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charts/chart1.xml" ContentType="application/vnd.openxmlformats-officedocument.drawingml.chart+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charts/chart2.xml" ContentType="application/vnd.openxmlformats-officedocument.drawingml.chart+xml"/>
  <Override PartName="/ppt/charts/chart3.xml" ContentType="application/vnd.openxmlformats-officedocument.drawingml.chart+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1.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24" r:id="rId1"/>
  </p:sldMasterIdLst>
  <p:notesMasterIdLst>
    <p:notesMasterId r:id="rId59"/>
  </p:notesMasterIdLst>
  <p:sldIdLst>
    <p:sldId id="259" r:id="rId2"/>
    <p:sldId id="296" r:id="rId3"/>
    <p:sldId id="295" r:id="rId4"/>
    <p:sldId id="294" r:id="rId5"/>
    <p:sldId id="312" r:id="rId6"/>
    <p:sldId id="313" r:id="rId7"/>
    <p:sldId id="328" r:id="rId8"/>
    <p:sldId id="297" r:id="rId9"/>
    <p:sldId id="257" r:id="rId10"/>
    <p:sldId id="314" r:id="rId11"/>
    <p:sldId id="258" r:id="rId12"/>
    <p:sldId id="339" r:id="rId13"/>
    <p:sldId id="340" r:id="rId14"/>
    <p:sldId id="260" r:id="rId15"/>
    <p:sldId id="319" r:id="rId16"/>
    <p:sldId id="330" r:id="rId17"/>
    <p:sldId id="329" r:id="rId18"/>
    <p:sldId id="322" r:id="rId19"/>
    <p:sldId id="342" r:id="rId20"/>
    <p:sldId id="275" r:id="rId21"/>
    <p:sldId id="341" r:id="rId22"/>
    <p:sldId id="303" r:id="rId23"/>
    <p:sldId id="263" r:id="rId24"/>
    <p:sldId id="348" r:id="rId25"/>
    <p:sldId id="343" r:id="rId26"/>
    <p:sldId id="327" r:id="rId27"/>
    <p:sldId id="334" r:id="rId28"/>
    <p:sldId id="344" r:id="rId29"/>
    <p:sldId id="285" r:id="rId30"/>
    <p:sldId id="289" r:id="rId31"/>
    <p:sldId id="299" r:id="rId32"/>
    <p:sldId id="300" r:id="rId33"/>
    <p:sldId id="307" r:id="rId34"/>
    <p:sldId id="332" r:id="rId35"/>
    <p:sldId id="304" r:id="rId36"/>
    <p:sldId id="349" r:id="rId37"/>
    <p:sldId id="308" r:id="rId38"/>
    <p:sldId id="309" r:id="rId39"/>
    <p:sldId id="350" r:id="rId40"/>
    <p:sldId id="276" r:id="rId41"/>
    <p:sldId id="278" r:id="rId42"/>
    <p:sldId id="264" r:id="rId43"/>
    <p:sldId id="284" r:id="rId44"/>
    <p:sldId id="324" r:id="rId45"/>
    <p:sldId id="325" r:id="rId46"/>
    <p:sldId id="281" r:id="rId47"/>
    <p:sldId id="335" r:id="rId48"/>
    <p:sldId id="290" r:id="rId49"/>
    <p:sldId id="336" r:id="rId50"/>
    <p:sldId id="291" r:id="rId51"/>
    <p:sldId id="338" r:id="rId52"/>
    <p:sldId id="345" r:id="rId53"/>
    <p:sldId id="292" r:id="rId54"/>
    <p:sldId id="298" r:id="rId55"/>
    <p:sldId id="346" r:id="rId56"/>
    <p:sldId id="347" r:id="rId57"/>
    <p:sldId id="282"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00"/>
    <a:srgbClr val="7A302E"/>
    <a:srgbClr val="862A67"/>
    <a:srgbClr val="A43826"/>
    <a:srgbClr val="339966"/>
    <a:srgbClr val="008000"/>
    <a:srgbClr val="8B37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24" autoAdjust="0"/>
  </p:normalViewPr>
  <p:slideViewPr>
    <p:cSldViewPr>
      <p:cViewPr>
        <p:scale>
          <a:sx n="70" d="100"/>
          <a:sy n="70" d="100"/>
        </p:scale>
        <p:origin x="-1980" y="-468"/>
      </p:cViewPr>
      <p:guideLst>
        <p:guide orient="horz" pos="2160"/>
        <p:guide pos="2880"/>
      </p:guideLst>
    </p:cSldViewPr>
  </p:slideViewPr>
  <p:outlineViewPr>
    <p:cViewPr>
      <p:scale>
        <a:sx n="33" d="100"/>
        <a:sy n="33" d="100"/>
      </p:scale>
      <p:origin x="0" y="286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8.1220949654020658E-2"/>
          <c:y val="4.1438853346456694E-2"/>
          <c:w val="0.5460517776187076"/>
          <c:h val="0.91128711450131239"/>
        </c:manualLayout>
      </c:layout>
      <c:bar3DChart>
        <c:barDir val="col"/>
        <c:grouping val="clustered"/>
        <c:varyColors val="0"/>
        <c:ser>
          <c:idx val="0"/>
          <c:order val="0"/>
          <c:tx>
            <c:strRef>
              <c:f>Sheet1!$B$1</c:f>
              <c:strCache>
                <c:ptCount val="1"/>
                <c:pt idx="0">
                  <c:v>Mərkəz xidmətləri (599)</c:v>
                </c:pt>
              </c:strCache>
            </c:strRef>
          </c:tx>
          <c:invertIfNegative val="0"/>
          <c:cat>
            <c:numRef>
              <c:f>Sheet1!$A$2</c:f>
              <c:numCache>
                <c:formatCode>General</c:formatCode>
                <c:ptCount val="1"/>
              </c:numCache>
            </c:numRef>
          </c:cat>
          <c:val>
            <c:numRef>
              <c:f>Sheet1!$B$2</c:f>
              <c:numCache>
                <c:formatCode>General</c:formatCode>
                <c:ptCount val="1"/>
                <c:pt idx="0">
                  <c:v>599</c:v>
                </c:pt>
              </c:numCache>
            </c:numRef>
          </c:val>
        </c:ser>
        <c:ser>
          <c:idx val="1"/>
          <c:order val="1"/>
          <c:tx>
            <c:strRef>
              <c:f>Sheet1!$C$1</c:f>
              <c:strCache>
                <c:ptCount val="1"/>
                <c:pt idx="0">
                  <c:v>Maddi yardım (328)</c:v>
                </c:pt>
              </c:strCache>
            </c:strRef>
          </c:tx>
          <c:invertIfNegative val="0"/>
          <c:cat>
            <c:numRef>
              <c:f>Sheet1!$A$2</c:f>
              <c:numCache>
                <c:formatCode>General</c:formatCode>
                <c:ptCount val="1"/>
              </c:numCache>
            </c:numRef>
          </c:cat>
          <c:val>
            <c:numRef>
              <c:f>Sheet1!$C$2</c:f>
              <c:numCache>
                <c:formatCode>General</c:formatCode>
                <c:ptCount val="1"/>
                <c:pt idx="0">
                  <c:v>328</c:v>
                </c:pt>
              </c:numCache>
            </c:numRef>
          </c:val>
        </c:ser>
        <c:ser>
          <c:idx val="2"/>
          <c:order val="2"/>
          <c:tx>
            <c:strRef>
              <c:f>Sheet1!$D$1</c:f>
              <c:strCache>
                <c:ptCount val="1"/>
                <c:pt idx="0">
                  <c:v>İşlə təmin olunma (134)</c:v>
                </c:pt>
              </c:strCache>
            </c:strRef>
          </c:tx>
          <c:invertIfNegative val="0"/>
          <c:cat>
            <c:numRef>
              <c:f>Sheet1!$A$2</c:f>
              <c:numCache>
                <c:formatCode>General</c:formatCode>
                <c:ptCount val="1"/>
              </c:numCache>
            </c:numRef>
          </c:cat>
          <c:val>
            <c:numRef>
              <c:f>Sheet1!$D$2</c:f>
              <c:numCache>
                <c:formatCode>General</c:formatCode>
                <c:ptCount val="1"/>
                <c:pt idx="0">
                  <c:v>134</c:v>
                </c:pt>
              </c:numCache>
            </c:numRef>
          </c:val>
        </c:ser>
        <c:ser>
          <c:idx val="3"/>
          <c:order val="3"/>
          <c:tx>
            <c:strRef>
              <c:f>Sheet1!$E$1</c:f>
              <c:strCache>
                <c:ptCount val="1"/>
                <c:pt idx="0">
                  <c:v>Müayinə və müalicə (93)</c:v>
                </c:pt>
              </c:strCache>
            </c:strRef>
          </c:tx>
          <c:invertIfNegative val="0"/>
          <c:cat>
            <c:numRef>
              <c:f>Sheet1!$A$2</c:f>
              <c:numCache>
                <c:formatCode>General</c:formatCode>
                <c:ptCount val="1"/>
              </c:numCache>
            </c:numRef>
          </c:cat>
          <c:val>
            <c:numRef>
              <c:f>Sheet1!$E$2</c:f>
              <c:numCache>
                <c:formatCode>General</c:formatCode>
                <c:ptCount val="1"/>
                <c:pt idx="0">
                  <c:v>93</c:v>
                </c:pt>
              </c:numCache>
            </c:numRef>
          </c:val>
        </c:ser>
        <c:ser>
          <c:idx val="4"/>
          <c:order val="4"/>
          <c:tx>
            <c:strRef>
              <c:f>Sheet1!$F$1</c:f>
              <c:strCache>
                <c:ptCount val="1"/>
                <c:pt idx="0">
                  <c:v>Məişət zorakılığı (61)</c:v>
                </c:pt>
              </c:strCache>
            </c:strRef>
          </c:tx>
          <c:invertIfNegative val="0"/>
          <c:cat>
            <c:numRef>
              <c:f>Sheet1!$A$2</c:f>
              <c:numCache>
                <c:formatCode>General</c:formatCode>
                <c:ptCount val="1"/>
              </c:numCache>
            </c:numRef>
          </c:cat>
          <c:val>
            <c:numRef>
              <c:f>Sheet1!$F$2</c:f>
              <c:numCache>
                <c:formatCode>General</c:formatCode>
                <c:ptCount val="1"/>
                <c:pt idx="0">
                  <c:v>61</c:v>
                </c:pt>
              </c:numCache>
            </c:numRef>
          </c:val>
        </c:ser>
        <c:dLbls>
          <c:showLegendKey val="0"/>
          <c:showVal val="0"/>
          <c:showCatName val="0"/>
          <c:showSerName val="0"/>
          <c:showPercent val="0"/>
          <c:showBubbleSize val="0"/>
        </c:dLbls>
        <c:gapWidth val="150"/>
        <c:shape val="box"/>
        <c:axId val="122524416"/>
        <c:axId val="122525952"/>
        <c:axId val="0"/>
      </c:bar3DChart>
      <c:catAx>
        <c:axId val="122524416"/>
        <c:scaling>
          <c:orientation val="minMax"/>
        </c:scaling>
        <c:delete val="0"/>
        <c:axPos val="b"/>
        <c:numFmt formatCode="General" sourceLinked="1"/>
        <c:majorTickMark val="out"/>
        <c:minorTickMark val="none"/>
        <c:tickLblPos val="nextTo"/>
        <c:crossAx val="122525952"/>
        <c:crosses val="autoZero"/>
        <c:auto val="1"/>
        <c:lblAlgn val="ctr"/>
        <c:lblOffset val="100"/>
        <c:noMultiLvlLbl val="0"/>
      </c:catAx>
      <c:valAx>
        <c:axId val="122525952"/>
        <c:scaling>
          <c:orientation val="minMax"/>
        </c:scaling>
        <c:delete val="0"/>
        <c:axPos val="l"/>
        <c:majorGridlines/>
        <c:numFmt formatCode="General" sourceLinked="1"/>
        <c:majorTickMark val="out"/>
        <c:minorTickMark val="none"/>
        <c:tickLblPos val="nextTo"/>
        <c:txPr>
          <a:bodyPr/>
          <a:lstStyle/>
          <a:p>
            <a:pPr>
              <a:defRPr b="1">
                <a:latin typeface="Times New Roman" panose="02020603050405020304" pitchFamily="18" charset="0"/>
                <a:cs typeface="Times New Roman" panose="02020603050405020304" pitchFamily="18" charset="0"/>
              </a:defRPr>
            </a:pPr>
            <a:endParaRPr lang="ru-RU"/>
          </a:p>
        </c:txPr>
        <c:crossAx val="122524416"/>
        <c:crosses val="autoZero"/>
        <c:crossBetween val="between"/>
      </c:valAx>
    </c:plotArea>
    <c:legend>
      <c:legendPos val="r"/>
      <c:layout>
        <c:manualLayout>
          <c:xMode val="edge"/>
          <c:yMode val="edge"/>
          <c:x val="0.64112556242969765"/>
          <c:y val="0.17959932742782186"/>
          <c:w val="0.3497835817397833"/>
          <c:h val="0.72673884514435694"/>
        </c:manualLayout>
      </c:layout>
      <c:overlay val="0"/>
      <c:txPr>
        <a:bodyPr/>
        <a:lstStyle/>
        <a:p>
          <a:pPr>
            <a:defRPr sz="20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spPr>
    <a:ln>
      <a:solidFill>
        <a:schemeClr val="accent1"/>
      </a:solidFill>
    </a:ln>
  </c:spPr>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bar"/>
        <c:grouping val="clustered"/>
        <c:varyColors val="0"/>
        <c:ser>
          <c:idx val="0"/>
          <c:order val="0"/>
          <c:tx>
            <c:strRef>
              <c:f>Sheet1!$B$1</c:f>
              <c:strCache>
                <c:ptCount val="1"/>
                <c:pt idx="0">
                  <c:v>Komitədə vətəndaş qəbulu (30)</c:v>
                </c:pt>
              </c:strCache>
            </c:strRef>
          </c:tx>
          <c:spPr>
            <a:solidFill>
              <a:schemeClr val="tx1">
                <a:lumMod val="75000"/>
                <a:lumOff val="25000"/>
              </a:schemeClr>
            </a:solidFill>
          </c:spPr>
          <c:invertIfNegative val="0"/>
          <c:cat>
            <c:numRef>
              <c:f>Sheet1!$A$2</c:f>
              <c:numCache>
                <c:formatCode>General</c:formatCode>
                <c:ptCount val="1"/>
              </c:numCache>
            </c:numRef>
          </c:cat>
          <c:val>
            <c:numRef>
              <c:f>Sheet1!$B$2</c:f>
              <c:numCache>
                <c:formatCode>General</c:formatCode>
                <c:ptCount val="1"/>
                <c:pt idx="0">
                  <c:v>30</c:v>
                </c:pt>
              </c:numCache>
            </c:numRef>
          </c:val>
        </c:ser>
        <c:ser>
          <c:idx val="1"/>
          <c:order val="1"/>
          <c:tx>
            <c:strRef>
              <c:f>Sheet1!$C$1</c:f>
              <c:strCache>
                <c:ptCount val="1"/>
                <c:pt idx="0">
                  <c:v>Regional qəbul (62)</c:v>
                </c:pt>
              </c:strCache>
            </c:strRef>
          </c:tx>
          <c:invertIfNegative val="0"/>
          <c:cat>
            <c:numRef>
              <c:f>Sheet1!$A$2</c:f>
              <c:numCache>
                <c:formatCode>General</c:formatCode>
                <c:ptCount val="1"/>
              </c:numCache>
            </c:numRef>
          </c:cat>
          <c:val>
            <c:numRef>
              <c:f>Sheet1!$C$2</c:f>
              <c:numCache>
                <c:formatCode>General</c:formatCode>
                <c:ptCount val="1"/>
                <c:pt idx="0">
                  <c:v>72</c:v>
                </c:pt>
              </c:numCache>
            </c:numRef>
          </c:val>
        </c:ser>
        <c:ser>
          <c:idx val="2"/>
          <c:order val="2"/>
          <c:tx>
            <c:strRef>
              <c:f>Sheet1!$D$1</c:f>
              <c:strCache>
                <c:ptCount val="1"/>
                <c:pt idx="0">
                  <c:v>Ümumi müraciət (2134)</c:v>
                </c:pt>
              </c:strCache>
            </c:strRef>
          </c:tx>
          <c:invertIfNegative val="0"/>
          <c:cat>
            <c:numRef>
              <c:f>Sheet1!$A$2</c:f>
              <c:numCache>
                <c:formatCode>General</c:formatCode>
                <c:ptCount val="1"/>
              </c:numCache>
            </c:numRef>
          </c:cat>
          <c:val>
            <c:numRef>
              <c:f>Sheet1!$D$2</c:f>
              <c:numCache>
                <c:formatCode>General</c:formatCode>
                <c:ptCount val="1"/>
                <c:pt idx="0">
                  <c:v>2134</c:v>
                </c:pt>
              </c:numCache>
            </c:numRef>
          </c:val>
        </c:ser>
        <c:dLbls>
          <c:showLegendKey val="0"/>
          <c:showVal val="0"/>
          <c:showCatName val="0"/>
          <c:showSerName val="0"/>
          <c:showPercent val="0"/>
          <c:showBubbleSize val="0"/>
        </c:dLbls>
        <c:gapWidth val="300"/>
        <c:axId val="130886656"/>
        <c:axId val="130892544"/>
      </c:barChart>
      <c:catAx>
        <c:axId val="130886656"/>
        <c:scaling>
          <c:orientation val="minMax"/>
        </c:scaling>
        <c:delete val="0"/>
        <c:axPos val="l"/>
        <c:numFmt formatCode="General" sourceLinked="1"/>
        <c:majorTickMark val="none"/>
        <c:minorTickMark val="none"/>
        <c:tickLblPos val="nextTo"/>
        <c:crossAx val="130892544"/>
        <c:crosses val="autoZero"/>
        <c:auto val="1"/>
        <c:lblAlgn val="ctr"/>
        <c:lblOffset val="100"/>
        <c:noMultiLvlLbl val="0"/>
      </c:catAx>
      <c:valAx>
        <c:axId val="130892544"/>
        <c:scaling>
          <c:orientation val="minMax"/>
        </c:scaling>
        <c:delete val="0"/>
        <c:axPos val="b"/>
        <c:majorGridlines/>
        <c:minorGridlines/>
        <c:numFmt formatCode="General" sourceLinked="1"/>
        <c:majorTickMark val="out"/>
        <c:minorTickMark val="none"/>
        <c:tickLblPos val="nextTo"/>
        <c:crossAx val="130886656"/>
        <c:crosses val="autoZero"/>
        <c:crossBetween val="between"/>
      </c:valAx>
    </c:plotArea>
    <c:legend>
      <c:legendPos val="r"/>
      <c:layout>
        <c:manualLayout>
          <c:xMode val="edge"/>
          <c:yMode val="edge"/>
          <c:x val="0.61309523809523903"/>
          <c:y val="0.27280731595443813"/>
          <c:w val="0.38543992529402965"/>
          <c:h val="0.39127857197462068"/>
        </c:manualLayout>
      </c:layout>
      <c:overlay val="0"/>
      <c:txPr>
        <a:bodyPr/>
        <a:lstStyle/>
        <a:p>
          <a:pPr>
            <a:defRPr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spPr>
    <a:ln>
      <a:solidFill>
        <a:schemeClr val="accent4"/>
      </a:solidFill>
    </a:ln>
  </c:spPr>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7.0028563183528764E-2"/>
          <c:y val="8.2662618803855684E-2"/>
          <c:w val="0.55239253470279559"/>
          <c:h val="0.80629761586233106"/>
        </c:manualLayout>
      </c:layout>
      <c:bar3DChart>
        <c:barDir val="col"/>
        <c:grouping val="clustered"/>
        <c:varyColors val="0"/>
        <c:ser>
          <c:idx val="0"/>
          <c:order val="0"/>
          <c:tx>
            <c:strRef>
              <c:f>Sheet1!$B$1</c:f>
              <c:strCache>
                <c:ptCount val="1"/>
                <c:pt idx="0">
                  <c:v>Məhkəmə qərarlarının icrası (432)</c:v>
                </c:pt>
              </c:strCache>
            </c:strRef>
          </c:tx>
          <c:invertIfNegative val="0"/>
          <c:cat>
            <c:strRef>
              <c:f>Sheet1!$A$2</c:f>
              <c:strCache>
                <c:ptCount val="1"/>
                <c:pt idx="0">
                  <c:v> </c:v>
                </c:pt>
              </c:strCache>
            </c:strRef>
          </c:cat>
          <c:val>
            <c:numRef>
              <c:f>Sheet1!$B$2</c:f>
              <c:numCache>
                <c:formatCode>General</c:formatCode>
                <c:ptCount val="1"/>
                <c:pt idx="0">
                  <c:v>432</c:v>
                </c:pt>
              </c:numCache>
            </c:numRef>
          </c:val>
        </c:ser>
        <c:ser>
          <c:idx val="1"/>
          <c:order val="1"/>
          <c:tx>
            <c:strRef>
              <c:f>Sheet1!$C$1</c:f>
              <c:strCache>
                <c:ptCount val="1"/>
                <c:pt idx="0">
                  <c:v>Məişət zorakılığı (208)</c:v>
                </c:pt>
              </c:strCache>
            </c:strRef>
          </c:tx>
          <c:invertIfNegative val="0"/>
          <c:cat>
            <c:strRef>
              <c:f>Sheet1!$A$2</c:f>
              <c:strCache>
                <c:ptCount val="1"/>
                <c:pt idx="0">
                  <c:v> </c:v>
                </c:pt>
              </c:strCache>
            </c:strRef>
          </c:cat>
          <c:val>
            <c:numRef>
              <c:f>Sheet1!$C$2</c:f>
              <c:numCache>
                <c:formatCode>General</c:formatCode>
                <c:ptCount val="1"/>
                <c:pt idx="0">
                  <c:v>208</c:v>
                </c:pt>
              </c:numCache>
            </c:numRef>
          </c:val>
        </c:ser>
        <c:ser>
          <c:idx val="2"/>
          <c:order val="2"/>
          <c:tx>
            <c:strRef>
              <c:f>Sheet1!$D$1</c:f>
              <c:strCache>
                <c:ptCount val="1"/>
                <c:pt idx="0">
                  <c:v>Müxtəlif yönümlü sosial müavinətlər (159)</c:v>
                </c:pt>
              </c:strCache>
            </c:strRef>
          </c:tx>
          <c:spPr>
            <a:ln>
              <a:solidFill>
                <a:schemeClr val="accent1"/>
              </a:solidFill>
            </a:ln>
          </c:spPr>
          <c:invertIfNegative val="0"/>
          <c:cat>
            <c:strRef>
              <c:f>Sheet1!$A$2</c:f>
              <c:strCache>
                <c:ptCount val="1"/>
                <c:pt idx="0">
                  <c:v> </c:v>
                </c:pt>
              </c:strCache>
            </c:strRef>
          </c:cat>
          <c:val>
            <c:numRef>
              <c:f>Sheet1!$D$2</c:f>
              <c:numCache>
                <c:formatCode>General</c:formatCode>
                <c:ptCount val="1"/>
                <c:pt idx="0">
                  <c:v>159</c:v>
                </c:pt>
              </c:numCache>
            </c:numRef>
          </c:val>
        </c:ser>
        <c:ser>
          <c:idx val="3"/>
          <c:order val="3"/>
          <c:tx>
            <c:strRef>
              <c:f>Sheet1!$E$1</c:f>
              <c:strCache>
                <c:ptCount val="1"/>
                <c:pt idx="0">
                  <c:v>İşlə təmin olunma (120)</c:v>
                </c:pt>
              </c:strCache>
            </c:strRef>
          </c:tx>
          <c:invertIfNegative val="0"/>
          <c:cat>
            <c:strRef>
              <c:f>Sheet1!$A$2</c:f>
              <c:strCache>
                <c:ptCount val="1"/>
                <c:pt idx="0">
                  <c:v> </c:v>
                </c:pt>
              </c:strCache>
            </c:strRef>
          </c:cat>
          <c:val>
            <c:numRef>
              <c:f>Sheet1!$E$2</c:f>
              <c:numCache>
                <c:formatCode>General</c:formatCode>
                <c:ptCount val="1"/>
                <c:pt idx="0">
                  <c:v>120</c:v>
                </c:pt>
              </c:numCache>
            </c:numRef>
          </c:val>
        </c:ser>
        <c:ser>
          <c:idx val="4"/>
          <c:order val="4"/>
          <c:tx>
            <c:strRef>
              <c:f>Sheet1!$F$1</c:f>
              <c:strCache>
                <c:ptCount val="1"/>
                <c:pt idx="0">
                  <c:v>Müayinə və müalicə (114)</c:v>
                </c:pt>
              </c:strCache>
            </c:strRef>
          </c:tx>
          <c:invertIfNegative val="0"/>
          <c:cat>
            <c:strRef>
              <c:f>Sheet1!$A$2</c:f>
              <c:strCache>
                <c:ptCount val="1"/>
                <c:pt idx="0">
                  <c:v> </c:v>
                </c:pt>
              </c:strCache>
            </c:strRef>
          </c:cat>
          <c:val>
            <c:numRef>
              <c:f>Sheet1!$F$2</c:f>
              <c:numCache>
                <c:formatCode>General</c:formatCode>
                <c:ptCount val="1"/>
                <c:pt idx="0">
                  <c:v>114</c:v>
                </c:pt>
              </c:numCache>
            </c:numRef>
          </c:val>
        </c:ser>
        <c:dLbls>
          <c:showLegendKey val="0"/>
          <c:showVal val="0"/>
          <c:showCatName val="0"/>
          <c:showSerName val="0"/>
          <c:showPercent val="0"/>
          <c:showBubbleSize val="0"/>
        </c:dLbls>
        <c:gapWidth val="150"/>
        <c:shape val="cylinder"/>
        <c:axId val="132277376"/>
        <c:axId val="132278912"/>
        <c:axId val="0"/>
      </c:bar3DChart>
      <c:catAx>
        <c:axId val="132277376"/>
        <c:scaling>
          <c:orientation val="minMax"/>
        </c:scaling>
        <c:delete val="0"/>
        <c:axPos val="b"/>
        <c:majorTickMark val="out"/>
        <c:minorTickMark val="none"/>
        <c:tickLblPos val="nextTo"/>
        <c:crossAx val="132278912"/>
        <c:crosses val="autoZero"/>
        <c:auto val="1"/>
        <c:lblAlgn val="ctr"/>
        <c:lblOffset val="100"/>
        <c:noMultiLvlLbl val="0"/>
      </c:catAx>
      <c:valAx>
        <c:axId val="132278912"/>
        <c:scaling>
          <c:orientation val="minMax"/>
        </c:scaling>
        <c:delete val="0"/>
        <c:axPos val="l"/>
        <c:majorGridlines/>
        <c:numFmt formatCode="General" sourceLinked="1"/>
        <c:majorTickMark val="out"/>
        <c:minorTickMark val="none"/>
        <c:tickLblPos val="nextTo"/>
        <c:txPr>
          <a:bodyPr/>
          <a:lstStyle/>
          <a:p>
            <a:pPr>
              <a:defRPr b="1">
                <a:latin typeface="Times New Roman" panose="02020603050405020304" pitchFamily="18" charset="0"/>
                <a:cs typeface="Times New Roman" panose="02020603050405020304" pitchFamily="18" charset="0"/>
              </a:defRPr>
            </a:pPr>
            <a:endParaRPr lang="ru-RU"/>
          </a:p>
        </c:txPr>
        <c:crossAx val="132277376"/>
        <c:crosses val="autoZero"/>
        <c:crossBetween val="between"/>
      </c:valAx>
    </c:plotArea>
    <c:legend>
      <c:legendPos val="r"/>
      <c:layout>
        <c:manualLayout>
          <c:xMode val="edge"/>
          <c:yMode val="edge"/>
          <c:x val="0.66131414201497063"/>
          <c:y val="9.4588032403730524E-2"/>
          <c:w val="0.32971054010918827"/>
          <c:h val="0.82811500147495987"/>
        </c:manualLayout>
      </c:layout>
      <c:overlay val="0"/>
      <c:txPr>
        <a:bodyPr/>
        <a:lstStyle/>
        <a:p>
          <a:pPr>
            <a:defRPr sz="18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spPr>
    <a:ln>
      <a:solidFill>
        <a:schemeClr val="accent1"/>
      </a:solidFill>
    </a:ln>
  </c:spPr>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5.1171317401114295E-2"/>
          <c:y val="4.9272382618839317E-2"/>
          <c:w val="0.48793871160841767"/>
          <c:h val="0.88293671624380354"/>
        </c:manualLayout>
      </c:layout>
      <c:pieChart>
        <c:varyColors val="1"/>
        <c:ser>
          <c:idx val="0"/>
          <c:order val="0"/>
          <c:tx>
            <c:strRef>
              <c:f>Sheet1!$B$1</c:f>
              <c:strCache>
                <c:ptCount val="1"/>
                <c:pt idx="0">
                  <c:v> 2</c:v>
                </c:pt>
              </c:strCache>
            </c:strRef>
          </c:tx>
          <c:dLbls>
            <c:dLbl>
              <c:idx val="0"/>
              <c:layout/>
              <c:tx>
                <c:rich>
                  <a:bodyPr/>
                  <a:lstStyle/>
                  <a:p>
                    <a:r>
                      <a:rPr lang="az-Latn-AZ" smtClean="0"/>
                      <a:t>98</a:t>
                    </a:r>
                    <a:endParaRPr lang="en-US"/>
                  </a:p>
                </c:rich>
              </c:tx>
              <c:showLegendKey val="0"/>
              <c:showVal val="0"/>
              <c:showCatName val="0"/>
              <c:showSerName val="0"/>
              <c:showPercent val="1"/>
              <c:showBubbleSize val="0"/>
            </c:dLbl>
            <c:dLbl>
              <c:idx val="1"/>
              <c:layout/>
              <c:tx>
                <c:rich>
                  <a:bodyPr/>
                  <a:lstStyle/>
                  <a:p>
                    <a:r>
                      <a:rPr lang="az-Latn-AZ" smtClean="0"/>
                      <a:t>75</a:t>
                    </a:r>
                    <a:endParaRPr lang="en-US"/>
                  </a:p>
                </c:rich>
              </c:tx>
              <c:showLegendKey val="0"/>
              <c:showVal val="0"/>
              <c:showCatName val="0"/>
              <c:showSerName val="0"/>
              <c:showPercent val="1"/>
              <c:showBubbleSize val="0"/>
            </c:dLbl>
            <c:dLbl>
              <c:idx val="2"/>
              <c:layout/>
              <c:tx>
                <c:rich>
                  <a:bodyPr/>
                  <a:lstStyle/>
                  <a:p>
                    <a:r>
                      <a:rPr lang="az-Latn-AZ" dirty="0" smtClean="0"/>
                      <a:t>7</a:t>
                    </a:r>
                    <a:endParaRPr lang="en-US" dirty="0"/>
                  </a:p>
                </c:rich>
              </c:tx>
              <c:showLegendKey val="0"/>
              <c:showVal val="0"/>
              <c:showCatName val="0"/>
              <c:showSerName val="0"/>
              <c:showPercent val="1"/>
              <c:showBubbleSize val="0"/>
            </c:dLbl>
            <c:txPr>
              <a:bodyPr/>
              <a:lstStyle/>
              <a:p>
                <a:pPr>
                  <a:defRPr sz="2800" b="1">
                    <a:latin typeface="Times New Roman" panose="02020603050405020304" pitchFamily="18" charset="0"/>
                    <a:cs typeface="Times New Roman" panose="02020603050405020304" pitchFamily="18" charset="0"/>
                  </a:defRPr>
                </a:pPr>
                <a:endParaRPr lang="ru-RU"/>
              </a:p>
            </c:txPr>
            <c:showLegendKey val="0"/>
            <c:showVal val="0"/>
            <c:showCatName val="0"/>
            <c:showSerName val="0"/>
            <c:showPercent val="1"/>
            <c:showBubbleSize val="0"/>
            <c:showLeaderLines val="1"/>
          </c:dLbls>
          <c:cat>
            <c:strRef>
              <c:f>Sheet1!$A$2:$A$4</c:f>
              <c:strCache>
                <c:ptCount val="3"/>
                <c:pt idx="0">
                  <c:v>TV </c:v>
                </c:pt>
                <c:pt idx="1">
                  <c:v>Sayt </c:v>
                </c:pt>
                <c:pt idx="2">
                  <c:v>Radio</c:v>
                </c:pt>
              </c:strCache>
            </c:strRef>
          </c:cat>
          <c:val>
            <c:numRef>
              <c:f>Sheet1!$B$2:$B$4</c:f>
              <c:numCache>
                <c:formatCode>General</c:formatCode>
                <c:ptCount val="3"/>
                <c:pt idx="0">
                  <c:v>98</c:v>
                </c:pt>
                <c:pt idx="1">
                  <c:v>75</c:v>
                </c:pt>
                <c:pt idx="2">
                  <c:v>12</c:v>
                </c:pt>
              </c:numCache>
            </c:numRef>
          </c:val>
        </c:ser>
        <c:dLbls>
          <c:showLegendKey val="0"/>
          <c:showVal val="0"/>
          <c:showCatName val="0"/>
          <c:showSerName val="0"/>
          <c:showPercent val="1"/>
          <c:showBubbleSize val="0"/>
          <c:showLeaderLines val="1"/>
        </c:dLbls>
        <c:firstSliceAng val="0"/>
      </c:pieChart>
    </c:plotArea>
    <c:legend>
      <c:legendPos val="r"/>
      <c:layout>
        <c:manualLayout>
          <c:xMode val="edge"/>
          <c:yMode val="edge"/>
          <c:x val="0.6747210710503303"/>
          <c:y val="0.28612235970503686"/>
          <c:w val="0.18492805175668844"/>
          <c:h val="0.34838999291755268"/>
        </c:manualLayout>
      </c:layout>
      <c:overlay val="0"/>
      <c:txPr>
        <a:bodyPr/>
        <a:lstStyle/>
        <a:p>
          <a:pPr>
            <a:defRPr sz="2400" b="1">
              <a:latin typeface="Times New Roman" panose="02020603050405020304" pitchFamily="18" charset="0"/>
              <a:cs typeface="Times New Roman" panose="02020603050405020304" pitchFamily="18" charset="0"/>
            </a:defRPr>
          </a:pPr>
          <a:endParaRPr lang="ru-RU"/>
        </a:p>
      </c:txPr>
    </c:legend>
    <c:plotVisOnly val="1"/>
    <c:dispBlanksAs val="zero"/>
    <c:showDLblsOverMax val="0"/>
  </c:chart>
  <c:spPr>
    <a:ln>
      <a:solidFill>
        <a:schemeClr val="accent1"/>
      </a:solidFill>
    </a:ln>
  </c:spPr>
  <c:txPr>
    <a:bodyPr/>
    <a:lstStyle/>
    <a:p>
      <a:pPr>
        <a:defRPr sz="1800"/>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0"/>
    </mc:Choice>
    <mc:Fallback>
      <c:style val="20"/>
    </mc:Fallback>
  </mc:AlternateContent>
  <c:chart>
    <c:autoTitleDeleted val="1"/>
    <c:plotArea>
      <c:layout/>
      <c:barChart>
        <c:barDir val="col"/>
        <c:grouping val="clustered"/>
        <c:varyColors val="0"/>
        <c:ser>
          <c:idx val="0"/>
          <c:order val="0"/>
          <c:tx>
            <c:strRef>
              <c:f>Sheet1!$B$1</c:f>
              <c:strCache>
                <c:ptCount val="1"/>
                <c:pt idx="0">
                  <c:v>Sales</c:v>
                </c:pt>
              </c:strCache>
            </c:strRef>
          </c:tx>
          <c:invertIfNegative val="0"/>
          <c:cat>
            <c:strRef>
              <c:f>Sheet1!$A$2:$A$6</c:f>
              <c:strCache>
                <c:ptCount val="5"/>
                <c:pt idx="0">
                  <c:v>Uşaq hüquqları       (83)</c:v>
                </c:pt>
                <c:pt idx="1">
                  <c:v>Məişət zorakılığı        (29)</c:v>
                </c:pt>
                <c:pt idx="2">
                  <c:v>Valideyn məsuliyyəti (22)</c:v>
                </c:pt>
                <c:pt idx="3">
                  <c:v>Uşağa qarşı zorakılıq        (12)</c:v>
                </c:pt>
                <c:pt idx="4">
                  <c:v>Ailə                      dəyərləri                             (6)</c:v>
                </c:pt>
              </c:strCache>
            </c:strRef>
          </c:cat>
          <c:val>
            <c:numRef>
              <c:f>Sheet1!$B$2:$B$6</c:f>
              <c:numCache>
                <c:formatCode>General</c:formatCode>
                <c:ptCount val="5"/>
                <c:pt idx="0">
                  <c:v>83</c:v>
                </c:pt>
                <c:pt idx="1">
                  <c:v>29</c:v>
                </c:pt>
                <c:pt idx="2">
                  <c:v>22</c:v>
                </c:pt>
                <c:pt idx="3">
                  <c:v>12</c:v>
                </c:pt>
                <c:pt idx="4">
                  <c:v>6</c:v>
                </c:pt>
              </c:numCache>
            </c:numRef>
          </c:val>
        </c:ser>
        <c:dLbls>
          <c:showLegendKey val="0"/>
          <c:showVal val="0"/>
          <c:showCatName val="0"/>
          <c:showSerName val="0"/>
          <c:showPercent val="0"/>
          <c:showBubbleSize val="0"/>
        </c:dLbls>
        <c:gapWidth val="150"/>
        <c:axId val="132789376"/>
        <c:axId val="132790912"/>
      </c:barChart>
      <c:catAx>
        <c:axId val="132789376"/>
        <c:scaling>
          <c:orientation val="minMax"/>
        </c:scaling>
        <c:delete val="0"/>
        <c:axPos val="b"/>
        <c:majorTickMark val="out"/>
        <c:minorTickMark val="none"/>
        <c:tickLblPos val="nextTo"/>
        <c:txPr>
          <a:bodyPr/>
          <a:lstStyle/>
          <a:p>
            <a:pPr>
              <a:defRPr sz="2000" b="1">
                <a:latin typeface="Times New Roman" panose="02020603050405020304" pitchFamily="18" charset="0"/>
                <a:cs typeface="Times New Roman" panose="02020603050405020304" pitchFamily="18" charset="0"/>
              </a:defRPr>
            </a:pPr>
            <a:endParaRPr lang="ru-RU"/>
          </a:p>
        </c:txPr>
        <c:crossAx val="132790912"/>
        <c:crosses val="autoZero"/>
        <c:auto val="1"/>
        <c:lblAlgn val="ctr"/>
        <c:lblOffset val="100"/>
        <c:noMultiLvlLbl val="0"/>
      </c:catAx>
      <c:valAx>
        <c:axId val="132790912"/>
        <c:scaling>
          <c:orientation val="minMax"/>
        </c:scaling>
        <c:delete val="0"/>
        <c:axPos val="l"/>
        <c:majorGridlines/>
        <c:numFmt formatCode="General" sourceLinked="1"/>
        <c:majorTickMark val="out"/>
        <c:minorTickMark val="none"/>
        <c:tickLblPos val="nextTo"/>
        <c:crossAx val="132789376"/>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diagrams/_rels/data11.xml.rels><?xml version="1.0" encoding="UTF-8" standalone="yes"?>
<Relationships xmlns="http://schemas.openxmlformats.org/package/2006/relationships"><Relationship Id="rId1" Type="http://schemas.openxmlformats.org/officeDocument/2006/relationships/image" Target="../media/image6.png"/></Relationships>
</file>

<file path=ppt/diagrams/_rels/data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diagrams/_rels/data20.xml.rels><?xml version="1.0" encoding="UTF-8" standalone="yes"?>
<Relationships xmlns="http://schemas.openxmlformats.org/package/2006/relationships"><Relationship Id="rId1" Type="http://schemas.openxmlformats.org/officeDocument/2006/relationships/image" Target="../media/image28.png"/></Relationships>
</file>

<file path=ppt/diagrams/_rels/data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image" Target="../media/image31.png"/></Relationships>
</file>

<file path=ppt/diagrams/_rels/data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image" Target="../media/image33.jpeg"/></Relationships>
</file>

<file path=ppt/diagrams/_rels/data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image" Target="../media/image43.jpeg"/></Relationships>
</file>

<file path=ppt/diagrams/_rels/data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image" Target="../media/image56.jpeg"/></Relationships>
</file>

<file path=ppt/diagrams/_rels/data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image" Target="../media/image59.jpeg"/></Relationships>
</file>

<file path=ppt/diagrams/_rels/data2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image" Target="../media/image62.jpeg"/></Relationships>
</file>

<file path=ppt/diagrams/_rels/data2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image" Target="../media/image64.jpeg"/></Relationships>
</file>

<file path=ppt/diagrams/_rels/data29.xml.rels><?xml version="1.0" encoding="UTF-8" standalone="yes"?>
<Relationships xmlns="http://schemas.openxmlformats.org/package/2006/relationships"><Relationship Id="rId1" Type="http://schemas.openxmlformats.org/officeDocument/2006/relationships/image" Target="../media/image66.jpeg"/></Relationships>
</file>

<file path=ppt/diagrams/_rels/data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image" Target="../media/image68.jpeg"/><Relationship Id="rId4" Type="http://schemas.openxmlformats.org/officeDocument/2006/relationships/image" Target="../media/image71.jpeg"/></Relationships>
</file>

<file path=ppt/diagrams/_rels/data3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image" Target="../media/image72.jpeg"/><Relationship Id="rId4" Type="http://schemas.openxmlformats.org/officeDocument/2006/relationships/image" Target="../media/image75.jpeg"/></Relationships>
</file>

<file path=ppt/diagrams/_rels/data32.xml.rels><?xml version="1.0" encoding="UTF-8" standalone="yes"?>
<Relationships xmlns="http://schemas.openxmlformats.org/package/2006/relationships"><Relationship Id="rId1" Type="http://schemas.openxmlformats.org/officeDocument/2006/relationships/image" Target="../media/image77.jpeg"/></Relationships>
</file>

<file path=ppt/diagrams/_rels/data9.xml.rels><?xml version="1.0" encoding="UTF-8" standalone="yes"?>
<Relationships xmlns="http://schemas.openxmlformats.org/package/2006/relationships"><Relationship Id="rId1" Type="http://schemas.openxmlformats.org/officeDocument/2006/relationships/image" Target="../media/image3.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6.png"/></Relationships>
</file>

<file path=ppt/diagrams/_rels/drawing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diagrams/_rels/drawing20.xml.rels><?xml version="1.0" encoding="UTF-8" standalone="yes"?>
<Relationships xmlns="http://schemas.openxmlformats.org/package/2006/relationships"><Relationship Id="rId1" Type="http://schemas.openxmlformats.org/officeDocument/2006/relationships/image" Target="../media/image28.png"/></Relationships>
</file>

<file path=ppt/diagrams/_rels/drawing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image" Target="../media/image31.png"/></Relationships>
</file>

<file path=ppt/diagrams/_rels/drawing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image" Target="../media/image33.jpeg"/></Relationships>
</file>

<file path=ppt/diagrams/_rels/drawing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image" Target="../media/image43.jpeg"/></Relationships>
</file>

<file path=ppt/diagrams/_rels/drawing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image" Target="../media/image56.jpeg"/></Relationships>
</file>

<file path=ppt/diagrams/_rels/drawing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image" Target="../media/image59.jpeg"/></Relationships>
</file>

<file path=ppt/diagrams/_rels/drawing2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image" Target="../media/image62.jpeg"/></Relationships>
</file>

<file path=ppt/diagrams/_rels/drawing2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image" Target="../media/image64.jpeg"/></Relationships>
</file>

<file path=ppt/diagrams/_rels/drawing29.xml.rels><?xml version="1.0" encoding="UTF-8" standalone="yes"?>
<Relationships xmlns="http://schemas.openxmlformats.org/package/2006/relationships"><Relationship Id="rId1" Type="http://schemas.openxmlformats.org/officeDocument/2006/relationships/image" Target="../media/image66.jpeg"/></Relationships>
</file>

<file path=ppt/diagrams/_rels/drawing3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9.jpeg"/><Relationship Id="rId1" Type="http://schemas.openxmlformats.org/officeDocument/2006/relationships/image" Target="../media/image68.jpeg"/><Relationship Id="rId4" Type="http://schemas.openxmlformats.org/officeDocument/2006/relationships/image" Target="../media/image70.jpeg"/></Relationships>
</file>

<file path=ppt/diagrams/_rels/drawing3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3.jpeg"/><Relationship Id="rId1" Type="http://schemas.openxmlformats.org/officeDocument/2006/relationships/image" Target="../media/image72.jpeg"/><Relationship Id="rId4" Type="http://schemas.openxmlformats.org/officeDocument/2006/relationships/image" Target="../media/image74.jpeg"/></Relationships>
</file>

<file path=ppt/diagrams/_rels/drawing32.xml.rels><?xml version="1.0" encoding="UTF-8" standalone="yes"?>
<Relationships xmlns="http://schemas.openxmlformats.org/package/2006/relationships"><Relationship Id="rId1" Type="http://schemas.openxmlformats.org/officeDocument/2006/relationships/image" Target="../media/image77.jpeg"/></Relationships>
</file>

<file path=ppt/diagrams/_rels/drawing9.xml.rels><?xml version="1.0" encoding="UTF-8" standalone="yes"?>
<Relationships xmlns="http://schemas.openxmlformats.org/package/2006/relationships"><Relationship Id="rId1" Type="http://schemas.openxmlformats.org/officeDocument/2006/relationships/image" Target="../media/image3.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E1DCC5-9B88-4B75-A8DF-1FF502CE8EFD}" type="doc">
      <dgm:prSet loTypeId="urn:microsoft.com/office/officeart/2008/layout/VerticalCurvedList" loCatId="list" qsTypeId="urn:microsoft.com/office/officeart/2005/8/quickstyle/3d1" qsCatId="3D" csTypeId="urn:microsoft.com/office/officeart/2005/8/colors/colorful5" csCatId="colorful" phldr="1"/>
      <dgm:spPr/>
      <dgm:t>
        <a:bodyPr/>
        <a:lstStyle/>
        <a:p>
          <a:endParaRPr lang="en-US"/>
        </a:p>
      </dgm:t>
    </dgm:pt>
    <dgm:pt modelId="{A4835182-562A-402D-BA6D-7179FFF634BD}">
      <dgm:prSet phldrT="[Text]" custT="1"/>
      <dgm:spPr/>
      <dgm:t>
        <a:bodyPr/>
        <a:lstStyle/>
        <a:p>
          <a:pPr algn="ctr"/>
          <a:r>
            <a:rPr lang="az-Latn-AZ" sz="2400" b="0" dirty="0" smtClean="0">
              <a:latin typeface="Times New Roman" panose="02020603050405020304" pitchFamily="18" charset="0"/>
              <a:cs typeface="Times New Roman" panose="02020603050405020304" pitchFamily="18" charset="0"/>
            </a:rPr>
            <a:t>“Azərbaycan Respublikasında Qadın məşğulluğunun təminatı ilə bağlı 2023-2025-cü illər üçün Milli Fəaliyyət Planı”</a:t>
          </a:r>
          <a:endParaRPr lang="en-US" sz="2400" b="0" dirty="0">
            <a:latin typeface="Times New Roman" panose="02020603050405020304" pitchFamily="18" charset="0"/>
            <a:cs typeface="Times New Roman" panose="02020603050405020304" pitchFamily="18" charset="0"/>
          </a:endParaRPr>
        </a:p>
      </dgm:t>
    </dgm:pt>
    <dgm:pt modelId="{72716CCC-33FB-45B6-8DDA-FB1156DA86D2}" type="parTrans" cxnId="{5417957C-42EB-470E-9798-42D41DAE562C}">
      <dgm:prSet/>
      <dgm:spPr/>
      <dgm:t>
        <a:bodyPr/>
        <a:lstStyle/>
        <a:p>
          <a:endParaRPr lang="en-US"/>
        </a:p>
      </dgm:t>
    </dgm:pt>
    <dgm:pt modelId="{0F498F99-C932-49B6-A723-791DE5F3CCCE}" type="sibTrans" cxnId="{5417957C-42EB-470E-9798-42D41DAE562C}">
      <dgm:prSet/>
      <dgm:spPr/>
      <dgm:t>
        <a:bodyPr/>
        <a:lstStyle/>
        <a:p>
          <a:endParaRPr lang="en-US"/>
        </a:p>
      </dgm:t>
    </dgm:pt>
    <dgm:pt modelId="{D1FE86D9-04CB-457E-97E0-CD25E48AE140}">
      <dgm:prSet phldrT="[Text]" custT="1"/>
      <dgm:spPr/>
      <dgm:t>
        <a:bodyPr/>
        <a:lstStyle/>
        <a:p>
          <a:pPr algn="ctr"/>
          <a:r>
            <a:rPr lang="az-Latn-AZ" sz="2400" dirty="0" smtClean="0">
              <a:latin typeface="Times New Roman" panose="02020603050405020304" pitchFamily="18" charset="0"/>
              <a:cs typeface="Times New Roman" panose="02020603050405020304" pitchFamily="18" charset="0"/>
            </a:rPr>
            <a:t>“Gender Bərabərliyi üzrə 2022-2025-ci illər üçün Milli Fəaliyyət Planı”</a:t>
          </a:r>
          <a:endParaRPr lang="en-US" sz="2400" dirty="0">
            <a:latin typeface="Times New Roman" panose="02020603050405020304" pitchFamily="18" charset="0"/>
            <a:cs typeface="Times New Roman" panose="02020603050405020304" pitchFamily="18" charset="0"/>
          </a:endParaRPr>
        </a:p>
      </dgm:t>
    </dgm:pt>
    <dgm:pt modelId="{227DF0B4-127B-4AFE-A18B-1495BEDA070E}" type="parTrans" cxnId="{E510B2AD-DF6D-47EB-9A7D-8F7861448E8D}">
      <dgm:prSet/>
      <dgm:spPr/>
      <dgm:t>
        <a:bodyPr/>
        <a:lstStyle/>
        <a:p>
          <a:endParaRPr lang="en-US"/>
        </a:p>
      </dgm:t>
    </dgm:pt>
    <dgm:pt modelId="{C8043F81-B657-4E69-BA8C-0C33AB3EED48}" type="sibTrans" cxnId="{E510B2AD-DF6D-47EB-9A7D-8F7861448E8D}">
      <dgm:prSet/>
      <dgm:spPr/>
      <dgm:t>
        <a:bodyPr/>
        <a:lstStyle/>
        <a:p>
          <a:endParaRPr lang="en-US"/>
        </a:p>
      </dgm:t>
    </dgm:pt>
    <dgm:pt modelId="{3F377958-027A-4FD3-80B6-99D1C21B2FB7}">
      <dgm:prSet phldrT="[Text]" custT="1"/>
      <dgm:spPr/>
      <dgm:t>
        <a:bodyPr/>
        <a:lstStyle/>
        <a:p>
          <a:pPr algn="ctr"/>
          <a:r>
            <a:rPr lang="az-Latn-AZ" sz="2400" dirty="0" smtClean="0">
              <a:latin typeface="Times New Roman" panose="02020603050405020304" pitchFamily="18" charset="0"/>
              <a:cs typeface="Times New Roman" panose="02020603050405020304" pitchFamily="18" charset="0"/>
            </a:rPr>
            <a:t>BMT TŞ-nın “Qadınlar, Sülh və Təhlükəsizlik üzrə 1325 saylı Qətnaməsinin Azərbaycan Respublikasında Tətbiqinə dair Milli Fəaliyyət Planı”</a:t>
          </a:r>
          <a:endParaRPr lang="en-US" sz="2400" dirty="0">
            <a:latin typeface="Times New Roman" panose="02020603050405020304" pitchFamily="18" charset="0"/>
            <a:cs typeface="Times New Roman" panose="02020603050405020304" pitchFamily="18" charset="0"/>
          </a:endParaRPr>
        </a:p>
      </dgm:t>
    </dgm:pt>
    <dgm:pt modelId="{14105AA1-9614-453F-BCFB-1BFD50A8BBE1}" type="parTrans" cxnId="{58F6AA6D-ABB9-430B-88AE-545881BCA75F}">
      <dgm:prSet/>
      <dgm:spPr/>
      <dgm:t>
        <a:bodyPr/>
        <a:lstStyle/>
        <a:p>
          <a:endParaRPr lang="en-US"/>
        </a:p>
      </dgm:t>
    </dgm:pt>
    <dgm:pt modelId="{265D68CE-67CF-4DD1-9937-CCD00212190D}" type="sibTrans" cxnId="{58F6AA6D-ABB9-430B-88AE-545881BCA75F}">
      <dgm:prSet/>
      <dgm:spPr/>
      <dgm:t>
        <a:bodyPr/>
        <a:lstStyle/>
        <a:p>
          <a:endParaRPr lang="en-US"/>
        </a:p>
      </dgm:t>
    </dgm:pt>
    <dgm:pt modelId="{C47DC14B-D54F-4083-AE0C-849C6AAD3ACE}" type="pres">
      <dgm:prSet presAssocID="{0FE1DCC5-9B88-4B75-A8DF-1FF502CE8EFD}" presName="Name0" presStyleCnt="0">
        <dgm:presLayoutVars>
          <dgm:chMax val="7"/>
          <dgm:chPref val="7"/>
          <dgm:dir/>
        </dgm:presLayoutVars>
      </dgm:prSet>
      <dgm:spPr/>
      <dgm:t>
        <a:bodyPr/>
        <a:lstStyle/>
        <a:p>
          <a:endParaRPr lang="en-US"/>
        </a:p>
      </dgm:t>
    </dgm:pt>
    <dgm:pt modelId="{F8C9AE73-88D2-43E5-ABDE-7643B08D29DC}" type="pres">
      <dgm:prSet presAssocID="{0FE1DCC5-9B88-4B75-A8DF-1FF502CE8EFD}" presName="Name1" presStyleCnt="0"/>
      <dgm:spPr/>
    </dgm:pt>
    <dgm:pt modelId="{D7ACE39E-D6BA-46BC-80FF-8734C030F7DD}" type="pres">
      <dgm:prSet presAssocID="{0FE1DCC5-9B88-4B75-A8DF-1FF502CE8EFD}" presName="cycle" presStyleCnt="0"/>
      <dgm:spPr/>
    </dgm:pt>
    <dgm:pt modelId="{654DACFF-5062-4084-8019-6ED91EE133D3}" type="pres">
      <dgm:prSet presAssocID="{0FE1DCC5-9B88-4B75-A8DF-1FF502CE8EFD}" presName="srcNode" presStyleLbl="node1" presStyleIdx="0" presStyleCnt="3"/>
      <dgm:spPr/>
    </dgm:pt>
    <dgm:pt modelId="{0ED07D00-2F57-49B7-B31F-DF7256C17FC2}" type="pres">
      <dgm:prSet presAssocID="{0FE1DCC5-9B88-4B75-A8DF-1FF502CE8EFD}" presName="conn" presStyleLbl="parChTrans1D2" presStyleIdx="0" presStyleCnt="1"/>
      <dgm:spPr/>
      <dgm:t>
        <a:bodyPr/>
        <a:lstStyle/>
        <a:p>
          <a:endParaRPr lang="en-US"/>
        </a:p>
      </dgm:t>
    </dgm:pt>
    <dgm:pt modelId="{75B373C9-1B8F-49E0-B452-FE73084AF972}" type="pres">
      <dgm:prSet presAssocID="{0FE1DCC5-9B88-4B75-A8DF-1FF502CE8EFD}" presName="extraNode" presStyleLbl="node1" presStyleIdx="0" presStyleCnt="3"/>
      <dgm:spPr/>
    </dgm:pt>
    <dgm:pt modelId="{2008C27F-FA7D-4552-8448-92958291454D}" type="pres">
      <dgm:prSet presAssocID="{0FE1DCC5-9B88-4B75-A8DF-1FF502CE8EFD}" presName="dstNode" presStyleLbl="node1" presStyleIdx="0" presStyleCnt="3"/>
      <dgm:spPr/>
    </dgm:pt>
    <dgm:pt modelId="{9C623C19-7E22-48E8-9216-161BCE27E9C4}" type="pres">
      <dgm:prSet presAssocID="{A4835182-562A-402D-BA6D-7179FFF634BD}" presName="text_1" presStyleLbl="node1" presStyleIdx="0" presStyleCnt="3" custScaleY="116456">
        <dgm:presLayoutVars>
          <dgm:bulletEnabled val="1"/>
        </dgm:presLayoutVars>
      </dgm:prSet>
      <dgm:spPr/>
      <dgm:t>
        <a:bodyPr/>
        <a:lstStyle/>
        <a:p>
          <a:endParaRPr lang="en-US"/>
        </a:p>
      </dgm:t>
    </dgm:pt>
    <dgm:pt modelId="{2769BC2A-FA5A-41BA-AFF3-8AAA8E8A3CA9}" type="pres">
      <dgm:prSet presAssocID="{A4835182-562A-402D-BA6D-7179FFF634BD}" presName="accent_1" presStyleCnt="0"/>
      <dgm:spPr/>
    </dgm:pt>
    <dgm:pt modelId="{ED956D4D-BF4E-45FB-9F4C-5749842262E2}" type="pres">
      <dgm:prSet presAssocID="{A4835182-562A-402D-BA6D-7179FFF634BD}" presName="accentRepeatNode" presStyleLbl="solidFgAcc1" presStyleIdx="0" presStyleCnt="3"/>
      <dgm:spPr/>
    </dgm:pt>
    <dgm:pt modelId="{A176A833-9571-430E-94E1-DD0EEC48DF6B}" type="pres">
      <dgm:prSet presAssocID="{D1FE86D9-04CB-457E-97E0-CD25E48AE140}" presName="text_2" presStyleLbl="node1" presStyleIdx="1" presStyleCnt="3" custScaleY="120253">
        <dgm:presLayoutVars>
          <dgm:bulletEnabled val="1"/>
        </dgm:presLayoutVars>
      </dgm:prSet>
      <dgm:spPr/>
      <dgm:t>
        <a:bodyPr/>
        <a:lstStyle/>
        <a:p>
          <a:endParaRPr lang="en-US"/>
        </a:p>
      </dgm:t>
    </dgm:pt>
    <dgm:pt modelId="{D0AABF4B-4C18-4E88-BA0F-D2BFBDF9F2C2}" type="pres">
      <dgm:prSet presAssocID="{D1FE86D9-04CB-457E-97E0-CD25E48AE140}" presName="accent_2" presStyleCnt="0"/>
      <dgm:spPr/>
    </dgm:pt>
    <dgm:pt modelId="{D05B2DA9-6D79-48ED-8E78-E19B501656C1}" type="pres">
      <dgm:prSet presAssocID="{D1FE86D9-04CB-457E-97E0-CD25E48AE140}" presName="accentRepeatNode" presStyleLbl="solidFgAcc1" presStyleIdx="1" presStyleCnt="3"/>
      <dgm:spPr/>
    </dgm:pt>
    <dgm:pt modelId="{07D7B8E1-ABD7-4B92-A767-CDE76BC0B403}" type="pres">
      <dgm:prSet presAssocID="{3F377958-027A-4FD3-80B6-99D1C21B2FB7}" presName="text_3" presStyleLbl="node1" presStyleIdx="2" presStyleCnt="3" custScaleY="116456">
        <dgm:presLayoutVars>
          <dgm:bulletEnabled val="1"/>
        </dgm:presLayoutVars>
      </dgm:prSet>
      <dgm:spPr/>
      <dgm:t>
        <a:bodyPr/>
        <a:lstStyle/>
        <a:p>
          <a:endParaRPr lang="en-US"/>
        </a:p>
      </dgm:t>
    </dgm:pt>
    <dgm:pt modelId="{91FC8DB2-338A-4B9D-99E0-7FC2652128E8}" type="pres">
      <dgm:prSet presAssocID="{3F377958-027A-4FD3-80B6-99D1C21B2FB7}" presName="accent_3" presStyleCnt="0"/>
      <dgm:spPr/>
    </dgm:pt>
    <dgm:pt modelId="{D81F4815-EB6A-4991-BCFE-DCDB30755951}" type="pres">
      <dgm:prSet presAssocID="{3F377958-027A-4FD3-80B6-99D1C21B2FB7}" presName="accentRepeatNode" presStyleLbl="solidFgAcc1" presStyleIdx="2" presStyleCnt="3"/>
      <dgm:spPr/>
    </dgm:pt>
  </dgm:ptLst>
  <dgm:cxnLst>
    <dgm:cxn modelId="{58F6AA6D-ABB9-430B-88AE-545881BCA75F}" srcId="{0FE1DCC5-9B88-4B75-A8DF-1FF502CE8EFD}" destId="{3F377958-027A-4FD3-80B6-99D1C21B2FB7}" srcOrd="2" destOrd="0" parTransId="{14105AA1-9614-453F-BCFB-1BFD50A8BBE1}" sibTransId="{265D68CE-67CF-4DD1-9937-CCD00212190D}"/>
    <dgm:cxn modelId="{B42CE18B-1CC5-4A70-AB20-E7A0678124CC}" type="presOf" srcId="{3F377958-027A-4FD3-80B6-99D1C21B2FB7}" destId="{07D7B8E1-ABD7-4B92-A767-CDE76BC0B403}" srcOrd="0" destOrd="0" presId="urn:microsoft.com/office/officeart/2008/layout/VerticalCurvedList"/>
    <dgm:cxn modelId="{FE276577-D00B-4E42-928C-0A80D328717F}" type="presOf" srcId="{D1FE86D9-04CB-457E-97E0-CD25E48AE140}" destId="{A176A833-9571-430E-94E1-DD0EEC48DF6B}" srcOrd="0" destOrd="0" presId="urn:microsoft.com/office/officeart/2008/layout/VerticalCurvedList"/>
    <dgm:cxn modelId="{5417957C-42EB-470E-9798-42D41DAE562C}" srcId="{0FE1DCC5-9B88-4B75-A8DF-1FF502CE8EFD}" destId="{A4835182-562A-402D-BA6D-7179FFF634BD}" srcOrd="0" destOrd="0" parTransId="{72716CCC-33FB-45B6-8DDA-FB1156DA86D2}" sibTransId="{0F498F99-C932-49B6-A723-791DE5F3CCCE}"/>
    <dgm:cxn modelId="{E510B2AD-DF6D-47EB-9A7D-8F7861448E8D}" srcId="{0FE1DCC5-9B88-4B75-A8DF-1FF502CE8EFD}" destId="{D1FE86D9-04CB-457E-97E0-CD25E48AE140}" srcOrd="1" destOrd="0" parTransId="{227DF0B4-127B-4AFE-A18B-1495BEDA070E}" sibTransId="{C8043F81-B657-4E69-BA8C-0C33AB3EED48}"/>
    <dgm:cxn modelId="{729DF047-8A69-4313-A788-ABEF816769EF}" type="presOf" srcId="{0FE1DCC5-9B88-4B75-A8DF-1FF502CE8EFD}" destId="{C47DC14B-D54F-4083-AE0C-849C6AAD3ACE}" srcOrd="0" destOrd="0" presId="urn:microsoft.com/office/officeart/2008/layout/VerticalCurvedList"/>
    <dgm:cxn modelId="{8512274D-62C5-40B7-8D26-4A180361E996}" type="presOf" srcId="{0F498F99-C932-49B6-A723-791DE5F3CCCE}" destId="{0ED07D00-2F57-49B7-B31F-DF7256C17FC2}" srcOrd="0" destOrd="0" presId="urn:microsoft.com/office/officeart/2008/layout/VerticalCurvedList"/>
    <dgm:cxn modelId="{2BE88772-C41C-461E-BDD6-A3A475CCF2F2}" type="presOf" srcId="{A4835182-562A-402D-BA6D-7179FFF634BD}" destId="{9C623C19-7E22-48E8-9216-161BCE27E9C4}" srcOrd="0" destOrd="0" presId="urn:microsoft.com/office/officeart/2008/layout/VerticalCurvedList"/>
    <dgm:cxn modelId="{78B1D939-898D-4682-AA4F-3707710862F7}" type="presParOf" srcId="{C47DC14B-D54F-4083-AE0C-849C6AAD3ACE}" destId="{F8C9AE73-88D2-43E5-ABDE-7643B08D29DC}" srcOrd="0" destOrd="0" presId="urn:microsoft.com/office/officeart/2008/layout/VerticalCurvedList"/>
    <dgm:cxn modelId="{AF18813B-19BB-4AE8-951B-779D205F326C}" type="presParOf" srcId="{F8C9AE73-88D2-43E5-ABDE-7643B08D29DC}" destId="{D7ACE39E-D6BA-46BC-80FF-8734C030F7DD}" srcOrd="0" destOrd="0" presId="urn:microsoft.com/office/officeart/2008/layout/VerticalCurvedList"/>
    <dgm:cxn modelId="{DDE4AFDD-A175-42DD-9DE3-63AE8349B127}" type="presParOf" srcId="{D7ACE39E-D6BA-46BC-80FF-8734C030F7DD}" destId="{654DACFF-5062-4084-8019-6ED91EE133D3}" srcOrd="0" destOrd="0" presId="urn:microsoft.com/office/officeart/2008/layout/VerticalCurvedList"/>
    <dgm:cxn modelId="{CBED30FF-8198-404C-A0DA-0950E30A919B}" type="presParOf" srcId="{D7ACE39E-D6BA-46BC-80FF-8734C030F7DD}" destId="{0ED07D00-2F57-49B7-B31F-DF7256C17FC2}" srcOrd="1" destOrd="0" presId="urn:microsoft.com/office/officeart/2008/layout/VerticalCurvedList"/>
    <dgm:cxn modelId="{17D46F63-6904-49A4-AF95-06B0E26901C8}" type="presParOf" srcId="{D7ACE39E-D6BA-46BC-80FF-8734C030F7DD}" destId="{75B373C9-1B8F-49E0-B452-FE73084AF972}" srcOrd="2" destOrd="0" presId="urn:microsoft.com/office/officeart/2008/layout/VerticalCurvedList"/>
    <dgm:cxn modelId="{36DDCEBA-7BA7-4C01-8738-C63DE1CE0E63}" type="presParOf" srcId="{D7ACE39E-D6BA-46BC-80FF-8734C030F7DD}" destId="{2008C27F-FA7D-4552-8448-92958291454D}" srcOrd="3" destOrd="0" presId="urn:microsoft.com/office/officeart/2008/layout/VerticalCurvedList"/>
    <dgm:cxn modelId="{AAA9DD2D-E219-46FE-BAB0-FA036E3818EE}" type="presParOf" srcId="{F8C9AE73-88D2-43E5-ABDE-7643B08D29DC}" destId="{9C623C19-7E22-48E8-9216-161BCE27E9C4}" srcOrd="1" destOrd="0" presId="urn:microsoft.com/office/officeart/2008/layout/VerticalCurvedList"/>
    <dgm:cxn modelId="{7411D91C-62F3-4066-B2E2-0013B5EF4B16}" type="presParOf" srcId="{F8C9AE73-88D2-43E5-ABDE-7643B08D29DC}" destId="{2769BC2A-FA5A-41BA-AFF3-8AAA8E8A3CA9}" srcOrd="2" destOrd="0" presId="urn:microsoft.com/office/officeart/2008/layout/VerticalCurvedList"/>
    <dgm:cxn modelId="{5770C356-C479-49E1-9867-9A2DF17268D3}" type="presParOf" srcId="{2769BC2A-FA5A-41BA-AFF3-8AAA8E8A3CA9}" destId="{ED956D4D-BF4E-45FB-9F4C-5749842262E2}" srcOrd="0" destOrd="0" presId="urn:microsoft.com/office/officeart/2008/layout/VerticalCurvedList"/>
    <dgm:cxn modelId="{73171466-1A03-4B7A-A3DD-63A8D486FF5F}" type="presParOf" srcId="{F8C9AE73-88D2-43E5-ABDE-7643B08D29DC}" destId="{A176A833-9571-430E-94E1-DD0EEC48DF6B}" srcOrd="3" destOrd="0" presId="urn:microsoft.com/office/officeart/2008/layout/VerticalCurvedList"/>
    <dgm:cxn modelId="{8E96A04A-BBA9-4515-8D65-A2F4363CC40C}" type="presParOf" srcId="{F8C9AE73-88D2-43E5-ABDE-7643B08D29DC}" destId="{D0AABF4B-4C18-4E88-BA0F-D2BFBDF9F2C2}" srcOrd="4" destOrd="0" presId="urn:microsoft.com/office/officeart/2008/layout/VerticalCurvedList"/>
    <dgm:cxn modelId="{2B2CCF4C-F1A7-45C8-837D-8EED6557E0EF}" type="presParOf" srcId="{D0AABF4B-4C18-4E88-BA0F-D2BFBDF9F2C2}" destId="{D05B2DA9-6D79-48ED-8E78-E19B501656C1}" srcOrd="0" destOrd="0" presId="urn:microsoft.com/office/officeart/2008/layout/VerticalCurvedList"/>
    <dgm:cxn modelId="{7B2C7F36-D5E6-4FFE-980F-6AD85797AC10}" type="presParOf" srcId="{F8C9AE73-88D2-43E5-ABDE-7643B08D29DC}" destId="{07D7B8E1-ABD7-4B92-A767-CDE76BC0B403}" srcOrd="5" destOrd="0" presId="urn:microsoft.com/office/officeart/2008/layout/VerticalCurvedList"/>
    <dgm:cxn modelId="{41741852-6627-42E6-9407-BC28057101A9}" type="presParOf" srcId="{F8C9AE73-88D2-43E5-ABDE-7643B08D29DC}" destId="{91FC8DB2-338A-4B9D-99E0-7FC2652128E8}" srcOrd="6" destOrd="0" presId="urn:microsoft.com/office/officeart/2008/layout/VerticalCurvedList"/>
    <dgm:cxn modelId="{0BAB8101-2D28-4533-BF22-C1E45DD11559}" type="presParOf" srcId="{91FC8DB2-338A-4B9D-99E0-7FC2652128E8}" destId="{D81F4815-EB6A-4991-BCFE-DCDB3075595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05DE818-8843-4B23-A76C-60DBCA9FCDA0}" type="doc">
      <dgm:prSet loTypeId="urn:microsoft.com/office/officeart/2005/8/layout/cycle3" loCatId="cycle" qsTypeId="urn:microsoft.com/office/officeart/2005/8/quickstyle/3d2" qsCatId="3D" csTypeId="urn:microsoft.com/office/officeart/2005/8/colors/colorful1#2" csCatId="colorful" phldr="1"/>
      <dgm:spPr/>
      <dgm:t>
        <a:bodyPr/>
        <a:lstStyle/>
        <a:p>
          <a:endParaRPr lang="en-US"/>
        </a:p>
      </dgm:t>
    </dgm:pt>
    <dgm:pt modelId="{05180A70-3267-454B-BCDB-14EC17B9019B}">
      <dgm:prSet phldrT="[Text]" custT="1"/>
      <dgm:spPr/>
      <dgm:t>
        <a:bodyPr/>
        <a:lstStyle/>
        <a:p>
          <a:r>
            <a:rPr lang="az-Latn-AZ" sz="2400" b="1" dirty="0" smtClean="0">
              <a:latin typeface="Times New Roman" panose="02020603050405020304" pitchFamily="18" charset="0"/>
              <a:cs typeface="Times New Roman" panose="02020603050405020304" pitchFamily="18" charset="0"/>
            </a:rPr>
            <a:t>“Birlikdə faydalanaq” </a:t>
          </a:r>
          <a:endParaRPr lang="en-US" sz="2400" dirty="0">
            <a:latin typeface="Times New Roman" panose="02020603050405020304" pitchFamily="18" charset="0"/>
            <a:cs typeface="Times New Roman" panose="02020603050405020304" pitchFamily="18" charset="0"/>
          </a:endParaRPr>
        </a:p>
      </dgm:t>
    </dgm:pt>
    <dgm:pt modelId="{EF84AFA7-FCFE-497B-95AC-5BD19B8177AF}" type="parTrans" cxnId="{2C115BE9-1474-4FC3-B29D-1E7385323CB1}">
      <dgm:prSet/>
      <dgm:spPr/>
      <dgm:t>
        <a:bodyPr/>
        <a:lstStyle/>
        <a:p>
          <a:endParaRPr lang="en-US"/>
        </a:p>
      </dgm:t>
    </dgm:pt>
    <dgm:pt modelId="{86030D30-2BB8-431E-99A2-0F4F2A579360}" type="sibTrans" cxnId="{2C115BE9-1474-4FC3-B29D-1E7385323CB1}">
      <dgm:prSet/>
      <dgm:spPr/>
      <dgm:t>
        <a:bodyPr/>
        <a:lstStyle/>
        <a:p>
          <a:endParaRPr lang="en-US"/>
        </a:p>
      </dgm:t>
    </dgm:pt>
    <dgm:pt modelId="{A3F0FEEC-7EB1-4069-B941-337D6B27CD87}">
      <dgm:prSet phldrT="[Text]" custT="1"/>
      <dgm:spPr/>
      <dgm:t>
        <a:bodyPr/>
        <a:lstStyle/>
        <a:p>
          <a:r>
            <a:rPr lang="az-Latn-AZ" sz="2300" b="1" dirty="0" smtClean="0">
              <a:latin typeface="Times New Roman" panose="02020603050405020304" pitchFamily="18" charset="0"/>
              <a:cs typeface="Times New Roman" panose="02020603050405020304" pitchFamily="18" charset="0"/>
            </a:rPr>
            <a:t>“İnsan alveri və məcburi əməyə YOX deyək!” </a:t>
          </a:r>
          <a:endParaRPr lang="en-US" sz="2300" b="1" dirty="0">
            <a:latin typeface="Times New Roman" panose="02020603050405020304" pitchFamily="18" charset="0"/>
            <a:cs typeface="Times New Roman" panose="02020603050405020304" pitchFamily="18" charset="0"/>
          </a:endParaRPr>
        </a:p>
      </dgm:t>
    </dgm:pt>
    <dgm:pt modelId="{829DB19A-2675-4FE0-B023-D8E775AB2E6B}" type="parTrans" cxnId="{C2012D04-6443-400E-BA2B-2A7F16687CD6}">
      <dgm:prSet/>
      <dgm:spPr/>
      <dgm:t>
        <a:bodyPr/>
        <a:lstStyle/>
        <a:p>
          <a:endParaRPr lang="en-US"/>
        </a:p>
      </dgm:t>
    </dgm:pt>
    <dgm:pt modelId="{37A91A2E-80B4-4B90-B2DB-8BFFF09958B4}" type="sibTrans" cxnId="{C2012D04-6443-400E-BA2B-2A7F16687CD6}">
      <dgm:prSet/>
      <dgm:spPr/>
      <dgm:t>
        <a:bodyPr/>
        <a:lstStyle/>
        <a:p>
          <a:endParaRPr lang="en-US"/>
        </a:p>
      </dgm:t>
    </dgm:pt>
    <dgm:pt modelId="{792992CC-B368-479A-8532-D58F5C11D1ED}">
      <dgm:prSet phldrT="[Text]" custT="1"/>
      <dgm:spPr/>
      <dgm:t>
        <a:bodyPr/>
        <a:lstStyle/>
        <a:p>
          <a:r>
            <a:rPr lang="az-Latn-AZ" sz="2400" b="1" dirty="0" smtClean="0">
              <a:latin typeface="Times New Roman" panose="02020603050405020304" pitchFamily="18" charset="0"/>
              <a:cs typeface="Times New Roman" panose="02020603050405020304" pitchFamily="18" charset="0"/>
            </a:rPr>
            <a:t>“Həyatının memarı-Sən özünsən” </a:t>
          </a:r>
          <a:endParaRPr lang="en-US" sz="2400" dirty="0">
            <a:latin typeface="Times New Roman" panose="02020603050405020304" pitchFamily="18" charset="0"/>
            <a:cs typeface="Times New Roman" panose="02020603050405020304" pitchFamily="18" charset="0"/>
          </a:endParaRPr>
        </a:p>
      </dgm:t>
    </dgm:pt>
    <dgm:pt modelId="{58A6F6D1-8C98-4DC5-AE76-3BB1C0337CA4}" type="parTrans" cxnId="{AEFBAC33-BC39-43B6-8C93-8C215A5997FA}">
      <dgm:prSet/>
      <dgm:spPr/>
      <dgm:t>
        <a:bodyPr/>
        <a:lstStyle/>
        <a:p>
          <a:endParaRPr lang="en-US"/>
        </a:p>
      </dgm:t>
    </dgm:pt>
    <dgm:pt modelId="{08C9AEEB-59B5-4E8B-A1E2-6BA9F3163862}" type="sibTrans" cxnId="{AEFBAC33-BC39-43B6-8C93-8C215A5997FA}">
      <dgm:prSet/>
      <dgm:spPr/>
      <dgm:t>
        <a:bodyPr/>
        <a:lstStyle/>
        <a:p>
          <a:endParaRPr lang="en-US"/>
        </a:p>
      </dgm:t>
    </dgm:pt>
    <dgm:pt modelId="{D6262CA6-45AA-4E8C-A7BB-918EBFBC8FE5}">
      <dgm:prSet phldrT="[Text]" custT="1"/>
      <dgm:spPr/>
      <dgm:t>
        <a:bodyPr/>
        <a:lstStyle/>
        <a:p>
          <a:r>
            <a:rPr lang="az-Latn-AZ" sz="2400" b="1" dirty="0" smtClean="0">
              <a:latin typeface="Times New Roman" panose="02020603050405020304" pitchFamily="18" charset="0"/>
              <a:cs typeface="Times New Roman" panose="02020603050405020304" pitchFamily="18" charset="0"/>
            </a:rPr>
            <a:t>“Oxuyaq və paylaşaq”</a:t>
          </a:r>
          <a:r>
            <a:rPr lang="az-Latn-AZ"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dgm:t>
    </dgm:pt>
    <dgm:pt modelId="{BE3C2CB4-5452-4165-9D9D-5D27460D5AEB}" type="parTrans" cxnId="{E2CC4F2C-73BA-409C-A063-47D1EC05F8B3}">
      <dgm:prSet/>
      <dgm:spPr/>
      <dgm:t>
        <a:bodyPr/>
        <a:lstStyle/>
        <a:p>
          <a:endParaRPr lang="en-US"/>
        </a:p>
      </dgm:t>
    </dgm:pt>
    <dgm:pt modelId="{84427EB4-86A4-480F-8DF3-43AE719EBE88}" type="sibTrans" cxnId="{E2CC4F2C-73BA-409C-A063-47D1EC05F8B3}">
      <dgm:prSet/>
      <dgm:spPr/>
      <dgm:t>
        <a:bodyPr/>
        <a:lstStyle/>
        <a:p>
          <a:endParaRPr lang="en-US"/>
        </a:p>
      </dgm:t>
    </dgm:pt>
    <dgm:pt modelId="{4C78B727-D23E-4A62-B3B9-722F77525DA4}">
      <dgm:prSet phldrT="[Text]" custT="1"/>
      <dgm:spPr/>
      <dgm:t>
        <a:bodyPr/>
        <a:lstStyle/>
        <a:p>
          <a:r>
            <a:rPr lang="az-Latn-AZ" sz="2400" b="1" dirty="0" smtClean="0">
              <a:latin typeface="Times New Roman" panose="02020603050405020304" pitchFamily="18" charset="0"/>
              <a:cs typeface="Times New Roman" panose="02020603050405020304" pitchFamily="18" charset="0"/>
            </a:rPr>
            <a:t>“Məişət zorakılığına yox deyək”</a:t>
          </a:r>
          <a:endParaRPr lang="en-US" sz="2400" dirty="0">
            <a:latin typeface="Times New Roman" panose="02020603050405020304" pitchFamily="18" charset="0"/>
            <a:cs typeface="Times New Roman" panose="02020603050405020304" pitchFamily="18" charset="0"/>
          </a:endParaRPr>
        </a:p>
      </dgm:t>
    </dgm:pt>
    <dgm:pt modelId="{1DEF1EB2-E9F7-4FEA-93B8-9C5A8C3B1880}" type="parTrans" cxnId="{47C78080-F2AB-4F45-938F-BA2BB0FA771B}">
      <dgm:prSet/>
      <dgm:spPr/>
      <dgm:t>
        <a:bodyPr/>
        <a:lstStyle/>
        <a:p>
          <a:endParaRPr lang="en-US"/>
        </a:p>
      </dgm:t>
    </dgm:pt>
    <dgm:pt modelId="{41CF51F7-9D9C-4D85-B83F-049DB604FA80}" type="sibTrans" cxnId="{47C78080-F2AB-4F45-938F-BA2BB0FA771B}">
      <dgm:prSet/>
      <dgm:spPr/>
      <dgm:t>
        <a:bodyPr/>
        <a:lstStyle/>
        <a:p>
          <a:endParaRPr lang="en-US"/>
        </a:p>
      </dgm:t>
    </dgm:pt>
    <dgm:pt modelId="{7DA1A855-5B73-484D-A90B-BEF6BF2F01A2}">
      <dgm:prSet phldrT="[Text]" custT="1"/>
      <dgm:spPr/>
      <dgm:t>
        <a:bodyPr/>
        <a:lstStyle/>
        <a:p>
          <a:r>
            <a:rPr lang="az-Latn-AZ" sz="2400" b="1" dirty="0" smtClean="0">
              <a:latin typeface="Times New Roman" panose="02020603050405020304" pitchFamily="18" charset="0"/>
              <a:cs typeface="Times New Roman" panose="02020603050405020304" pitchFamily="18" charset="0"/>
            </a:rPr>
            <a:t>“Məktəblinin dostu”</a:t>
          </a:r>
          <a:endParaRPr lang="en-US" sz="2400" dirty="0">
            <a:latin typeface="Times New Roman" panose="02020603050405020304" pitchFamily="18" charset="0"/>
            <a:cs typeface="Times New Roman" panose="02020603050405020304" pitchFamily="18" charset="0"/>
          </a:endParaRPr>
        </a:p>
      </dgm:t>
    </dgm:pt>
    <dgm:pt modelId="{AF3691D8-D6D1-47E2-9A75-EC5595139AE3}" type="parTrans" cxnId="{D4E65E86-7691-45D6-B6EF-D0CF8BB354AC}">
      <dgm:prSet/>
      <dgm:spPr/>
      <dgm:t>
        <a:bodyPr/>
        <a:lstStyle/>
        <a:p>
          <a:endParaRPr lang="en-US"/>
        </a:p>
      </dgm:t>
    </dgm:pt>
    <dgm:pt modelId="{3AADC1F9-8FD6-4B96-BCF8-C4E34CB83D96}" type="sibTrans" cxnId="{D4E65E86-7691-45D6-B6EF-D0CF8BB354AC}">
      <dgm:prSet/>
      <dgm:spPr/>
      <dgm:t>
        <a:bodyPr/>
        <a:lstStyle/>
        <a:p>
          <a:endParaRPr lang="en-US"/>
        </a:p>
      </dgm:t>
    </dgm:pt>
    <dgm:pt modelId="{EF6CD9F3-999F-4524-9F01-F406FB994B54}">
      <dgm:prSet phldrT="[Text]" custT="1"/>
      <dgm:spPr/>
      <dgm:t>
        <a:bodyPr/>
        <a:lstStyle/>
        <a:p>
          <a:r>
            <a:rPr lang="az-Latn-AZ" sz="2300" b="1" dirty="0" smtClean="0">
              <a:latin typeface="Times New Roman" panose="02020603050405020304" pitchFamily="18" charset="0"/>
              <a:cs typeface="Times New Roman" panose="02020603050405020304" pitchFamily="18" charset="0"/>
            </a:rPr>
            <a:t>“Erkən nikah və təhsildən yayınma”</a:t>
          </a:r>
          <a:endParaRPr lang="en-US" sz="2300" b="1" dirty="0">
            <a:latin typeface="Times New Roman" panose="02020603050405020304" pitchFamily="18" charset="0"/>
            <a:cs typeface="Times New Roman" panose="02020603050405020304" pitchFamily="18" charset="0"/>
          </a:endParaRPr>
        </a:p>
      </dgm:t>
    </dgm:pt>
    <dgm:pt modelId="{2CBE3034-1896-4B05-8190-1642C8D4C89C}" type="parTrans" cxnId="{034B6B4E-479C-440D-999C-7A275AD7D8A5}">
      <dgm:prSet/>
      <dgm:spPr/>
      <dgm:t>
        <a:bodyPr/>
        <a:lstStyle/>
        <a:p>
          <a:endParaRPr lang="en-US"/>
        </a:p>
      </dgm:t>
    </dgm:pt>
    <dgm:pt modelId="{16EE54BC-C9F2-4FEB-B421-60634ED7AFFC}" type="sibTrans" cxnId="{034B6B4E-479C-440D-999C-7A275AD7D8A5}">
      <dgm:prSet/>
      <dgm:spPr/>
      <dgm:t>
        <a:bodyPr/>
        <a:lstStyle/>
        <a:p>
          <a:endParaRPr lang="en-US"/>
        </a:p>
      </dgm:t>
    </dgm:pt>
    <dgm:pt modelId="{3192DC9B-3E98-4E7B-93BD-82FD2FD00A52}" type="pres">
      <dgm:prSet presAssocID="{B05DE818-8843-4B23-A76C-60DBCA9FCDA0}" presName="Name0" presStyleCnt="0">
        <dgm:presLayoutVars>
          <dgm:dir/>
          <dgm:resizeHandles val="exact"/>
        </dgm:presLayoutVars>
      </dgm:prSet>
      <dgm:spPr/>
      <dgm:t>
        <a:bodyPr/>
        <a:lstStyle/>
        <a:p>
          <a:endParaRPr lang="en-US"/>
        </a:p>
      </dgm:t>
    </dgm:pt>
    <dgm:pt modelId="{84DCDC55-8C8E-4744-9C9C-BA538E0D9E69}" type="pres">
      <dgm:prSet presAssocID="{B05DE818-8843-4B23-A76C-60DBCA9FCDA0}" presName="cycle" presStyleCnt="0"/>
      <dgm:spPr/>
    </dgm:pt>
    <dgm:pt modelId="{91EA3374-4F34-4B47-9984-FB803890069C}" type="pres">
      <dgm:prSet presAssocID="{05180A70-3267-454B-BCDB-14EC17B9019B}" presName="nodeFirstNode" presStyleLbl="node1" presStyleIdx="0" presStyleCnt="7" custScaleX="96316" custScaleY="124542">
        <dgm:presLayoutVars>
          <dgm:bulletEnabled val="1"/>
        </dgm:presLayoutVars>
      </dgm:prSet>
      <dgm:spPr/>
      <dgm:t>
        <a:bodyPr/>
        <a:lstStyle/>
        <a:p>
          <a:endParaRPr lang="en-US"/>
        </a:p>
      </dgm:t>
    </dgm:pt>
    <dgm:pt modelId="{D7BA9FB9-F8CC-46ED-B779-99FA15501E53}" type="pres">
      <dgm:prSet presAssocID="{86030D30-2BB8-431E-99A2-0F4F2A579360}" presName="sibTransFirstNode" presStyleLbl="bgShp" presStyleIdx="0" presStyleCnt="1"/>
      <dgm:spPr/>
      <dgm:t>
        <a:bodyPr/>
        <a:lstStyle/>
        <a:p>
          <a:endParaRPr lang="en-US"/>
        </a:p>
      </dgm:t>
    </dgm:pt>
    <dgm:pt modelId="{F287DCE5-20E0-4D7E-8A38-AAF36164F1FB}" type="pres">
      <dgm:prSet presAssocID="{7DA1A855-5B73-484D-A90B-BEF6BF2F01A2}" presName="nodeFollowingNodes" presStyleLbl="node1" presStyleIdx="1" presStyleCnt="7" custScaleX="113494" custScaleY="131873" custRadScaleRad="100719" custRadScaleInc="7504">
        <dgm:presLayoutVars>
          <dgm:bulletEnabled val="1"/>
        </dgm:presLayoutVars>
      </dgm:prSet>
      <dgm:spPr/>
      <dgm:t>
        <a:bodyPr/>
        <a:lstStyle/>
        <a:p>
          <a:endParaRPr lang="en-US"/>
        </a:p>
      </dgm:t>
    </dgm:pt>
    <dgm:pt modelId="{F4E62538-E7DD-4377-A5DE-19EE1258D619}" type="pres">
      <dgm:prSet presAssocID="{EF6CD9F3-999F-4524-9F01-F406FB994B54}" presName="nodeFollowingNodes" presStyleLbl="node1" presStyleIdx="2" presStyleCnt="7" custScaleX="106072" custScaleY="145157" custRadScaleRad="99286" custRadScaleInc="3178">
        <dgm:presLayoutVars>
          <dgm:bulletEnabled val="1"/>
        </dgm:presLayoutVars>
      </dgm:prSet>
      <dgm:spPr/>
      <dgm:t>
        <a:bodyPr/>
        <a:lstStyle/>
        <a:p>
          <a:endParaRPr lang="en-US"/>
        </a:p>
      </dgm:t>
    </dgm:pt>
    <dgm:pt modelId="{EEC5B513-C32F-4358-ADB1-4E7D58E5BCCC}" type="pres">
      <dgm:prSet presAssocID="{792992CC-B368-479A-8532-D58F5C11D1ED}" presName="nodeFollowingNodes" presStyleLbl="node1" presStyleIdx="3" presStyleCnt="7" custScaleX="107405" custScaleY="119396" custRadScaleRad="136058" custRadScaleInc="571">
        <dgm:presLayoutVars>
          <dgm:bulletEnabled val="1"/>
        </dgm:presLayoutVars>
      </dgm:prSet>
      <dgm:spPr/>
      <dgm:t>
        <a:bodyPr/>
        <a:lstStyle/>
        <a:p>
          <a:endParaRPr lang="en-US"/>
        </a:p>
      </dgm:t>
    </dgm:pt>
    <dgm:pt modelId="{655B8762-ABAB-4604-A410-BFD0276DCF40}" type="pres">
      <dgm:prSet presAssocID="{D6262CA6-45AA-4E8C-A7BB-918EBFBC8FE5}" presName="nodeFollowingNodes" presStyleLbl="node1" presStyleIdx="4" presStyleCnt="7" custScaleX="100105" custScaleY="118338">
        <dgm:presLayoutVars>
          <dgm:bulletEnabled val="1"/>
        </dgm:presLayoutVars>
      </dgm:prSet>
      <dgm:spPr/>
      <dgm:t>
        <a:bodyPr/>
        <a:lstStyle/>
        <a:p>
          <a:endParaRPr lang="en-US"/>
        </a:p>
      </dgm:t>
    </dgm:pt>
    <dgm:pt modelId="{3F73ACDC-6D38-48EE-8C1F-D3C6510D7073}" type="pres">
      <dgm:prSet presAssocID="{4C78B727-D23E-4A62-B3B9-722F77525DA4}" presName="nodeFollowingNodes" presStyleLbl="node1" presStyleIdx="5" presStyleCnt="7" custScaleX="113125" custScaleY="147091">
        <dgm:presLayoutVars>
          <dgm:bulletEnabled val="1"/>
        </dgm:presLayoutVars>
      </dgm:prSet>
      <dgm:spPr/>
      <dgm:t>
        <a:bodyPr/>
        <a:lstStyle/>
        <a:p>
          <a:endParaRPr lang="en-US"/>
        </a:p>
      </dgm:t>
    </dgm:pt>
    <dgm:pt modelId="{B5F700C3-632F-4815-9284-00E9B719CB91}" type="pres">
      <dgm:prSet presAssocID="{A3F0FEEC-7EB1-4069-B941-337D6B27CD87}" presName="nodeFollowingNodes" presStyleLbl="node1" presStyleIdx="6" presStyleCnt="7" custScaleX="121359" custScaleY="144357" custRadScaleRad="116362" custRadScaleInc="-14551">
        <dgm:presLayoutVars>
          <dgm:bulletEnabled val="1"/>
        </dgm:presLayoutVars>
      </dgm:prSet>
      <dgm:spPr/>
      <dgm:t>
        <a:bodyPr/>
        <a:lstStyle/>
        <a:p>
          <a:endParaRPr lang="en-US"/>
        </a:p>
      </dgm:t>
    </dgm:pt>
  </dgm:ptLst>
  <dgm:cxnLst>
    <dgm:cxn modelId="{C2012D04-6443-400E-BA2B-2A7F16687CD6}" srcId="{B05DE818-8843-4B23-A76C-60DBCA9FCDA0}" destId="{A3F0FEEC-7EB1-4069-B941-337D6B27CD87}" srcOrd="6" destOrd="0" parTransId="{829DB19A-2675-4FE0-B023-D8E775AB2E6B}" sibTransId="{37A91A2E-80B4-4B90-B2DB-8BFFF09958B4}"/>
    <dgm:cxn modelId="{F5EA987F-86CD-4EA6-9CE4-F704995C4E38}" type="presOf" srcId="{7DA1A855-5B73-484D-A90B-BEF6BF2F01A2}" destId="{F287DCE5-20E0-4D7E-8A38-AAF36164F1FB}" srcOrd="0" destOrd="0" presId="urn:microsoft.com/office/officeart/2005/8/layout/cycle3"/>
    <dgm:cxn modelId="{B5FA0016-2969-4DA0-85EA-54ADCFE08172}" type="presOf" srcId="{A3F0FEEC-7EB1-4069-B941-337D6B27CD87}" destId="{B5F700C3-632F-4815-9284-00E9B719CB91}" srcOrd="0" destOrd="0" presId="urn:microsoft.com/office/officeart/2005/8/layout/cycle3"/>
    <dgm:cxn modelId="{AEFBAC33-BC39-43B6-8C93-8C215A5997FA}" srcId="{B05DE818-8843-4B23-A76C-60DBCA9FCDA0}" destId="{792992CC-B368-479A-8532-D58F5C11D1ED}" srcOrd="3" destOrd="0" parTransId="{58A6F6D1-8C98-4DC5-AE76-3BB1C0337CA4}" sibTransId="{08C9AEEB-59B5-4E8B-A1E2-6BA9F3163862}"/>
    <dgm:cxn modelId="{7AC48A30-33F6-4F41-B0CB-7BBBA35BB2C3}" type="presOf" srcId="{86030D30-2BB8-431E-99A2-0F4F2A579360}" destId="{D7BA9FB9-F8CC-46ED-B779-99FA15501E53}" srcOrd="0" destOrd="0" presId="urn:microsoft.com/office/officeart/2005/8/layout/cycle3"/>
    <dgm:cxn modelId="{034B6B4E-479C-440D-999C-7A275AD7D8A5}" srcId="{B05DE818-8843-4B23-A76C-60DBCA9FCDA0}" destId="{EF6CD9F3-999F-4524-9F01-F406FB994B54}" srcOrd="2" destOrd="0" parTransId="{2CBE3034-1896-4B05-8190-1642C8D4C89C}" sibTransId="{16EE54BC-C9F2-4FEB-B421-60634ED7AFFC}"/>
    <dgm:cxn modelId="{E2CC4F2C-73BA-409C-A063-47D1EC05F8B3}" srcId="{B05DE818-8843-4B23-A76C-60DBCA9FCDA0}" destId="{D6262CA6-45AA-4E8C-A7BB-918EBFBC8FE5}" srcOrd="4" destOrd="0" parTransId="{BE3C2CB4-5452-4165-9D9D-5D27460D5AEB}" sibTransId="{84427EB4-86A4-480F-8DF3-43AE719EBE88}"/>
    <dgm:cxn modelId="{F7ECE4FF-6CB8-4A52-A0D8-A40CB45559CB}" type="presOf" srcId="{EF6CD9F3-999F-4524-9F01-F406FB994B54}" destId="{F4E62538-E7DD-4377-A5DE-19EE1258D619}" srcOrd="0" destOrd="0" presId="urn:microsoft.com/office/officeart/2005/8/layout/cycle3"/>
    <dgm:cxn modelId="{47C78080-F2AB-4F45-938F-BA2BB0FA771B}" srcId="{B05DE818-8843-4B23-A76C-60DBCA9FCDA0}" destId="{4C78B727-D23E-4A62-B3B9-722F77525DA4}" srcOrd="5" destOrd="0" parTransId="{1DEF1EB2-E9F7-4FEA-93B8-9C5A8C3B1880}" sibTransId="{41CF51F7-9D9C-4D85-B83F-049DB604FA80}"/>
    <dgm:cxn modelId="{81EF1B3A-EAFC-463D-B6BD-CABAB8025641}" type="presOf" srcId="{792992CC-B368-479A-8532-D58F5C11D1ED}" destId="{EEC5B513-C32F-4358-ADB1-4E7D58E5BCCC}" srcOrd="0" destOrd="0" presId="urn:microsoft.com/office/officeart/2005/8/layout/cycle3"/>
    <dgm:cxn modelId="{DAD24ED6-EB4D-4434-9B74-ECD39869E98C}" type="presOf" srcId="{4C78B727-D23E-4A62-B3B9-722F77525DA4}" destId="{3F73ACDC-6D38-48EE-8C1F-D3C6510D7073}" srcOrd="0" destOrd="0" presId="urn:microsoft.com/office/officeart/2005/8/layout/cycle3"/>
    <dgm:cxn modelId="{CC4173C6-2383-4341-B128-62655CF15B38}" type="presOf" srcId="{B05DE818-8843-4B23-A76C-60DBCA9FCDA0}" destId="{3192DC9B-3E98-4E7B-93BD-82FD2FD00A52}" srcOrd="0" destOrd="0" presId="urn:microsoft.com/office/officeart/2005/8/layout/cycle3"/>
    <dgm:cxn modelId="{2C241F7A-FD20-4C0B-B172-67E26450EBF7}" type="presOf" srcId="{05180A70-3267-454B-BCDB-14EC17B9019B}" destId="{91EA3374-4F34-4B47-9984-FB803890069C}" srcOrd="0" destOrd="0" presId="urn:microsoft.com/office/officeart/2005/8/layout/cycle3"/>
    <dgm:cxn modelId="{2C115BE9-1474-4FC3-B29D-1E7385323CB1}" srcId="{B05DE818-8843-4B23-A76C-60DBCA9FCDA0}" destId="{05180A70-3267-454B-BCDB-14EC17B9019B}" srcOrd="0" destOrd="0" parTransId="{EF84AFA7-FCFE-497B-95AC-5BD19B8177AF}" sibTransId="{86030D30-2BB8-431E-99A2-0F4F2A579360}"/>
    <dgm:cxn modelId="{D4E65E86-7691-45D6-B6EF-D0CF8BB354AC}" srcId="{B05DE818-8843-4B23-A76C-60DBCA9FCDA0}" destId="{7DA1A855-5B73-484D-A90B-BEF6BF2F01A2}" srcOrd="1" destOrd="0" parTransId="{AF3691D8-D6D1-47E2-9A75-EC5595139AE3}" sibTransId="{3AADC1F9-8FD6-4B96-BCF8-C4E34CB83D96}"/>
    <dgm:cxn modelId="{AD51563C-E80E-4E45-958E-08B19FAF5344}" type="presOf" srcId="{D6262CA6-45AA-4E8C-A7BB-918EBFBC8FE5}" destId="{655B8762-ABAB-4604-A410-BFD0276DCF40}" srcOrd="0" destOrd="0" presId="urn:microsoft.com/office/officeart/2005/8/layout/cycle3"/>
    <dgm:cxn modelId="{80D98870-209B-41FE-B711-0B6CEF91907E}" type="presParOf" srcId="{3192DC9B-3E98-4E7B-93BD-82FD2FD00A52}" destId="{84DCDC55-8C8E-4744-9C9C-BA538E0D9E69}" srcOrd="0" destOrd="0" presId="urn:microsoft.com/office/officeart/2005/8/layout/cycle3"/>
    <dgm:cxn modelId="{110C2CBB-5FE5-408C-B513-A8561710F8F9}" type="presParOf" srcId="{84DCDC55-8C8E-4744-9C9C-BA538E0D9E69}" destId="{91EA3374-4F34-4B47-9984-FB803890069C}" srcOrd="0" destOrd="0" presId="urn:microsoft.com/office/officeart/2005/8/layout/cycle3"/>
    <dgm:cxn modelId="{1F45B4AA-9CED-4C79-A86E-62B9ACD38760}" type="presParOf" srcId="{84DCDC55-8C8E-4744-9C9C-BA538E0D9E69}" destId="{D7BA9FB9-F8CC-46ED-B779-99FA15501E53}" srcOrd="1" destOrd="0" presId="urn:microsoft.com/office/officeart/2005/8/layout/cycle3"/>
    <dgm:cxn modelId="{AFFC7A7D-BCB6-43F5-B62E-713F2AA2E2EE}" type="presParOf" srcId="{84DCDC55-8C8E-4744-9C9C-BA538E0D9E69}" destId="{F287DCE5-20E0-4D7E-8A38-AAF36164F1FB}" srcOrd="2" destOrd="0" presId="urn:microsoft.com/office/officeart/2005/8/layout/cycle3"/>
    <dgm:cxn modelId="{B13EAF08-2F2D-47B2-9412-D28555BD4DDB}" type="presParOf" srcId="{84DCDC55-8C8E-4744-9C9C-BA538E0D9E69}" destId="{F4E62538-E7DD-4377-A5DE-19EE1258D619}" srcOrd="3" destOrd="0" presId="urn:microsoft.com/office/officeart/2005/8/layout/cycle3"/>
    <dgm:cxn modelId="{142ADF17-5231-4872-B5F2-779AF994A0C1}" type="presParOf" srcId="{84DCDC55-8C8E-4744-9C9C-BA538E0D9E69}" destId="{EEC5B513-C32F-4358-ADB1-4E7D58E5BCCC}" srcOrd="4" destOrd="0" presId="urn:microsoft.com/office/officeart/2005/8/layout/cycle3"/>
    <dgm:cxn modelId="{01495D8F-0117-451C-8E17-1CEC42081610}" type="presParOf" srcId="{84DCDC55-8C8E-4744-9C9C-BA538E0D9E69}" destId="{655B8762-ABAB-4604-A410-BFD0276DCF40}" srcOrd="5" destOrd="0" presId="urn:microsoft.com/office/officeart/2005/8/layout/cycle3"/>
    <dgm:cxn modelId="{A0CEEFC4-595E-43DF-A057-C2F3A98385B8}" type="presParOf" srcId="{84DCDC55-8C8E-4744-9C9C-BA538E0D9E69}" destId="{3F73ACDC-6D38-48EE-8C1F-D3C6510D7073}" srcOrd="6" destOrd="0" presId="urn:microsoft.com/office/officeart/2005/8/layout/cycle3"/>
    <dgm:cxn modelId="{C57AB477-25D4-4131-94DC-771CEFC36E04}" type="presParOf" srcId="{84DCDC55-8C8E-4744-9C9C-BA538E0D9E69}" destId="{B5F700C3-632F-4815-9284-00E9B719CB91}" srcOrd="7"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7D273AA-2FCA-46E8-A149-3C1F9325A67C}"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49D37684-BEFF-41E8-8A59-95B7BE7FDF54}">
      <dgm:prSet phldrT="[Text]" custT="1"/>
      <dgm:spPr/>
      <dgm:t>
        <a:bodyPr/>
        <a:lstStyle/>
        <a:p>
          <a:pPr algn="ctr"/>
          <a:r>
            <a:rPr lang="az-Latn-AZ" sz="3200" dirty="0" smtClean="0">
              <a:latin typeface="Times New Roman" panose="02020603050405020304" pitchFamily="18" charset="0"/>
              <a:cs typeface="Times New Roman" panose="02020603050405020304" pitchFamily="18" charset="0"/>
            </a:rPr>
            <a:t>Bakı şəhərinin </a:t>
          </a:r>
          <a:r>
            <a:rPr lang="az-Latn-AZ" sz="3200" b="1" dirty="0" smtClean="0">
              <a:solidFill>
                <a:srgbClr val="C00000"/>
              </a:solidFill>
              <a:latin typeface="Times New Roman" panose="02020603050405020304" pitchFamily="18" charset="0"/>
              <a:cs typeface="Times New Roman" panose="02020603050405020304" pitchFamily="18" charset="0"/>
            </a:rPr>
            <a:t>12</a:t>
          </a:r>
          <a:r>
            <a:rPr lang="az-Latn-AZ" sz="3200" b="1" dirty="0" smtClean="0">
              <a:latin typeface="Times New Roman" panose="02020603050405020304" pitchFamily="18" charset="0"/>
              <a:cs typeface="Times New Roman" panose="02020603050405020304" pitchFamily="18" charset="0"/>
            </a:rPr>
            <a:t> </a:t>
          </a:r>
          <a:r>
            <a:rPr lang="az-Latn-AZ" sz="3200" dirty="0" smtClean="0">
              <a:latin typeface="Times New Roman" panose="02020603050405020304" pitchFamily="18" charset="0"/>
              <a:cs typeface="Times New Roman" panose="02020603050405020304" pitchFamily="18" charset="0"/>
            </a:rPr>
            <a:t>rayonu və digər regionlar</a:t>
          </a:r>
          <a:endParaRPr lang="en-US" sz="3200" dirty="0">
            <a:latin typeface="Times New Roman" panose="02020603050405020304" pitchFamily="18" charset="0"/>
            <a:cs typeface="Times New Roman" panose="02020603050405020304" pitchFamily="18" charset="0"/>
          </a:endParaRPr>
        </a:p>
      </dgm:t>
    </dgm:pt>
    <dgm:pt modelId="{92437BA4-C4B1-4CC5-B020-525DF246EC9D}" type="parTrans" cxnId="{B620347E-C2AC-499A-A605-7C635A5910BD}">
      <dgm:prSet/>
      <dgm:spPr/>
      <dgm:t>
        <a:bodyPr/>
        <a:lstStyle/>
        <a:p>
          <a:endParaRPr lang="en-US"/>
        </a:p>
      </dgm:t>
    </dgm:pt>
    <dgm:pt modelId="{40AB28AC-20B2-4BCF-AFEE-B13F372EFA87}" type="sibTrans" cxnId="{B620347E-C2AC-499A-A605-7C635A5910BD}">
      <dgm:prSet/>
      <dgm:spPr/>
      <dgm:t>
        <a:bodyPr/>
        <a:lstStyle/>
        <a:p>
          <a:endParaRPr lang="en-US"/>
        </a:p>
      </dgm:t>
    </dgm:pt>
    <dgm:pt modelId="{5ABF7592-E108-4483-95A9-1E8742C53EF6}">
      <dgm:prSet phldrT="[Text]" custT="1"/>
      <dgm:spPr/>
      <dgm:t>
        <a:bodyPr/>
        <a:lstStyle/>
        <a:p>
          <a:pPr algn="ctr"/>
          <a:r>
            <a:rPr lang="az-Latn-AZ" sz="3200" b="1" dirty="0" smtClean="0">
              <a:solidFill>
                <a:srgbClr val="C00000"/>
              </a:solidFill>
              <a:latin typeface="Times New Roman" panose="02020603050405020304" pitchFamily="18" charset="0"/>
              <a:cs typeface="Times New Roman" panose="02020603050405020304" pitchFamily="18" charset="0"/>
            </a:rPr>
            <a:t>110</a:t>
          </a:r>
          <a:r>
            <a:rPr lang="az-Latn-AZ" sz="3200" b="1" dirty="0" smtClean="0">
              <a:latin typeface="Times New Roman" panose="02020603050405020304" pitchFamily="18" charset="0"/>
              <a:cs typeface="Times New Roman" panose="02020603050405020304" pitchFamily="18" charset="0"/>
            </a:rPr>
            <a:t> </a:t>
          </a:r>
          <a:r>
            <a:rPr lang="az-Latn-AZ" sz="3200" dirty="0" smtClean="0">
              <a:latin typeface="Times New Roman" panose="02020603050405020304" pitchFamily="18" charset="0"/>
              <a:cs typeface="Times New Roman" panose="02020603050405020304" pitchFamily="18" charset="0"/>
            </a:rPr>
            <a:t>ailənin iştirakı</a:t>
          </a:r>
          <a:endParaRPr lang="en-US" sz="3200" dirty="0">
            <a:latin typeface="Times New Roman" panose="02020603050405020304" pitchFamily="18" charset="0"/>
            <a:cs typeface="Times New Roman" panose="02020603050405020304" pitchFamily="18" charset="0"/>
          </a:endParaRPr>
        </a:p>
      </dgm:t>
    </dgm:pt>
    <dgm:pt modelId="{E2DD639E-58A1-4141-91DA-4DCC3A56202A}" type="parTrans" cxnId="{10D4A75D-795A-46F8-97E7-FF2BDFF25400}">
      <dgm:prSet/>
      <dgm:spPr/>
      <dgm:t>
        <a:bodyPr/>
        <a:lstStyle/>
        <a:p>
          <a:endParaRPr lang="en-US"/>
        </a:p>
      </dgm:t>
    </dgm:pt>
    <dgm:pt modelId="{BA3DC835-76EA-4FBB-916D-E5F7ADE09FA4}" type="sibTrans" cxnId="{10D4A75D-795A-46F8-97E7-FF2BDFF25400}">
      <dgm:prSet/>
      <dgm:spPr/>
      <dgm:t>
        <a:bodyPr/>
        <a:lstStyle/>
        <a:p>
          <a:endParaRPr lang="en-US"/>
        </a:p>
      </dgm:t>
    </dgm:pt>
    <dgm:pt modelId="{6E9ADC9B-342E-47A9-B974-C277F4368C98}" type="pres">
      <dgm:prSet presAssocID="{47D273AA-2FCA-46E8-A149-3C1F9325A67C}" presName="Name0" presStyleCnt="0">
        <dgm:presLayoutVars>
          <dgm:chMax val="7"/>
          <dgm:chPref val="7"/>
          <dgm:dir/>
        </dgm:presLayoutVars>
      </dgm:prSet>
      <dgm:spPr/>
      <dgm:t>
        <a:bodyPr/>
        <a:lstStyle/>
        <a:p>
          <a:endParaRPr lang="en-US"/>
        </a:p>
      </dgm:t>
    </dgm:pt>
    <dgm:pt modelId="{60FD18C7-5E04-4199-A574-80978FD6B1EF}" type="pres">
      <dgm:prSet presAssocID="{47D273AA-2FCA-46E8-A149-3C1F9325A67C}" presName="Name1" presStyleCnt="0"/>
      <dgm:spPr/>
      <dgm:t>
        <a:bodyPr/>
        <a:lstStyle/>
        <a:p>
          <a:endParaRPr lang="en-US"/>
        </a:p>
      </dgm:t>
    </dgm:pt>
    <dgm:pt modelId="{E0BF9642-359B-44F4-B047-E4452C85B70B}" type="pres">
      <dgm:prSet presAssocID="{47D273AA-2FCA-46E8-A149-3C1F9325A67C}" presName="cycle" presStyleCnt="0"/>
      <dgm:spPr/>
      <dgm:t>
        <a:bodyPr/>
        <a:lstStyle/>
        <a:p>
          <a:endParaRPr lang="en-US"/>
        </a:p>
      </dgm:t>
    </dgm:pt>
    <dgm:pt modelId="{9B3C72E3-51AA-4821-9554-EC6388514753}" type="pres">
      <dgm:prSet presAssocID="{47D273AA-2FCA-46E8-A149-3C1F9325A67C}" presName="srcNode" presStyleLbl="node1" presStyleIdx="0" presStyleCnt="2"/>
      <dgm:spPr/>
      <dgm:t>
        <a:bodyPr/>
        <a:lstStyle/>
        <a:p>
          <a:endParaRPr lang="en-US"/>
        </a:p>
      </dgm:t>
    </dgm:pt>
    <dgm:pt modelId="{21F51572-DFD9-476D-8EA9-3E3002BECA5C}" type="pres">
      <dgm:prSet presAssocID="{47D273AA-2FCA-46E8-A149-3C1F9325A67C}" presName="conn" presStyleLbl="parChTrans1D2" presStyleIdx="0" presStyleCnt="1"/>
      <dgm:spPr/>
      <dgm:t>
        <a:bodyPr/>
        <a:lstStyle/>
        <a:p>
          <a:endParaRPr lang="en-US"/>
        </a:p>
      </dgm:t>
    </dgm:pt>
    <dgm:pt modelId="{CBDF5655-BD57-4D85-A9F3-10AD91FA5D38}" type="pres">
      <dgm:prSet presAssocID="{47D273AA-2FCA-46E8-A149-3C1F9325A67C}" presName="extraNode" presStyleLbl="node1" presStyleIdx="0" presStyleCnt="2"/>
      <dgm:spPr/>
      <dgm:t>
        <a:bodyPr/>
        <a:lstStyle/>
        <a:p>
          <a:endParaRPr lang="en-US"/>
        </a:p>
      </dgm:t>
    </dgm:pt>
    <dgm:pt modelId="{501C5E87-232F-402A-B8A9-DA23865BBF2A}" type="pres">
      <dgm:prSet presAssocID="{47D273AA-2FCA-46E8-A149-3C1F9325A67C}" presName="dstNode" presStyleLbl="node1" presStyleIdx="0" presStyleCnt="2"/>
      <dgm:spPr/>
      <dgm:t>
        <a:bodyPr/>
        <a:lstStyle/>
        <a:p>
          <a:endParaRPr lang="en-US"/>
        </a:p>
      </dgm:t>
    </dgm:pt>
    <dgm:pt modelId="{86DE725E-B002-49A3-892D-4ED5247DBDC9}" type="pres">
      <dgm:prSet presAssocID="{49D37684-BEFF-41E8-8A59-95B7BE7FDF54}" presName="text_1" presStyleLbl="node1" presStyleIdx="0" presStyleCnt="2" custScaleX="113183" custScaleY="106442" custLinFactNeighborX="-1305" custLinFactNeighborY="0">
        <dgm:presLayoutVars>
          <dgm:bulletEnabled val="1"/>
        </dgm:presLayoutVars>
      </dgm:prSet>
      <dgm:spPr/>
      <dgm:t>
        <a:bodyPr/>
        <a:lstStyle/>
        <a:p>
          <a:endParaRPr lang="en-US"/>
        </a:p>
      </dgm:t>
    </dgm:pt>
    <dgm:pt modelId="{53BAFBB0-AA17-482D-99DE-FA4D08D6C623}" type="pres">
      <dgm:prSet presAssocID="{49D37684-BEFF-41E8-8A59-95B7BE7FDF54}" presName="accent_1" presStyleCnt="0"/>
      <dgm:spPr/>
      <dgm:t>
        <a:bodyPr/>
        <a:lstStyle/>
        <a:p>
          <a:endParaRPr lang="en-US"/>
        </a:p>
      </dgm:t>
    </dgm:pt>
    <dgm:pt modelId="{BAFCC47A-9583-4982-B85F-294A52919BB6}" type="pres">
      <dgm:prSet presAssocID="{49D37684-BEFF-41E8-8A59-95B7BE7FDF54}" presName="accentRepeatNode" presStyleLbl="solidFgAcc1" presStyleIdx="0" presStyleCnt="2" custScaleX="69808" custScaleY="66295" custLinFactNeighborX="-12462" custLinFactNeighborY="289"/>
      <dgm:spPr>
        <a:blipFill rotWithShape="0">
          <a:blip xmlns:r="http://schemas.openxmlformats.org/officeDocument/2006/relationships" r:embed="rId1"/>
          <a:stretch>
            <a:fillRect/>
          </a:stretch>
        </a:blipFill>
      </dgm:spPr>
      <dgm:t>
        <a:bodyPr/>
        <a:lstStyle/>
        <a:p>
          <a:endParaRPr lang="en-US"/>
        </a:p>
      </dgm:t>
    </dgm:pt>
    <dgm:pt modelId="{B3681E0C-8E03-43C9-BA3E-3CF5F68906A7}" type="pres">
      <dgm:prSet presAssocID="{5ABF7592-E108-4483-95A9-1E8742C53EF6}" presName="text_2" presStyleLbl="node1" presStyleIdx="1" presStyleCnt="2" custScaleX="111059" custScaleY="112841">
        <dgm:presLayoutVars>
          <dgm:bulletEnabled val="1"/>
        </dgm:presLayoutVars>
      </dgm:prSet>
      <dgm:spPr/>
      <dgm:t>
        <a:bodyPr/>
        <a:lstStyle/>
        <a:p>
          <a:endParaRPr lang="en-US"/>
        </a:p>
      </dgm:t>
    </dgm:pt>
    <dgm:pt modelId="{0F39D81B-A816-4ED9-9510-CA5C6C855FFC}" type="pres">
      <dgm:prSet presAssocID="{5ABF7592-E108-4483-95A9-1E8742C53EF6}" presName="accent_2" presStyleCnt="0"/>
      <dgm:spPr/>
      <dgm:t>
        <a:bodyPr/>
        <a:lstStyle/>
        <a:p>
          <a:endParaRPr lang="en-US"/>
        </a:p>
      </dgm:t>
    </dgm:pt>
    <dgm:pt modelId="{47E74AE8-2ECE-4A42-8A20-72C7C2D17FE7}" type="pres">
      <dgm:prSet presAssocID="{5ABF7592-E108-4483-95A9-1E8742C53EF6}" presName="accentRepeatNode" presStyleLbl="solidFgAcc1" presStyleIdx="1" presStyleCnt="2" custScaleX="65251" custScaleY="61985" custLinFactNeighborX="-10674" custLinFactNeighborY="694"/>
      <dgm:spPr/>
      <dgm:t>
        <a:bodyPr/>
        <a:lstStyle/>
        <a:p>
          <a:endParaRPr lang="en-US"/>
        </a:p>
      </dgm:t>
    </dgm:pt>
  </dgm:ptLst>
  <dgm:cxnLst>
    <dgm:cxn modelId="{10D4A75D-795A-46F8-97E7-FF2BDFF25400}" srcId="{47D273AA-2FCA-46E8-A149-3C1F9325A67C}" destId="{5ABF7592-E108-4483-95A9-1E8742C53EF6}" srcOrd="1" destOrd="0" parTransId="{E2DD639E-58A1-4141-91DA-4DCC3A56202A}" sibTransId="{BA3DC835-76EA-4FBB-916D-E5F7ADE09FA4}"/>
    <dgm:cxn modelId="{1E44276E-D01F-4613-876C-5DA941AA01F2}" type="presOf" srcId="{49D37684-BEFF-41E8-8A59-95B7BE7FDF54}" destId="{86DE725E-B002-49A3-892D-4ED5247DBDC9}" srcOrd="0" destOrd="0" presId="urn:microsoft.com/office/officeart/2008/layout/VerticalCurvedList"/>
    <dgm:cxn modelId="{B620347E-C2AC-499A-A605-7C635A5910BD}" srcId="{47D273AA-2FCA-46E8-A149-3C1F9325A67C}" destId="{49D37684-BEFF-41E8-8A59-95B7BE7FDF54}" srcOrd="0" destOrd="0" parTransId="{92437BA4-C4B1-4CC5-B020-525DF246EC9D}" sibTransId="{40AB28AC-20B2-4BCF-AFEE-B13F372EFA87}"/>
    <dgm:cxn modelId="{05AF05EB-8C1B-4F05-8072-51DE3640C4CE}" type="presOf" srcId="{5ABF7592-E108-4483-95A9-1E8742C53EF6}" destId="{B3681E0C-8E03-43C9-BA3E-3CF5F68906A7}" srcOrd="0" destOrd="0" presId="urn:microsoft.com/office/officeart/2008/layout/VerticalCurvedList"/>
    <dgm:cxn modelId="{6729B2E6-E44D-4D62-8833-83AFE9A44337}" type="presOf" srcId="{40AB28AC-20B2-4BCF-AFEE-B13F372EFA87}" destId="{21F51572-DFD9-476D-8EA9-3E3002BECA5C}" srcOrd="0" destOrd="0" presId="urn:microsoft.com/office/officeart/2008/layout/VerticalCurvedList"/>
    <dgm:cxn modelId="{3FC418D8-6DFA-4D63-A71F-DD323EFD52A8}" type="presOf" srcId="{47D273AA-2FCA-46E8-A149-3C1F9325A67C}" destId="{6E9ADC9B-342E-47A9-B974-C277F4368C98}" srcOrd="0" destOrd="0" presId="urn:microsoft.com/office/officeart/2008/layout/VerticalCurvedList"/>
    <dgm:cxn modelId="{834E1DF1-0829-4D29-B802-4A2E65953F05}" type="presParOf" srcId="{6E9ADC9B-342E-47A9-B974-C277F4368C98}" destId="{60FD18C7-5E04-4199-A574-80978FD6B1EF}" srcOrd="0" destOrd="0" presId="urn:microsoft.com/office/officeart/2008/layout/VerticalCurvedList"/>
    <dgm:cxn modelId="{3A5FFF9D-38F8-4859-BB5D-03F750AED419}" type="presParOf" srcId="{60FD18C7-5E04-4199-A574-80978FD6B1EF}" destId="{E0BF9642-359B-44F4-B047-E4452C85B70B}" srcOrd="0" destOrd="0" presId="urn:microsoft.com/office/officeart/2008/layout/VerticalCurvedList"/>
    <dgm:cxn modelId="{9CFE7B73-2035-4A98-88C9-C7E9E912C2EB}" type="presParOf" srcId="{E0BF9642-359B-44F4-B047-E4452C85B70B}" destId="{9B3C72E3-51AA-4821-9554-EC6388514753}" srcOrd="0" destOrd="0" presId="urn:microsoft.com/office/officeart/2008/layout/VerticalCurvedList"/>
    <dgm:cxn modelId="{D3E78706-2FFD-4D93-9D6B-8C93823124F9}" type="presParOf" srcId="{E0BF9642-359B-44F4-B047-E4452C85B70B}" destId="{21F51572-DFD9-476D-8EA9-3E3002BECA5C}" srcOrd="1" destOrd="0" presId="urn:microsoft.com/office/officeart/2008/layout/VerticalCurvedList"/>
    <dgm:cxn modelId="{C2A2ACF3-681E-4C81-8091-6C6BFBAC2DA5}" type="presParOf" srcId="{E0BF9642-359B-44F4-B047-E4452C85B70B}" destId="{CBDF5655-BD57-4D85-A9F3-10AD91FA5D38}" srcOrd="2" destOrd="0" presId="urn:microsoft.com/office/officeart/2008/layout/VerticalCurvedList"/>
    <dgm:cxn modelId="{DF194E37-2E6C-4D93-AB92-599EAED9E1BB}" type="presParOf" srcId="{E0BF9642-359B-44F4-B047-E4452C85B70B}" destId="{501C5E87-232F-402A-B8A9-DA23865BBF2A}" srcOrd="3" destOrd="0" presId="urn:microsoft.com/office/officeart/2008/layout/VerticalCurvedList"/>
    <dgm:cxn modelId="{75B55927-E5DA-422B-9AA6-358EEBC27068}" type="presParOf" srcId="{60FD18C7-5E04-4199-A574-80978FD6B1EF}" destId="{86DE725E-B002-49A3-892D-4ED5247DBDC9}" srcOrd="1" destOrd="0" presId="urn:microsoft.com/office/officeart/2008/layout/VerticalCurvedList"/>
    <dgm:cxn modelId="{938583DD-BA4A-4457-8529-7E20D4155A3E}" type="presParOf" srcId="{60FD18C7-5E04-4199-A574-80978FD6B1EF}" destId="{53BAFBB0-AA17-482D-99DE-FA4D08D6C623}" srcOrd="2" destOrd="0" presId="urn:microsoft.com/office/officeart/2008/layout/VerticalCurvedList"/>
    <dgm:cxn modelId="{2037B95F-7FDF-4200-AE35-190D9005FC6A}" type="presParOf" srcId="{53BAFBB0-AA17-482D-99DE-FA4D08D6C623}" destId="{BAFCC47A-9583-4982-B85F-294A52919BB6}" srcOrd="0" destOrd="0" presId="urn:microsoft.com/office/officeart/2008/layout/VerticalCurvedList"/>
    <dgm:cxn modelId="{33C14818-0E18-4C4D-92F0-BB36520EC160}" type="presParOf" srcId="{60FD18C7-5E04-4199-A574-80978FD6B1EF}" destId="{B3681E0C-8E03-43C9-BA3E-3CF5F68906A7}" srcOrd="3" destOrd="0" presId="urn:microsoft.com/office/officeart/2008/layout/VerticalCurvedList"/>
    <dgm:cxn modelId="{6C5A6867-3489-448B-B9FB-C1FA68185771}" type="presParOf" srcId="{60FD18C7-5E04-4199-A574-80978FD6B1EF}" destId="{0F39D81B-A816-4ED9-9510-CA5C6C855FFC}" srcOrd="4" destOrd="0" presId="urn:microsoft.com/office/officeart/2008/layout/VerticalCurvedList"/>
    <dgm:cxn modelId="{5FEE4297-D98F-4B86-90CB-D3A7D8900CD4}" type="presParOf" srcId="{0F39D81B-A816-4ED9-9510-CA5C6C855FFC}" destId="{47E74AE8-2ECE-4A42-8A20-72C7C2D17FE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A19C063-A81D-4EF6-AC94-E066982CD9E4}" type="doc">
      <dgm:prSet loTypeId="urn:microsoft.com/office/officeart/2005/8/layout/chevron2" loCatId="list" qsTypeId="urn:microsoft.com/office/officeart/2005/8/quickstyle/3d2" qsCatId="3D" csTypeId="urn:microsoft.com/office/officeart/2005/8/colors/colorful1#3" csCatId="colorful" phldr="1"/>
      <dgm:spPr/>
      <dgm:t>
        <a:bodyPr/>
        <a:lstStyle/>
        <a:p>
          <a:endParaRPr lang="en-US"/>
        </a:p>
      </dgm:t>
    </dgm:pt>
    <dgm:pt modelId="{47978972-C54C-4F10-A25B-C2FFAFFC27F5}" type="pres">
      <dgm:prSet presAssocID="{3A19C063-A81D-4EF6-AC94-E066982CD9E4}" presName="linearFlow" presStyleCnt="0">
        <dgm:presLayoutVars>
          <dgm:dir/>
          <dgm:animLvl val="lvl"/>
          <dgm:resizeHandles val="exact"/>
        </dgm:presLayoutVars>
      </dgm:prSet>
      <dgm:spPr/>
      <dgm:t>
        <a:bodyPr/>
        <a:lstStyle/>
        <a:p>
          <a:endParaRPr lang="en-US"/>
        </a:p>
      </dgm:t>
    </dgm:pt>
  </dgm:ptLst>
  <dgm:cxnLst>
    <dgm:cxn modelId="{693A5BB8-0E9B-450F-9BB7-C5DCD41C180F}" type="presOf" srcId="{3A19C063-A81D-4EF6-AC94-E066982CD9E4}" destId="{47978972-C54C-4F10-A25B-C2FFAFFC27F5}" srcOrd="0"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EE3DA7F-382C-4587-A89F-44BBE3852D9E}" type="doc">
      <dgm:prSet loTypeId="urn:microsoft.com/office/officeart/2005/8/layout/hProcess9" loCatId="process" qsTypeId="urn:microsoft.com/office/officeart/2005/8/quickstyle/3d2" qsCatId="3D" csTypeId="urn:microsoft.com/office/officeart/2005/8/colors/colorful1#4" csCatId="colorful" phldr="1"/>
      <dgm:spPr/>
    </dgm:pt>
    <dgm:pt modelId="{A81335EE-EA75-48CC-BABE-BC6BCF49398F}">
      <dgm:prSet phldrT="[Text]" custT="1"/>
      <dgm:spPr/>
      <dgm:t>
        <a:bodyPr/>
        <a:lstStyle/>
        <a:p>
          <a:r>
            <a:rPr lang="az-Latn-AZ" sz="2400" b="1" dirty="0" smtClean="0">
              <a:latin typeface="Times New Roman" pitchFamily="18" charset="0"/>
              <a:cs typeface="Times New Roman" pitchFamily="18" charset="0"/>
            </a:rPr>
            <a:t>14 tədbir</a:t>
          </a:r>
          <a:endParaRPr lang="en-US" sz="2400" b="1" dirty="0">
            <a:latin typeface="Times New Roman" pitchFamily="18" charset="0"/>
            <a:cs typeface="Times New Roman" pitchFamily="18" charset="0"/>
          </a:endParaRPr>
        </a:p>
      </dgm:t>
    </dgm:pt>
    <dgm:pt modelId="{34C1C130-5761-4E77-AFED-CE3AEC367EE2}" type="parTrans" cxnId="{BE86892E-A3E1-4E88-8003-A122EBFF57E1}">
      <dgm:prSet/>
      <dgm:spPr/>
      <dgm:t>
        <a:bodyPr/>
        <a:lstStyle/>
        <a:p>
          <a:endParaRPr lang="en-US"/>
        </a:p>
      </dgm:t>
    </dgm:pt>
    <dgm:pt modelId="{7F24CFAA-905C-48AE-9520-1DA1CC577EDB}" type="sibTrans" cxnId="{BE86892E-A3E1-4E88-8003-A122EBFF57E1}">
      <dgm:prSet/>
      <dgm:spPr/>
      <dgm:t>
        <a:bodyPr/>
        <a:lstStyle/>
        <a:p>
          <a:endParaRPr lang="en-US"/>
        </a:p>
      </dgm:t>
    </dgm:pt>
    <dgm:pt modelId="{4400E31B-D649-4C1B-86B8-379F463FD82C}">
      <dgm:prSet phldrT="[Text]"/>
      <dgm:spPr/>
      <dgm:t>
        <a:bodyPr/>
        <a:lstStyle/>
        <a:p>
          <a:r>
            <a:rPr lang="az-Latn-AZ" b="1" dirty="0" smtClean="0">
              <a:latin typeface="Times New Roman" pitchFamily="18" charset="0"/>
              <a:cs typeface="Times New Roman" pitchFamily="18" charset="0"/>
            </a:rPr>
            <a:t>1190 iştirakçı</a:t>
          </a:r>
          <a:endParaRPr lang="en-US" b="1" dirty="0">
            <a:latin typeface="Times New Roman" pitchFamily="18" charset="0"/>
            <a:cs typeface="Times New Roman" pitchFamily="18" charset="0"/>
          </a:endParaRPr>
        </a:p>
      </dgm:t>
    </dgm:pt>
    <dgm:pt modelId="{37B148CF-45D9-49B7-BD50-4553EFF64A27}" type="parTrans" cxnId="{E215F094-2AD4-41A8-B5BB-52D1F8A5D272}">
      <dgm:prSet/>
      <dgm:spPr/>
      <dgm:t>
        <a:bodyPr/>
        <a:lstStyle/>
        <a:p>
          <a:endParaRPr lang="en-US"/>
        </a:p>
      </dgm:t>
    </dgm:pt>
    <dgm:pt modelId="{E6C27FD1-A917-4A7E-BB1B-40B7469F010F}" type="sibTrans" cxnId="{E215F094-2AD4-41A8-B5BB-52D1F8A5D272}">
      <dgm:prSet/>
      <dgm:spPr/>
      <dgm:t>
        <a:bodyPr/>
        <a:lstStyle/>
        <a:p>
          <a:endParaRPr lang="en-US"/>
        </a:p>
      </dgm:t>
    </dgm:pt>
    <dgm:pt modelId="{5E05765C-0EF7-44B6-BD7A-DB46BB024E72}">
      <dgm:prSet phldrT="[Text]" custT="1"/>
      <dgm:spPr/>
      <dgm:t>
        <a:bodyPr/>
        <a:lstStyle/>
        <a:p>
          <a:r>
            <a:rPr lang="az-Latn-AZ" sz="2400" b="1" dirty="0" smtClean="0">
              <a:latin typeface="Times New Roman" pitchFamily="18" charset="0"/>
              <a:cs typeface="Times New Roman" pitchFamily="18" charset="0"/>
            </a:rPr>
            <a:t> 6 region</a:t>
          </a:r>
          <a:endParaRPr lang="en-US" sz="2400" b="1" dirty="0">
            <a:latin typeface="Times New Roman" pitchFamily="18" charset="0"/>
            <a:cs typeface="Times New Roman" pitchFamily="18" charset="0"/>
          </a:endParaRPr>
        </a:p>
      </dgm:t>
    </dgm:pt>
    <dgm:pt modelId="{36301448-5BDE-4F4B-B89B-341DA4185435}" type="parTrans" cxnId="{3B3F0217-2DF2-4FED-95BC-2AE9E7F56E0C}">
      <dgm:prSet/>
      <dgm:spPr/>
      <dgm:t>
        <a:bodyPr/>
        <a:lstStyle/>
        <a:p>
          <a:endParaRPr lang="en-US"/>
        </a:p>
      </dgm:t>
    </dgm:pt>
    <dgm:pt modelId="{126A0F34-AD6C-4D99-A3F1-2CE299C90722}" type="sibTrans" cxnId="{3B3F0217-2DF2-4FED-95BC-2AE9E7F56E0C}">
      <dgm:prSet/>
      <dgm:spPr/>
      <dgm:t>
        <a:bodyPr/>
        <a:lstStyle/>
        <a:p>
          <a:endParaRPr lang="en-US"/>
        </a:p>
      </dgm:t>
    </dgm:pt>
    <dgm:pt modelId="{C43FF6FF-8647-4910-A98D-0EDC1CBA95F8}">
      <dgm:prSet phldrT="[Text]" custT="1"/>
      <dgm:spPr/>
      <dgm:t>
        <a:bodyPr/>
        <a:lstStyle/>
        <a:p>
          <a:r>
            <a:rPr lang="az-Latn-AZ" sz="2400" b="1" dirty="0" smtClean="0">
              <a:latin typeface="Times New Roman" pitchFamily="18" charset="0"/>
              <a:cs typeface="Times New Roman" pitchFamily="18" charset="0"/>
            </a:rPr>
            <a:t>4 layihə</a:t>
          </a:r>
          <a:endParaRPr lang="en-US" sz="2400" b="1" dirty="0">
            <a:latin typeface="Times New Roman" pitchFamily="18" charset="0"/>
            <a:cs typeface="Times New Roman" pitchFamily="18" charset="0"/>
          </a:endParaRPr>
        </a:p>
      </dgm:t>
    </dgm:pt>
    <dgm:pt modelId="{244BF470-48E8-4C53-8F7E-9F035E170868}" type="parTrans" cxnId="{A3C09987-800F-478E-BEF8-188F0B4C06BD}">
      <dgm:prSet/>
      <dgm:spPr/>
      <dgm:t>
        <a:bodyPr/>
        <a:lstStyle/>
        <a:p>
          <a:endParaRPr lang="en-US"/>
        </a:p>
      </dgm:t>
    </dgm:pt>
    <dgm:pt modelId="{2631C39D-664C-4091-8A47-606F452A810F}" type="sibTrans" cxnId="{A3C09987-800F-478E-BEF8-188F0B4C06BD}">
      <dgm:prSet/>
      <dgm:spPr/>
      <dgm:t>
        <a:bodyPr/>
        <a:lstStyle/>
        <a:p>
          <a:endParaRPr lang="en-US"/>
        </a:p>
      </dgm:t>
    </dgm:pt>
    <dgm:pt modelId="{3DF01959-C879-475B-B7B1-5DFE08EF54F9}" type="pres">
      <dgm:prSet presAssocID="{9EE3DA7F-382C-4587-A89F-44BBE3852D9E}" presName="CompostProcess" presStyleCnt="0">
        <dgm:presLayoutVars>
          <dgm:dir/>
          <dgm:resizeHandles val="exact"/>
        </dgm:presLayoutVars>
      </dgm:prSet>
      <dgm:spPr/>
    </dgm:pt>
    <dgm:pt modelId="{A2198631-F17F-40E0-A15B-A3CFB44E6010}" type="pres">
      <dgm:prSet presAssocID="{9EE3DA7F-382C-4587-A89F-44BBE3852D9E}" presName="arrow" presStyleLbl="bgShp" presStyleIdx="0" presStyleCnt="1"/>
      <dgm:spPr/>
    </dgm:pt>
    <dgm:pt modelId="{D4A21C62-9F41-4FD2-9A08-EE115D35E389}" type="pres">
      <dgm:prSet presAssocID="{9EE3DA7F-382C-4587-A89F-44BBE3852D9E}" presName="linearProcess" presStyleCnt="0"/>
      <dgm:spPr/>
    </dgm:pt>
    <dgm:pt modelId="{6022BC2E-E6E4-48C7-86ED-B3829CB6573A}" type="pres">
      <dgm:prSet presAssocID="{A81335EE-EA75-48CC-BABE-BC6BCF49398F}" presName="textNode" presStyleLbl="node1" presStyleIdx="0" presStyleCnt="4">
        <dgm:presLayoutVars>
          <dgm:bulletEnabled val="1"/>
        </dgm:presLayoutVars>
      </dgm:prSet>
      <dgm:spPr/>
      <dgm:t>
        <a:bodyPr/>
        <a:lstStyle/>
        <a:p>
          <a:endParaRPr lang="en-US"/>
        </a:p>
      </dgm:t>
    </dgm:pt>
    <dgm:pt modelId="{8F4892D0-F353-4187-B5EA-414DB13147EA}" type="pres">
      <dgm:prSet presAssocID="{7F24CFAA-905C-48AE-9520-1DA1CC577EDB}" presName="sibTrans" presStyleCnt="0"/>
      <dgm:spPr/>
    </dgm:pt>
    <dgm:pt modelId="{3E740DCF-A4F1-45C3-8C3D-4FB91F11D2F9}" type="pres">
      <dgm:prSet presAssocID="{C43FF6FF-8647-4910-A98D-0EDC1CBA95F8}" presName="textNode" presStyleLbl="node1" presStyleIdx="1" presStyleCnt="4">
        <dgm:presLayoutVars>
          <dgm:bulletEnabled val="1"/>
        </dgm:presLayoutVars>
      </dgm:prSet>
      <dgm:spPr/>
      <dgm:t>
        <a:bodyPr/>
        <a:lstStyle/>
        <a:p>
          <a:endParaRPr lang="en-US"/>
        </a:p>
      </dgm:t>
    </dgm:pt>
    <dgm:pt modelId="{394328D9-060B-4A2D-B8CC-10E0E8AD7D5C}" type="pres">
      <dgm:prSet presAssocID="{2631C39D-664C-4091-8A47-606F452A810F}" presName="sibTrans" presStyleCnt="0"/>
      <dgm:spPr/>
    </dgm:pt>
    <dgm:pt modelId="{FC93BDE9-5D33-4C3B-97BE-E22CC8ABF06B}" type="pres">
      <dgm:prSet presAssocID="{5E05765C-0EF7-44B6-BD7A-DB46BB024E72}" presName="textNode" presStyleLbl="node1" presStyleIdx="2" presStyleCnt="4">
        <dgm:presLayoutVars>
          <dgm:bulletEnabled val="1"/>
        </dgm:presLayoutVars>
      </dgm:prSet>
      <dgm:spPr/>
      <dgm:t>
        <a:bodyPr/>
        <a:lstStyle/>
        <a:p>
          <a:endParaRPr lang="en-US"/>
        </a:p>
      </dgm:t>
    </dgm:pt>
    <dgm:pt modelId="{77DB11F4-9A36-4EF0-883D-284243047DE0}" type="pres">
      <dgm:prSet presAssocID="{126A0F34-AD6C-4D99-A3F1-2CE299C90722}" presName="sibTrans" presStyleCnt="0"/>
      <dgm:spPr/>
    </dgm:pt>
    <dgm:pt modelId="{92F0370F-1DC7-4BEE-A678-1A0ADA4C88FC}" type="pres">
      <dgm:prSet presAssocID="{4400E31B-D649-4C1B-86B8-379F463FD82C}" presName="textNode" presStyleLbl="node1" presStyleIdx="3" presStyleCnt="4">
        <dgm:presLayoutVars>
          <dgm:bulletEnabled val="1"/>
        </dgm:presLayoutVars>
      </dgm:prSet>
      <dgm:spPr/>
      <dgm:t>
        <a:bodyPr/>
        <a:lstStyle/>
        <a:p>
          <a:endParaRPr lang="en-US"/>
        </a:p>
      </dgm:t>
    </dgm:pt>
  </dgm:ptLst>
  <dgm:cxnLst>
    <dgm:cxn modelId="{2231218E-869F-4306-BA71-7A21DD7DC9C3}" type="presOf" srcId="{5E05765C-0EF7-44B6-BD7A-DB46BB024E72}" destId="{FC93BDE9-5D33-4C3B-97BE-E22CC8ABF06B}" srcOrd="0" destOrd="0" presId="urn:microsoft.com/office/officeart/2005/8/layout/hProcess9"/>
    <dgm:cxn modelId="{E215F094-2AD4-41A8-B5BB-52D1F8A5D272}" srcId="{9EE3DA7F-382C-4587-A89F-44BBE3852D9E}" destId="{4400E31B-D649-4C1B-86B8-379F463FD82C}" srcOrd="3" destOrd="0" parTransId="{37B148CF-45D9-49B7-BD50-4553EFF64A27}" sibTransId="{E6C27FD1-A917-4A7E-BB1B-40B7469F010F}"/>
    <dgm:cxn modelId="{3B3F0217-2DF2-4FED-95BC-2AE9E7F56E0C}" srcId="{9EE3DA7F-382C-4587-A89F-44BBE3852D9E}" destId="{5E05765C-0EF7-44B6-BD7A-DB46BB024E72}" srcOrd="2" destOrd="0" parTransId="{36301448-5BDE-4F4B-B89B-341DA4185435}" sibTransId="{126A0F34-AD6C-4D99-A3F1-2CE299C90722}"/>
    <dgm:cxn modelId="{AEEC0A3A-4CDE-4E69-8C6D-173CBE9DB517}" type="presOf" srcId="{C43FF6FF-8647-4910-A98D-0EDC1CBA95F8}" destId="{3E740DCF-A4F1-45C3-8C3D-4FB91F11D2F9}" srcOrd="0" destOrd="0" presId="urn:microsoft.com/office/officeart/2005/8/layout/hProcess9"/>
    <dgm:cxn modelId="{A3C09987-800F-478E-BEF8-188F0B4C06BD}" srcId="{9EE3DA7F-382C-4587-A89F-44BBE3852D9E}" destId="{C43FF6FF-8647-4910-A98D-0EDC1CBA95F8}" srcOrd="1" destOrd="0" parTransId="{244BF470-48E8-4C53-8F7E-9F035E170868}" sibTransId="{2631C39D-664C-4091-8A47-606F452A810F}"/>
    <dgm:cxn modelId="{337C1BD1-3598-4AF9-9228-1F40ECFD5EB4}" type="presOf" srcId="{A81335EE-EA75-48CC-BABE-BC6BCF49398F}" destId="{6022BC2E-E6E4-48C7-86ED-B3829CB6573A}" srcOrd="0" destOrd="0" presId="urn:microsoft.com/office/officeart/2005/8/layout/hProcess9"/>
    <dgm:cxn modelId="{8BB487AF-227A-47C5-8839-7C27F0DB8EE6}" type="presOf" srcId="{4400E31B-D649-4C1B-86B8-379F463FD82C}" destId="{92F0370F-1DC7-4BEE-A678-1A0ADA4C88FC}" srcOrd="0" destOrd="0" presId="urn:microsoft.com/office/officeart/2005/8/layout/hProcess9"/>
    <dgm:cxn modelId="{55C04EBD-22ED-4B10-B3E6-637C6D21362E}" type="presOf" srcId="{9EE3DA7F-382C-4587-A89F-44BBE3852D9E}" destId="{3DF01959-C879-475B-B7B1-5DFE08EF54F9}" srcOrd="0" destOrd="0" presId="urn:microsoft.com/office/officeart/2005/8/layout/hProcess9"/>
    <dgm:cxn modelId="{BE86892E-A3E1-4E88-8003-A122EBFF57E1}" srcId="{9EE3DA7F-382C-4587-A89F-44BBE3852D9E}" destId="{A81335EE-EA75-48CC-BABE-BC6BCF49398F}" srcOrd="0" destOrd="0" parTransId="{34C1C130-5761-4E77-AFED-CE3AEC367EE2}" sibTransId="{7F24CFAA-905C-48AE-9520-1DA1CC577EDB}"/>
    <dgm:cxn modelId="{435581E0-53E4-4819-B60A-036797D3331C}" type="presParOf" srcId="{3DF01959-C879-475B-B7B1-5DFE08EF54F9}" destId="{A2198631-F17F-40E0-A15B-A3CFB44E6010}" srcOrd="0" destOrd="0" presId="urn:microsoft.com/office/officeart/2005/8/layout/hProcess9"/>
    <dgm:cxn modelId="{E873D88A-D8F4-420B-8FFB-788DBD12A5BD}" type="presParOf" srcId="{3DF01959-C879-475B-B7B1-5DFE08EF54F9}" destId="{D4A21C62-9F41-4FD2-9A08-EE115D35E389}" srcOrd="1" destOrd="0" presId="urn:microsoft.com/office/officeart/2005/8/layout/hProcess9"/>
    <dgm:cxn modelId="{20A130ED-D64A-4D31-B58E-A2503F32FA28}" type="presParOf" srcId="{D4A21C62-9F41-4FD2-9A08-EE115D35E389}" destId="{6022BC2E-E6E4-48C7-86ED-B3829CB6573A}" srcOrd="0" destOrd="0" presId="urn:microsoft.com/office/officeart/2005/8/layout/hProcess9"/>
    <dgm:cxn modelId="{C73F8E8F-34AA-4492-A61D-510AB9369972}" type="presParOf" srcId="{D4A21C62-9F41-4FD2-9A08-EE115D35E389}" destId="{8F4892D0-F353-4187-B5EA-414DB13147EA}" srcOrd="1" destOrd="0" presId="urn:microsoft.com/office/officeart/2005/8/layout/hProcess9"/>
    <dgm:cxn modelId="{7292A0CE-9188-4250-BC7C-23753BAA8489}" type="presParOf" srcId="{D4A21C62-9F41-4FD2-9A08-EE115D35E389}" destId="{3E740DCF-A4F1-45C3-8C3D-4FB91F11D2F9}" srcOrd="2" destOrd="0" presId="urn:microsoft.com/office/officeart/2005/8/layout/hProcess9"/>
    <dgm:cxn modelId="{4C7A81F2-D8FF-4C43-BF2A-3C68F729A244}" type="presParOf" srcId="{D4A21C62-9F41-4FD2-9A08-EE115D35E389}" destId="{394328D9-060B-4A2D-B8CC-10E0E8AD7D5C}" srcOrd="3" destOrd="0" presId="urn:microsoft.com/office/officeart/2005/8/layout/hProcess9"/>
    <dgm:cxn modelId="{AC2428BE-46E6-47E1-8FDF-1E93C02589BB}" type="presParOf" srcId="{D4A21C62-9F41-4FD2-9A08-EE115D35E389}" destId="{FC93BDE9-5D33-4C3B-97BE-E22CC8ABF06B}" srcOrd="4" destOrd="0" presId="urn:microsoft.com/office/officeart/2005/8/layout/hProcess9"/>
    <dgm:cxn modelId="{CF5D8C19-8023-49D0-B396-974435C8A65D}" type="presParOf" srcId="{D4A21C62-9F41-4FD2-9A08-EE115D35E389}" destId="{77DB11F4-9A36-4EF0-883D-284243047DE0}" srcOrd="5" destOrd="0" presId="urn:microsoft.com/office/officeart/2005/8/layout/hProcess9"/>
    <dgm:cxn modelId="{024C1413-A98B-45C1-A554-C60446567E2D}" type="presParOf" srcId="{D4A21C62-9F41-4FD2-9A08-EE115D35E389}" destId="{92F0370F-1DC7-4BEE-A678-1A0ADA4C88FC}" srcOrd="6"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2BAA8D9-2442-411F-B33B-369C5774A86A}" type="doc">
      <dgm:prSet loTypeId="urn:microsoft.com/office/officeart/2008/layout/TitledPictureBlocks" loCatId="picture" qsTypeId="urn:microsoft.com/office/officeart/2005/8/quickstyle/3d2" qsCatId="3D" csTypeId="urn:microsoft.com/office/officeart/2005/8/colors/colorful5" csCatId="colorful" phldr="1"/>
      <dgm:spPr/>
      <dgm:t>
        <a:bodyPr/>
        <a:lstStyle/>
        <a:p>
          <a:endParaRPr lang="en-US"/>
        </a:p>
      </dgm:t>
    </dgm:pt>
    <dgm:pt modelId="{EEAFE5CE-182C-4B83-8627-417C6F4BE7E8}">
      <dgm:prSet phldrT="[Text]" custT="1"/>
      <dgm:spPr/>
      <dgm:t>
        <a:bodyPr/>
        <a:lstStyle/>
        <a:p>
          <a:r>
            <a:rPr lang="az-Latn-AZ" sz="2800" b="1" i="1" dirty="0" smtClean="0">
              <a:latin typeface="Times New Roman" panose="02020603050405020304" pitchFamily="18" charset="0"/>
              <a:cs typeface="Times New Roman" panose="02020603050405020304" pitchFamily="18" charset="0"/>
            </a:rPr>
            <a:t>“Qadın hüquqları yeni ictimai-siyasi reallıqlar kontekstində” konfrans </a:t>
          </a:r>
          <a:endParaRPr lang="en-US" sz="2800" b="1" i="1" dirty="0">
            <a:latin typeface="Times New Roman" panose="02020603050405020304" pitchFamily="18" charset="0"/>
            <a:cs typeface="Times New Roman" panose="02020603050405020304" pitchFamily="18" charset="0"/>
          </a:endParaRPr>
        </a:p>
      </dgm:t>
    </dgm:pt>
    <dgm:pt modelId="{AD8A2D33-9E25-4F33-A256-2D1675094C8D}" type="parTrans" cxnId="{40DA1F9C-EA73-44C7-A220-1ADA734D30BA}">
      <dgm:prSet/>
      <dgm:spPr/>
      <dgm:t>
        <a:bodyPr/>
        <a:lstStyle/>
        <a:p>
          <a:endParaRPr lang="en-US"/>
        </a:p>
      </dgm:t>
    </dgm:pt>
    <dgm:pt modelId="{AFEAF7ED-2EE8-4C60-8792-052CD9EE5818}" type="sibTrans" cxnId="{40DA1F9C-EA73-44C7-A220-1ADA734D30BA}">
      <dgm:prSet/>
      <dgm:spPr/>
      <dgm:t>
        <a:bodyPr/>
        <a:lstStyle/>
        <a:p>
          <a:endParaRPr lang="en-US"/>
        </a:p>
      </dgm:t>
    </dgm:pt>
    <dgm:pt modelId="{9052A574-F375-4CD8-B4CB-A8BF7BB4629E}" type="pres">
      <dgm:prSet presAssocID="{D2BAA8D9-2442-411F-B33B-369C5774A86A}" presName="rootNode" presStyleCnt="0">
        <dgm:presLayoutVars>
          <dgm:chMax/>
          <dgm:chPref/>
          <dgm:dir/>
          <dgm:animLvl val="lvl"/>
        </dgm:presLayoutVars>
      </dgm:prSet>
      <dgm:spPr/>
      <dgm:t>
        <a:bodyPr/>
        <a:lstStyle/>
        <a:p>
          <a:endParaRPr lang="en-US"/>
        </a:p>
      </dgm:t>
    </dgm:pt>
    <dgm:pt modelId="{DFE90846-416C-4181-9910-D50766BE9EC3}" type="pres">
      <dgm:prSet presAssocID="{EEAFE5CE-182C-4B83-8627-417C6F4BE7E8}" presName="composite" presStyleCnt="0"/>
      <dgm:spPr/>
    </dgm:pt>
    <dgm:pt modelId="{29B2455E-E103-4518-A3FE-6D2519C43B16}" type="pres">
      <dgm:prSet presAssocID="{EEAFE5CE-182C-4B83-8627-417C6F4BE7E8}" presName="ParentText" presStyleLbl="node1" presStyleIdx="0" presStyleCnt="1" custScaleX="143693" custScaleY="141600" custLinFactNeighborX="5443" custLinFactNeighborY="-52425">
        <dgm:presLayoutVars>
          <dgm:chMax val="1"/>
          <dgm:chPref val="1"/>
          <dgm:bulletEnabled val="1"/>
        </dgm:presLayoutVars>
      </dgm:prSet>
      <dgm:spPr>
        <a:prstGeom prst="roundRect">
          <a:avLst/>
        </a:prstGeom>
      </dgm:spPr>
      <dgm:t>
        <a:bodyPr/>
        <a:lstStyle/>
        <a:p>
          <a:endParaRPr lang="en-US"/>
        </a:p>
      </dgm:t>
    </dgm:pt>
    <dgm:pt modelId="{49499FF9-676B-4E9B-9746-969F74090D22}" type="pres">
      <dgm:prSet presAssocID="{EEAFE5CE-182C-4B83-8627-417C6F4BE7E8}" presName="Image" presStyleLbl="bgImgPlace1" presStyleIdx="0" presStyleCnt="1" custScaleX="94206" custScaleY="93927" custLinFactNeighborX="7703" custLinFactNeighborY="1086"/>
      <dgm:spPr/>
    </dgm:pt>
    <dgm:pt modelId="{A6EEE486-33E8-4FAE-AB45-0117392A0E69}" type="pres">
      <dgm:prSet presAssocID="{EEAFE5CE-182C-4B83-8627-417C6F4BE7E8}" presName="ChildText" presStyleLbl="fgAcc1" presStyleIdx="0" presStyleCnt="0">
        <dgm:presLayoutVars>
          <dgm:chMax val="0"/>
          <dgm:chPref val="0"/>
          <dgm:bulletEnabled val="1"/>
        </dgm:presLayoutVars>
      </dgm:prSet>
      <dgm:spPr/>
      <dgm:t>
        <a:bodyPr/>
        <a:lstStyle/>
        <a:p>
          <a:endParaRPr lang="en-US"/>
        </a:p>
      </dgm:t>
    </dgm:pt>
  </dgm:ptLst>
  <dgm:cxnLst>
    <dgm:cxn modelId="{40DA1F9C-EA73-44C7-A220-1ADA734D30BA}" srcId="{D2BAA8D9-2442-411F-B33B-369C5774A86A}" destId="{EEAFE5CE-182C-4B83-8627-417C6F4BE7E8}" srcOrd="0" destOrd="0" parTransId="{AD8A2D33-9E25-4F33-A256-2D1675094C8D}" sibTransId="{AFEAF7ED-2EE8-4C60-8792-052CD9EE5818}"/>
    <dgm:cxn modelId="{4FB42CFA-8AE6-4F2E-8F2D-808AD819936A}" type="presOf" srcId="{D2BAA8D9-2442-411F-B33B-369C5774A86A}" destId="{9052A574-F375-4CD8-B4CB-A8BF7BB4629E}" srcOrd="0" destOrd="0" presId="urn:microsoft.com/office/officeart/2008/layout/TitledPictureBlocks"/>
    <dgm:cxn modelId="{D0608925-0099-4ACA-9176-3D4E1C3CB708}" type="presOf" srcId="{EEAFE5CE-182C-4B83-8627-417C6F4BE7E8}" destId="{29B2455E-E103-4518-A3FE-6D2519C43B16}" srcOrd="0" destOrd="0" presId="urn:microsoft.com/office/officeart/2008/layout/TitledPictureBlocks"/>
    <dgm:cxn modelId="{5F935870-95AD-48E2-8C1E-0C3699813A3C}" type="presParOf" srcId="{9052A574-F375-4CD8-B4CB-A8BF7BB4629E}" destId="{DFE90846-416C-4181-9910-D50766BE9EC3}" srcOrd="0" destOrd="0" presId="urn:microsoft.com/office/officeart/2008/layout/TitledPictureBlocks"/>
    <dgm:cxn modelId="{38392604-07B3-4A1A-9C81-0F44B7B5CCB6}" type="presParOf" srcId="{DFE90846-416C-4181-9910-D50766BE9EC3}" destId="{29B2455E-E103-4518-A3FE-6D2519C43B16}" srcOrd="0" destOrd="0" presId="urn:microsoft.com/office/officeart/2008/layout/TitledPictureBlocks"/>
    <dgm:cxn modelId="{55E910D1-95A5-4186-9F07-3DD1C7CD16DF}" type="presParOf" srcId="{DFE90846-416C-4181-9910-D50766BE9EC3}" destId="{49499FF9-676B-4E9B-9746-969F74090D22}" srcOrd="1" destOrd="0" presId="urn:microsoft.com/office/officeart/2008/layout/TitledPictureBlocks"/>
    <dgm:cxn modelId="{1202586E-EC24-44F3-9030-42168FEDB111}" type="presParOf" srcId="{DFE90846-416C-4181-9910-D50766BE9EC3}" destId="{A6EEE486-33E8-4FAE-AB45-0117392A0E69}" srcOrd="2" destOrd="0" presId="urn:microsoft.com/office/officeart/2008/layout/Titled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2BAA8D9-2442-411F-B33B-369C5774A86A}" type="doc">
      <dgm:prSet loTypeId="urn:microsoft.com/office/officeart/2008/layout/TitledPictureBlocks" loCatId="picture" qsTypeId="urn:microsoft.com/office/officeart/2005/8/quickstyle/3d2" qsCatId="3D" csTypeId="urn:microsoft.com/office/officeart/2005/8/colors/colorful1#5" csCatId="colorful" phldr="1"/>
      <dgm:spPr/>
      <dgm:t>
        <a:bodyPr/>
        <a:lstStyle/>
        <a:p>
          <a:endParaRPr lang="en-US"/>
        </a:p>
      </dgm:t>
    </dgm:pt>
    <dgm:pt modelId="{EEAFE5CE-182C-4B83-8627-417C6F4BE7E8}">
      <dgm:prSet phldrT="[Text]" custT="1"/>
      <dgm:spPr/>
      <dgm:t>
        <a:bodyPr/>
        <a:lstStyle/>
        <a:p>
          <a:r>
            <a:rPr lang="en-US" sz="2600" b="1" i="1" dirty="0" smtClean="0">
              <a:latin typeface="Times New Roman" panose="02020603050405020304" pitchFamily="18" charset="0"/>
              <a:cs typeface="Times New Roman" panose="02020603050405020304" pitchFamily="18" charset="0"/>
            </a:rPr>
            <a:t>Ulu </a:t>
          </a:r>
          <a:r>
            <a:rPr lang="en-US" sz="2600" b="1" i="1" dirty="0" err="1" smtClean="0">
              <a:latin typeface="Times New Roman" panose="02020603050405020304" pitchFamily="18" charset="0"/>
              <a:cs typeface="Times New Roman" panose="02020603050405020304" pitchFamily="18" charset="0"/>
            </a:rPr>
            <a:t>Öndər</a:t>
          </a:r>
          <a:r>
            <a:rPr lang="en-US" sz="2600" b="1" i="1" dirty="0" smtClean="0">
              <a:latin typeface="Times New Roman" panose="02020603050405020304" pitchFamily="18" charset="0"/>
              <a:cs typeface="Times New Roman" panose="02020603050405020304" pitchFamily="18" charset="0"/>
            </a:rPr>
            <a:t> </a:t>
          </a:r>
          <a:r>
            <a:rPr lang="en-US" sz="2600" b="1" i="1" dirty="0" err="1" smtClean="0">
              <a:latin typeface="Times New Roman" panose="02020603050405020304" pitchFamily="18" charset="0"/>
              <a:cs typeface="Times New Roman" panose="02020603050405020304" pitchFamily="18" charset="0"/>
            </a:rPr>
            <a:t>Heydər</a:t>
          </a:r>
          <a:r>
            <a:rPr lang="en-US" sz="2600" b="1" i="1" dirty="0" smtClean="0">
              <a:latin typeface="Times New Roman" panose="02020603050405020304" pitchFamily="18" charset="0"/>
              <a:cs typeface="Times New Roman" panose="02020603050405020304" pitchFamily="18" charset="0"/>
            </a:rPr>
            <a:t> </a:t>
          </a:r>
          <a:r>
            <a:rPr lang="en-US" sz="2600" b="1" i="1" dirty="0" err="1" smtClean="0">
              <a:latin typeface="Times New Roman" panose="02020603050405020304" pitchFamily="18" charset="0"/>
              <a:cs typeface="Times New Roman" panose="02020603050405020304" pitchFamily="18" charset="0"/>
            </a:rPr>
            <a:t>Əliyevin</a:t>
          </a:r>
          <a:r>
            <a:rPr lang="en-US" sz="2600" b="1" i="1" dirty="0" smtClean="0">
              <a:latin typeface="Times New Roman" panose="02020603050405020304" pitchFamily="18" charset="0"/>
              <a:cs typeface="Times New Roman" panose="02020603050405020304" pitchFamily="18" charset="0"/>
            </a:rPr>
            <a:t> </a:t>
          </a:r>
          <a:r>
            <a:rPr lang="en-US" sz="2600" b="1" i="1" dirty="0" err="1" smtClean="0">
              <a:latin typeface="Times New Roman" panose="02020603050405020304" pitchFamily="18" charset="0"/>
              <a:cs typeface="Times New Roman" panose="02020603050405020304" pitchFamily="18" charset="0"/>
            </a:rPr>
            <a:t>xatirəsinə</a:t>
          </a:r>
          <a:r>
            <a:rPr lang="en-US" sz="2600" b="1" i="1" dirty="0" smtClean="0">
              <a:latin typeface="Times New Roman" panose="02020603050405020304" pitchFamily="18" charset="0"/>
              <a:cs typeface="Times New Roman" panose="02020603050405020304" pitchFamily="18" charset="0"/>
            </a:rPr>
            <a:t> </a:t>
          </a:r>
          <a:r>
            <a:rPr lang="en-US" sz="2600" b="1" i="1" dirty="0" err="1" smtClean="0">
              <a:latin typeface="Times New Roman" panose="02020603050405020304" pitchFamily="18" charset="0"/>
              <a:cs typeface="Times New Roman" panose="02020603050405020304" pitchFamily="18" charset="0"/>
            </a:rPr>
            <a:t>həsr</a:t>
          </a:r>
          <a:r>
            <a:rPr lang="en-US" sz="2600" b="1" i="1" dirty="0" smtClean="0">
              <a:latin typeface="Times New Roman" panose="02020603050405020304" pitchFamily="18" charset="0"/>
              <a:cs typeface="Times New Roman" panose="02020603050405020304" pitchFamily="18" charset="0"/>
            </a:rPr>
            <a:t> </a:t>
          </a:r>
          <a:r>
            <a:rPr lang="en-US" sz="2600" b="1" i="1" dirty="0" err="1" smtClean="0">
              <a:latin typeface="Times New Roman" panose="02020603050405020304" pitchFamily="18" charset="0"/>
              <a:cs typeface="Times New Roman" panose="02020603050405020304" pitchFamily="18" charset="0"/>
            </a:rPr>
            <a:t>olunmuş</a:t>
          </a:r>
          <a:r>
            <a:rPr lang="az-Latn-AZ" sz="2600" b="1" i="1" dirty="0" smtClean="0">
              <a:latin typeface="Times New Roman" panose="02020603050405020304" pitchFamily="18" charset="0"/>
              <a:cs typeface="Times New Roman" panose="02020603050405020304" pitchFamily="18" charset="0"/>
            </a:rPr>
            <a:t> “Şuşa bizim milli rəmzimizdir” mövzusunda                 gənc yazarlar və jurnalistlər arasında                            “Ən yaxşı yazı” Müsabiqəsi</a:t>
          </a:r>
          <a:endParaRPr lang="en-US" sz="2600" b="1" i="1" dirty="0">
            <a:latin typeface="Times New Roman" panose="02020603050405020304" pitchFamily="18" charset="0"/>
            <a:cs typeface="Times New Roman" panose="02020603050405020304" pitchFamily="18" charset="0"/>
          </a:endParaRPr>
        </a:p>
      </dgm:t>
    </dgm:pt>
    <dgm:pt modelId="{AD8A2D33-9E25-4F33-A256-2D1675094C8D}" type="parTrans" cxnId="{40DA1F9C-EA73-44C7-A220-1ADA734D30BA}">
      <dgm:prSet/>
      <dgm:spPr/>
      <dgm:t>
        <a:bodyPr/>
        <a:lstStyle/>
        <a:p>
          <a:endParaRPr lang="en-US"/>
        </a:p>
      </dgm:t>
    </dgm:pt>
    <dgm:pt modelId="{AFEAF7ED-2EE8-4C60-8792-052CD9EE5818}" type="sibTrans" cxnId="{40DA1F9C-EA73-44C7-A220-1ADA734D30BA}">
      <dgm:prSet/>
      <dgm:spPr/>
      <dgm:t>
        <a:bodyPr/>
        <a:lstStyle/>
        <a:p>
          <a:endParaRPr lang="en-US"/>
        </a:p>
      </dgm:t>
    </dgm:pt>
    <dgm:pt modelId="{9052A574-F375-4CD8-B4CB-A8BF7BB4629E}" type="pres">
      <dgm:prSet presAssocID="{D2BAA8D9-2442-411F-B33B-369C5774A86A}" presName="rootNode" presStyleCnt="0">
        <dgm:presLayoutVars>
          <dgm:chMax/>
          <dgm:chPref/>
          <dgm:dir/>
          <dgm:animLvl val="lvl"/>
        </dgm:presLayoutVars>
      </dgm:prSet>
      <dgm:spPr/>
      <dgm:t>
        <a:bodyPr/>
        <a:lstStyle/>
        <a:p>
          <a:endParaRPr lang="en-US"/>
        </a:p>
      </dgm:t>
    </dgm:pt>
    <dgm:pt modelId="{DFE90846-416C-4181-9910-D50766BE9EC3}" type="pres">
      <dgm:prSet presAssocID="{EEAFE5CE-182C-4B83-8627-417C6F4BE7E8}" presName="composite" presStyleCnt="0"/>
      <dgm:spPr/>
    </dgm:pt>
    <dgm:pt modelId="{29B2455E-E103-4518-A3FE-6D2519C43B16}" type="pres">
      <dgm:prSet presAssocID="{EEAFE5CE-182C-4B83-8627-417C6F4BE7E8}" presName="ParentText" presStyleLbl="node1" presStyleIdx="0" presStyleCnt="1" custScaleX="143693" custScaleY="190221" custLinFactNeighborX="5475" custLinFactNeighborY="-48744">
        <dgm:presLayoutVars>
          <dgm:chMax val="1"/>
          <dgm:chPref val="1"/>
          <dgm:bulletEnabled val="1"/>
        </dgm:presLayoutVars>
      </dgm:prSet>
      <dgm:spPr>
        <a:prstGeom prst="roundRect">
          <a:avLst/>
        </a:prstGeom>
      </dgm:spPr>
      <dgm:t>
        <a:bodyPr/>
        <a:lstStyle/>
        <a:p>
          <a:endParaRPr lang="en-US"/>
        </a:p>
      </dgm:t>
    </dgm:pt>
    <dgm:pt modelId="{49499FF9-676B-4E9B-9746-969F74090D22}" type="pres">
      <dgm:prSet presAssocID="{EEAFE5CE-182C-4B83-8627-417C6F4BE7E8}" presName="Image" presStyleLbl="bgImgPlace1" presStyleIdx="0" presStyleCnt="1" custScaleX="94206" custScaleY="93927" custLinFactNeighborX="7703" custLinFactNeighborY="1086"/>
      <dgm:spPr/>
    </dgm:pt>
    <dgm:pt modelId="{A6EEE486-33E8-4FAE-AB45-0117392A0E69}" type="pres">
      <dgm:prSet presAssocID="{EEAFE5CE-182C-4B83-8627-417C6F4BE7E8}" presName="ChildText" presStyleLbl="fgAcc1" presStyleIdx="0" presStyleCnt="0">
        <dgm:presLayoutVars>
          <dgm:chMax val="0"/>
          <dgm:chPref val="0"/>
          <dgm:bulletEnabled val="1"/>
        </dgm:presLayoutVars>
      </dgm:prSet>
      <dgm:spPr/>
      <dgm:t>
        <a:bodyPr/>
        <a:lstStyle/>
        <a:p>
          <a:endParaRPr lang="en-US"/>
        </a:p>
      </dgm:t>
    </dgm:pt>
  </dgm:ptLst>
  <dgm:cxnLst>
    <dgm:cxn modelId="{40DA1F9C-EA73-44C7-A220-1ADA734D30BA}" srcId="{D2BAA8D9-2442-411F-B33B-369C5774A86A}" destId="{EEAFE5CE-182C-4B83-8627-417C6F4BE7E8}" srcOrd="0" destOrd="0" parTransId="{AD8A2D33-9E25-4F33-A256-2D1675094C8D}" sibTransId="{AFEAF7ED-2EE8-4C60-8792-052CD9EE5818}"/>
    <dgm:cxn modelId="{8A4B8EB9-8383-41FD-AA67-A3181A354D32}" type="presOf" srcId="{D2BAA8D9-2442-411F-B33B-369C5774A86A}" destId="{9052A574-F375-4CD8-B4CB-A8BF7BB4629E}" srcOrd="0" destOrd="0" presId="urn:microsoft.com/office/officeart/2008/layout/TitledPictureBlocks"/>
    <dgm:cxn modelId="{8BB88ADC-86A1-4505-9FB7-97D54121987C}" type="presOf" srcId="{EEAFE5CE-182C-4B83-8627-417C6F4BE7E8}" destId="{29B2455E-E103-4518-A3FE-6D2519C43B16}" srcOrd="0" destOrd="0" presId="urn:microsoft.com/office/officeart/2008/layout/TitledPictureBlocks"/>
    <dgm:cxn modelId="{DFCCD247-FEA6-42A3-9D2B-C7C244CF3D66}" type="presParOf" srcId="{9052A574-F375-4CD8-B4CB-A8BF7BB4629E}" destId="{DFE90846-416C-4181-9910-D50766BE9EC3}" srcOrd="0" destOrd="0" presId="urn:microsoft.com/office/officeart/2008/layout/TitledPictureBlocks"/>
    <dgm:cxn modelId="{8F662E45-975C-469F-A05B-9F202C08535D}" type="presParOf" srcId="{DFE90846-416C-4181-9910-D50766BE9EC3}" destId="{29B2455E-E103-4518-A3FE-6D2519C43B16}" srcOrd="0" destOrd="0" presId="urn:microsoft.com/office/officeart/2008/layout/TitledPictureBlocks"/>
    <dgm:cxn modelId="{752CA10C-9B9C-4B0E-9B53-669D9DDF67BE}" type="presParOf" srcId="{DFE90846-416C-4181-9910-D50766BE9EC3}" destId="{49499FF9-676B-4E9B-9746-969F74090D22}" srcOrd="1" destOrd="0" presId="urn:microsoft.com/office/officeart/2008/layout/TitledPictureBlocks"/>
    <dgm:cxn modelId="{C32051FF-FF82-4E40-B623-6968E9E981BB}" type="presParOf" srcId="{DFE90846-416C-4181-9910-D50766BE9EC3}" destId="{A6EEE486-33E8-4FAE-AB45-0117392A0E69}" srcOrd="2" destOrd="0" presId="urn:microsoft.com/office/officeart/2008/layout/Titled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77A9EF1-D80A-4D6B-BD8E-6BAA0BCAA816}" type="doc">
      <dgm:prSet loTypeId="urn:microsoft.com/office/officeart/2005/8/layout/hList7#1" loCatId="picture" qsTypeId="urn:microsoft.com/office/officeart/2005/8/quickstyle/simple3" qsCatId="simple" csTypeId="urn:microsoft.com/office/officeart/2005/8/colors/accent1_2" csCatId="accent1" phldr="1"/>
      <dgm:spPr/>
    </dgm:pt>
    <dgm:pt modelId="{C0D5A472-43FF-486F-AAA5-AC8B3F8C832B}">
      <dgm:prSet phldrT="[Text]" custT="1"/>
      <dgm:spPr/>
      <dgm:t>
        <a:bodyPr/>
        <a:lstStyle/>
        <a:p>
          <a:r>
            <a:rPr lang="az-Latn-AZ" sz="2800" dirty="0" smtClean="0">
              <a:latin typeface="Times New Roman" panose="02020603050405020304" pitchFamily="18" charset="0"/>
              <a:cs typeface="Times New Roman" panose="02020603050405020304" pitchFamily="18" charset="0"/>
            </a:rPr>
            <a:t>Sumqayıt  QRM-in açılışı</a:t>
          </a:r>
          <a:endParaRPr lang="en-US" sz="2800" dirty="0">
            <a:latin typeface="Times New Roman" panose="02020603050405020304" pitchFamily="18" charset="0"/>
            <a:cs typeface="Times New Roman" panose="02020603050405020304" pitchFamily="18" charset="0"/>
          </a:endParaRPr>
        </a:p>
      </dgm:t>
    </dgm:pt>
    <dgm:pt modelId="{E4A92EF0-7C85-4ACF-BA7B-0A8605ADDA4F}" type="parTrans" cxnId="{0955CEF2-F5C9-489E-BFB9-172579D3DCAA}">
      <dgm:prSet/>
      <dgm:spPr/>
      <dgm:t>
        <a:bodyPr/>
        <a:lstStyle/>
        <a:p>
          <a:endParaRPr lang="en-US"/>
        </a:p>
      </dgm:t>
    </dgm:pt>
    <dgm:pt modelId="{7AD63F10-436F-4A75-B7D7-EC9A5B76931A}" type="sibTrans" cxnId="{0955CEF2-F5C9-489E-BFB9-172579D3DCAA}">
      <dgm:prSet/>
      <dgm:spPr/>
      <dgm:t>
        <a:bodyPr/>
        <a:lstStyle/>
        <a:p>
          <a:endParaRPr lang="en-US"/>
        </a:p>
      </dgm:t>
    </dgm:pt>
    <dgm:pt modelId="{D4C66BDA-F295-4170-9EFA-4924FB03831E}">
      <dgm:prSet phldrT="[Text]" custT="1"/>
      <dgm:spPr/>
      <dgm:t>
        <a:bodyPr/>
        <a:lstStyle/>
        <a:p>
          <a:r>
            <a:rPr lang="az-Latn-AZ" sz="2800" dirty="0" smtClean="0">
              <a:latin typeface="Times New Roman" panose="02020603050405020304" pitchFamily="18" charset="0"/>
              <a:cs typeface="Times New Roman" panose="02020603050405020304" pitchFamily="18" charset="0"/>
            </a:rPr>
            <a:t>Xaçmaz    QRM-in açılışı</a:t>
          </a:r>
          <a:endParaRPr lang="en-US" sz="2800" dirty="0">
            <a:latin typeface="Times New Roman" panose="02020603050405020304" pitchFamily="18" charset="0"/>
            <a:cs typeface="Times New Roman" panose="02020603050405020304" pitchFamily="18" charset="0"/>
          </a:endParaRPr>
        </a:p>
      </dgm:t>
    </dgm:pt>
    <dgm:pt modelId="{18AFCAF5-C531-452B-AD52-616386989522}" type="parTrans" cxnId="{6FDF2264-D85D-4C9B-90F4-4D8DB98AEBD8}">
      <dgm:prSet/>
      <dgm:spPr/>
      <dgm:t>
        <a:bodyPr/>
        <a:lstStyle/>
        <a:p>
          <a:endParaRPr lang="en-US"/>
        </a:p>
      </dgm:t>
    </dgm:pt>
    <dgm:pt modelId="{309499AE-D337-4532-ACBD-318C94762C8E}" type="sibTrans" cxnId="{6FDF2264-D85D-4C9B-90F4-4D8DB98AEBD8}">
      <dgm:prSet/>
      <dgm:spPr/>
      <dgm:t>
        <a:bodyPr/>
        <a:lstStyle/>
        <a:p>
          <a:endParaRPr lang="en-US"/>
        </a:p>
      </dgm:t>
    </dgm:pt>
    <dgm:pt modelId="{D64D4DAA-78FF-42EE-8B26-E3CAEDBA6D0A}">
      <dgm:prSet phldrT="[Text]" custT="1"/>
      <dgm:spPr/>
      <dgm:t>
        <a:bodyPr/>
        <a:lstStyle/>
        <a:p>
          <a:r>
            <a:rPr lang="az-Latn-AZ" sz="2800" dirty="0" smtClean="0">
              <a:latin typeface="Times New Roman" panose="02020603050405020304" pitchFamily="18" charset="0"/>
              <a:cs typeface="Times New Roman" panose="02020603050405020304" pitchFamily="18" charset="0"/>
            </a:rPr>
            <a:t>Bərdə       QRM-in açılı</a:t>
          </a:r>
          <a:r>
            <a:rPr lang="az-Latn-AZ" sz="3200" dirty="0" smtClean="0">
              <a:latin typeface="Times New Roman" panose="02020603050405020304" pitchFamily="18" charset="0"/>
              <a:cs typeface="Times New Roman" panose="02020603050405020304" pitchFamily="18" charset="0"/>
            </a:rPr>
            <a:t>şı</a:t>
          </a:r>
          <a:endParaRPr lang="en-US" sz="3200" dirty="0">
            <a:latin typeface="Times New Roman" panose="02020603050405020304" pitchFamily="18" charset="0"/>
            <a:cs typeface="Times New Roman" panose="02020603050405020304" pitchFamily="18" charset="0"/>
          </a:endParaRPr>
        </a:p>
      </dgm:t>
    </dgm:pt>
    <dgm:pt modelId="{91425FBA-6922-4775-8FA7-800BACF249C2}" type="parTrans" cxnId="{3257DE09-250F-4024-8C9D-A8853D1EBE64}">
      <dgm:prSet/>
      <dgm:spPr/>
      <dgm:t>
        <a:bodyPr/>
        <a:lstStyle/>
        <a:p>
          <a:endParaRPr lang="en-US"/>
        </a:p>
      </dgm:t>
    </dgm:pt>
    <dgm:pt modelId="{8B80F273-F237-4C32-8A86-1B3C8DA0368C}" type="sibTrans" cxnId="{3257DE09-250F-4024-8C9D-A8853D1EBE64}">
      <dgm:prSet/>
      <dgm:spPr/>
      <dgm:t>
        <a:bodyPr/>
        <a:lstStyle/>
        <a:p>
          <a:endParaRPr lang="en-US"/>
        </a:p>
      </dgm:t>
    </dgm:pt>
    <dgm:pt modelId="{F2CCB668-9DE6-4674-A0C4-131BB5318DC1}" type="pres">
      <dgm:prSet presAssocID="{577A9EF1-D80A-4D6B-BD8E-6BAA0BCAA816}" presName="Name0" presStyleCnt="0">
        <dgm:presLayoutVars>
          <dgm:dir/>
          <dgm:resizeHandles val="exact"/>
        </dgm:presLayoutVars>
      </dgm:prSet>
      <dgm:spPr/>
    </dgm:pt>
    <dgm:pt modelId="{DD556694-0BBC-4E9B-8AA7-4FF51CE66F08}" type="pres">
      <dgm:prSet presAssocID="{577A9EF1-D80A-4D6B-BD8E-6BAA0BCAA816}" presName="fgShape" presStyleLbl="fgShp" presStyleIdx="0" presStyleCnt="1"/>
      <dgm:spPr/>
    </dgm:pt>
    <dgm:pt modelId="{39F8659E-4581-4B3E-8714-16452FC5F303}" type="pres">
      <dgm:prSet presAssocID="{577A9EF1-D80A-4D6B-BD8E-6BAA0BCAA816}" presName="linComp" presStyleCnt="0"/>
      <dgm:spPr/>
    </dgm:pt>
    <dgm:pt modelId="{D1E9C427-DF90-40FB-A9C1-3608842B9A7D}" type="pres">
      <dgm:prSet presAssocID="{C0D5A472-43FF-486F-AAA5-AC8B3F8C832B}" presName="compNode" presStyleCnt="0"/>
      <dgm:spPr/>
    </dgm:pt>
    <dgm:pt modelId="{569F6FF3-672C-4BD5-BE91-6CE0E1A82D70}" type="pres">
      <dgm:prSet presAssocID="{C0D5A472-43FF-486F-AAA5-AC8B3F8C832B}" presName="bkgdShape" presStyleLbl="node1" presStyleIdx="0" presStyleCnt="3"/>
      <dgm:spPr/>
      <dgm:t>
        <a:bodyPr/>
        <a:lstStyle/>
        <a:p>
          <a:endParaRPr lang="en-US"/>
        </a:p>
      </dgm:t>
    </dgm:pt>
    <dgm:pt modelId="{350F4E9A-456C-4B48-81FA-4B0A66DF8E62}" type="pres">
      <dgm:prSet presAssocID="{C0D5A472-43FF-486F-AAA5-AC8B3F8C832B}" presName="nodeTx" presStyleLbl="node1" presStyleIdx="0" presStyleCnt="3">
        <dgm:presLayoutVars>
          <dgm:bulletEnabled val="1"/>
        </dgm:presLayoutVars>
      </dgm:prSet>
      <dgm:spPr/>
      <dgm:t>
        <a:bodyPr/>
        <a:lstStyle/>
        <a:p>
          <a:endParaRPr lang="en-US"/>
        </a:p>
      </dgm:t>
    </dgm:pt>
    <dgm:pt modelId="{16A301DC-E1CC-4E65-BCAE-F27AFAD18C10}" type="pres">
      <dgm:prSet presAssocID="{C0D5A472-43FF-486F-AAA5-AC8B3F8C832B}" presName="invisiNode" presStyleLbl="node1" presStyleIdx="0" presStyleCnt="3"/>
      <dgm:spPr/>
    </dgm:pt>
    <dgm:pt modelId="{2089FDB4-71AE-4BC8-B3CA-A0AB3EEA2A9F}" type="pres">
      <dgm:prSet presAssocID="{C0D5A472-43FF-486F-AAA5-AC8B3F8C832B}" presName="imagNode" presStyleLbl="fgImgPlace1" presStyleIdx="0" presStyleCnt="3" custScaleX="131460" custScaleY="109280"/>
      <dgm:spPr>
        <a:prstGeom prst="round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9000" r="-39000"/>
          </a:stretch>
        </a:blipFill>
      </dgm:spPr>
    </dgm:pt>
    <dgm:pt modelId="{773F7508-D36E-4453-B96A-E794F6B2C6DC}" type="pres">
      <dgm:prSet presAssocID="{7AD63F10-436F-4A75-B7D7-EC9A5B76931A}" presName="sibTrans" presStyleLbl="sibTrans2D1" presStyleIdx="0" presStyleCnt="0"/>
      <dgm:spPr/>
      <dgm:t>
        <a:bodyPr/>
        <a:lstStyle/>
        <a:p>
          <a:endParaRPr lang="en-US"/>
        </a:p>
      </dgm:t>
    </dgm:pt>
    <dgm:pt modelId="{0683AD16-2EF2-4667-907C-BEE6B1661A22}" type="pres">
      <dgm:prSet presAssocID="{D4C66BDA-F295-4170-9EFA-4924FB03831E}" presName="compNode" presStyleCnt="0"/>
      <dgm:spPr/>
    </dgm:pt>
    <dgm:pt modelId="{DAD1FBA1-F421-4081-B871-CD9DBFE5525A}" type="pres">
      <dgm:prSet presAssocID="{D4C66BDA-F295-4170-9EFA-4924FB03831E}" presName="bkgdShape" presStyleLbl="node1" presStyleIdx="1" presStyleCnt="3"/>
      <dgm:spPr/>
      <dgm:t>
        <a:bodyPr/>
        <a:lstStyle/>
        <a:p>
          <a:endParaRPr lang="en-US"/>
        </a:p>
      </dgm:t>
    </dgm:pt>
    <dgm:pt modelId="{7C0E363F-29DC-44A1-8CE7-F092D24C1301}" type="pres">
      <dgm:prSet presAssocID="{D4C66BDA-F295-4170-9EFA-4924FB03831E}" presName="nodeTx" presStyleLbl="node1" presStyleIdx="1" presStyleCnt="3">
        <dgm:presLayoutVars>
          <dgm:bulletEnabled val="1"/>
        </dgm:presLayoutVars>
      </dgm:prSet>
      <dgm:spPr/>
      <dgm:t>
        <a:bodyPr/>
        <a:lstStyle/>
        <a:p>
          <a:endParaRPr lang="en-US"/>
        </a:p>
      </dgm:t>
    </dgm:pt>
    <dgm:pt modelId="{D8C6EEA8-C808-4C55-8BE9-5A4B7E9ED175}" type="pres">
      <dgm:prSet presAssocID="{D4C66BDA-F295-4170-9EFA-4924FB03831E}" presName="invisiNode" presStyleLbl="node1" presStyleIdx="1" presStyleCnt="3"/>
      <dgm:spPr/>
    </dgm:pt>
    <dgm:pt modelId="{B8E0D402-30B0-4F75-B940-92B8CA8C0CBD}" type="pres">
      <dgm:prSet presAssocID="{D4C66BDA-F295-4170-9EFA-4924FB03831E}" presName="imagNode" presStyleLbl="fgImgPlace1" presStyleIdx="1" presStyleCnt="3" custScaleX="128783" custScaleY="109280"/>
      <dgm:spPr>
        <a:prstGeom prst="round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4000" r="-14000"/>
          </a:stretch>
        </a:blipFill>
      </dgm:spPr>
    </dgm:pt>
    <dgm:pt modelId="{DEC78240-B11C-4E2A-8111-F75CD932ECE1}" type="pres">
      <dgm:prSet presAssocID="{309499AE-D337-4532-ACBD-318C94762C8E}" presName="sibTrans" presStyleLbl="sibTrans2D1" presStyleIdx="0" presStyleCnt="0"/>
      <dgm:spPr/>
      <dgm:t>
        <a:bodyPr/>
        <a:lstStyle/>
        <a:p>
          <a:endParaRPr lang="en-US"/>
        </a:p>
      </dgm:t>
    </dgm:pt>
    <dgm:pt modelId="{C4D43C5D-4A11-4087-A881-45B01529299B}" type="pres">
      <dgm:prSet presAssocID="{D64D4DAA-78FF-42EE-8B26-E3CAEDBA6D0A}" presName="compNode" presStyleCnt="0"/>
      <dgm:spPr/>
    </dgm:pt>
    <dgm:pt modelId="{37D7609A-F11C-4030-BB39-5DAF922B3B16}" type="pres">
      <dgm:prSet presAssocID="{D64D4DAA-78FF-42EE-8B26-E3CAEDBA6D0A}" presName="bkgdShape" presStyleLbl="node1" presStyleIdx="2" presStyleCnt="3"/>
      <dgm:spPr/>
      <dgm:t>
        <a:bodyPr/>
        <a:lstStyle/>
        <a:p>
          <a:endParaRPr lang="en-US"/>
        </a:p>
      </dgm:t>
    </dgm:pt>
    <dgm:pt modelId="{12901B91-2BF6-42BC-8DC8-F9AD934D5866}" type="pres">
      <dgm:prSet presAssocID="{D64D4DAA-78FF-42EE-8B26-E3CAEDBA6D0A}" presName="nodeTx" presStyleLbl="node1" presStyleIdx="2" presStyleCnt="3">
        <dgm:presLayoutVars>
          <dgm:bulletEnabled val="1"/>
        </dgm:presLayoutVars>
      </dgm:prSet>
      <dgm:spPr/>
      <dgm:t>
        <a:bodyPr/>
        <a:lstStyle/>
        <a:p>
          <a:endParaRPr lang="en-US"/>
        </a:p>
      </dgm:t>
    </dgm:pt>
    <dgm:pt modelId="{669C641E-7F0E-4C9F-81CB-9E267AC9EB38}" type="pres">
      <dgm:prSet presAssocID="{D64D4DAA-78FF-42EE-8B26-E3CAEDBA6D0A}" presName="invisiNode" presStyleLbl="node1" presStyleIdx="2" presStyleCnt="3"/>
      <dgm:spPr/>
    </dgm:pt>
    <dgm:pt modelId="{B0984947-A4FA-458F-B97C-FFEF644CB138}" type="pres">
      <dgm:prSet presAssocID="{D64D4DAA-78FF-42EE-8B26-E3CAEDBA6D0A}" presName="imagNode" presStyleLbl="fgImgPlace1" presStyleIdx="2" presStyleCnt="3" custScaleX="134565" custScaleY="109280"/>
      <dgm:spPr>
        <a:prstGeom prst="round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1000" r="-11000"/>
          </a:stretch>
        </a:blipFill>
      </dgm:spPr>
    </dgm:pt>
  </dgm:ptLst>
  <dgm:cxnLst>
    <dgm:cxn modelId="{6AA531F6-7BAD-4386-8888-BFEC6B0D662D}" type="presOf" srcId="{D64D4DAA-78FF-42EE-8B26-E3CAEDBA6D0A}" destId="{37D7609A-F11C-4030-BB39-5DAF922B3B16}" srcOrd="0" destOrd="0" presId="urn:microsoft.com/office/officeart/2005/8/layout/hList7#1"/>
    <dgm:cxn modelId="{D36116C2-DA17-4C5F-93BB-DD27E68E5BDE}" type="presOf" srcId="{577A9EF1-D80A-4D6B-BD8E-6BAA0BCAA816}" destId="{F2CCB668-9DE6-4674-A0C4-131BB5318DC1}" srcOrd="0" destOrd="0" presId="urn:microsoft.com/office/officeart/2005/8/layout/hList7#1"/>
    <dgm:cxn modelId="{0955CEF2-F5C9-489E-BFB9-172579D3DCAA}" srcId="{577A9EF1-D80A-4D6B-BD8E-6BAA0BCAA816}" destId="{C0D5A472-43FF-486F-AAA5-AC8B3F8C832B}" srcOrd="0" destOrd="0" parTransId="{E4A92EF0-7C85-4ACF-BA7B-0A8605ADDA4F}" sibTransId="{7AD63F10-436F-4A75-B7D7-EC9A5B76931A}"/>
    <dgm:cxn modelId="{BAC561B5-EC3C-4B6C-A2EE-F231CFAB0DB5}" type="presOf" srcId="{C0D5A472-43FF-486F-AAA5-AC8B3F8C832B}" destId="{569F6FF3-672C-4BD5-BE91-6CE0E1A82D70}" srcOrd="0" destOrd="0" presId="urn:microsoft.com/office/officeart/2005/8/layout/hList7#1"/>
    <dgm:cxn modelId="{9241FBE2-821A-43FC-869C-48B93DFD2484}" type="presOf" srcId="{D64D4DAA-78FF-42EE-8B26-E3CAEDBA6D0A}" destId="{12901B91-2BF6-42BC-8DC8-F9AD934D5866}" srcOrd="1" destOrd="0" presId="urn:microsoft.com/office/officeart/2005/8/layout/hList7#1"/>
    <dgm:cxn modelId="{F13409D2-C262-4798-8973-375CDFF20426}" type="presOf" srcId="{C0D5A472-43FF-486F-AAA5-AC8B3F8C832B}" destId="{350F4E9A-456C-4B48-81FA-4B0A66DF8E62}" srcOrd="1" destOrd="0" presId="urn:microsoft.com/office/officeart/2005/8/layout/hList7#1"/>
    <dgm:cxn modelId="{1D7986D0-2C88-4784-A5BB-E09E8B84AC7F}" type="presOf" srcId="{D4C66BDA-F295-4170-9EFA-4924FB03831E}" destId="{7C0E363F-29DC-44A1-8CE7-F092D24C1301}" srcOrd="1" destOrd="0" presId="urn:microsoft.com/office/officeart/2005/8/layout/hList7#1"/>
    <dgm:cxn modelId="{BC8FFDAB-8C04-4902-BB6D-88E12A061841}" type="presOf" srcId="{D4C66BDA-F295-4170-9EFA-4924FB03831E}" destId="{DAD1FBA1-F421-4081-B871-CD9DBFE5525A}" srcOrd="0" destOrd="0" presId="urn:microsoft.com/office/officeart/2005/8/layout/hList7#1"/>
    <dgm:cxn modelId="{9A160F7B-21C3-4BA1-AC5E-1312974D92BB}" type="presOf" srcId="{7AD63F10-436F-4A75-B7D7-EC9A5B76931A}" destId="{773F7508-D36E-4453-B96A-E794F6B2C6DC}" srcOrd="0" destOrd="0" presId="urn:microsoft.com/office/officeart/2005/8/layout/hList7#1"/>
    <dgm:cxn modelId="{3257DE09-250F-4024-8C9D-A8853D1EBE64}" srcId="{577A9EF1-D80A-4D6B-BD8E-6BAA0BCAA816}" destId="{D64D4DAA-78FF-42EE-8B26-E3CAEDBA6D0A}" srcOrd="2" destOrd="0" parTransId="{91425FBA-6922-4775-8FA7-800BACF249C2}" sibTransId="{8B80F273-F237-4C32-8A86-1B3C8DA0368C}"/>
    <dgm:cxn modelId="{D5AE0210-F9D4-477D-BE45-9A75BA803529}" type="presOf" srcId="{309499AE-D337-4532-ACBD-318C94762C8E}" destId="{DEC78240-B11C-4E2A-8111-F75CD932ECE1}" srcOrd="0" destOrd="0" presId="urn:microsoft.com/office/officeart/2005/8/layout/hList7#1"/>
    <dgm:cxn modelId="{6FDF2264-D85D-4C9B-90F4-4D8DB98AEBD8}" srcId="{577A9EF1-D80A-4D6B-BD8E-6BAA0BCAA816}" destId="{D4C66BDA-F295-4170-9EFA-4924FB03831E}" srcOrd="1" destOrd="0" parTransId="{18AFCAF5-C531-452B-AD52-616386989522}" sibTransId="{309499AE-D337-4532-ACBD-318C94762C8E}"/>
    <dgm:cxn modelId="{A5D81DFB-7E19-4C3B-9203-7EFF0B42B0C9}" type="presParOf" srcId="{F2CCB668-9DE6-4674-A0C4-131BB5318DC1}" destId="{DD556694-0BBC-4E9B-8AA7-4FF51CE66F08}" srcOrd="0" destOrd="0" presId="urn:microsoft.com/office/officeart/2005/8/layout/hList7#1"/>
    <dgm:cxn modelId="{5BB568AE-A494-496A-99D3-F66CBDF3D7D7}" type="presParOf" srcId="{F2CCB668-9DE6-4674-A0C4-131BB5318DC1}" destId="{39F8659E-4581-4B3E-8714-16452FC5F303}" srcOrd="1" destOrd="0" presId="urn:microsoft.com/office/officeart/2005/8/layout/hList7#1"/>
    <dgm:cxn modelId="{3FB27438-0E59-40EF-965C-EE5A13392DB3}" type="presParOf" srcId="{39F8659E-4581-4B3E-8714-16452FC5F303}" destId="{D1E9C427-DF90-40FB-A9C1-3608842B9A7D}" srcOrd="0" destOrd="0" presId="urn:microsoft.com/office/officeart/2005/8/layout/hList7#1"/>
    <dgm:cxn modelId="{D035AAA5-C9EA-4FB2-8E58-E935B8B05DA7}" type="presParOf" srcId="{D1E9C427-DF90-40FB-A9C1-3608842B9A7D}" destId="{569F6FF3-672C-4BD5-BE91-6CE0E1A82D70}" srcOrd="0" destOrd="0" presId="urn:microsoft.com/office/officeart/2005/8/layout/hList7#1"/>
    <dgm:cxn modelId="{A30BAF07-A342-46FF-B496-36FA62DC7130}" type="presParOf" srcId="{D1E9C427-DF90-40FB-A9C1-3608842B9A7D}" destId="{350F4E9A-456C-4B48-81FA-4B0A66DF8E62}" srcOrd="1" destOrd="0" presId="urn:microsoft.com/office/officeart/2005/8/layout/hList7#1"/>
    <dgm:cxn modelId="{41477640-8EFD-4996-99E8-5EBBBE489DA9}" type="presParOf" srcId="{D1E9C427-DF90-40FB-A9C1-3608842B9A7D}" destId="{16A301DC-E1CC-4E65-BCAE-F27AFAD18C10}" srcOrd="2" destOrd="0" presId="urn:microsoft.com/office/officeart/2005/8/layout/hList7#1"/>
    <dgm:cxn modelId="{D86179C4-109F-4638-823C-017972651CE3}" type="presParOf" srcId="{D1E9C427-DF90-40FB-A9C1-3608842B9A7D}" destId="{2089FDB4-71AE-4BC8-B3CA-A0AB3EEA2A9F}" srcOrd="3" destOrd="0" presId="urn:microsoft.com/office/officeart/2005/8/layout/hList7#1"/>
    <dgm:cxn modelId="{FB6400D2-FDAC-4CAD-8EE5-038BC5F670D6}" type="presParOf" srcId="{39F8659E-4581-4B3E-8714-16452FC5F303}" destId="{773F7508-D36E-4453-B96A-E794F6B2C6DC}" srcOrd="1" destOrd="0" presId="urn:microsoft.com/office/officeart/2005/8/layout/hList7#1"/>
    <dgm:cxn modelId="{58BF9D19-BCE9-43A7-B064-4D9D41FA8BE5}" type="presParOf" srcId="{39F8659E-4581-4B3E-8714-16452FC5F303}" destId="{0683AD16-2EF2-4667-907C-BEE6B1661A22}" srcOrd="2" destOrd="0" presId="urn:microsoft.com/office/officeart/2005/8/layout/hList7#1"/>
    <dgm:cxn modelId="{D8273C34-2C20-452E-A4BF-840B5DA09989}" type="presParOf" srcId="{0683AD16-2EF2-4667-907C-BEE6B1661A22}" destId="{DAD1FBA1-F421-4081-B871-CD9DBFE5525A}" srcOrd="0" destOrd="0" presId="urn:microsoft.com/office/officeart/2005/8/layout/hList7#1"/>
    <dgm:cxn modelId="{C6FCA782-A3FE-45AE-8853-8E5E91A0B3D4}" type="presParOf" srcId="{0683AD16-2EF2-4667-907C-BEE6B1661A22}" destId="{7C0E363F-29DC-44A1-8CE7-F092D24C1301}" srcOrd="1" destOrd="0" presId="urn:microsoft.com/office/officeart/2005/8/layout/hList7#1"/>
    <dgm:cxn modelId="{5A7AD224-13CF-42CB-A224-EA9BF98A3632}" type="presParOf" srcId="{0683AD16-2EF2-4667-907C-BEE6B1661A22}" destId="{D8C6EEA8-C808-4C55-8BE9-5A4B7E9ED175}" srcOrd="2" destOrd="0" presId="urn:microsoft.com/office/officeart/2005/8/layout/hList7#1"/>
    <dgm:cxn modelId="{4456958C-39FF-4B6E-B529-D7AC30E52AC4}" type="presParOf" srcId="{0683AD16-2EF2-4667-907C-BEE6B1661A22}" destId="{B8E0D402-30B0-4F75-B940-92B8CA8C0CBD}" srcOrd="3" destOrd="0" presId="urn:microsoft.com/office/officeart/2005/8/layout/hList7#1"/>
    <dgm:cxn modelId="{F9B88000-1EF7-4435-B044-CB2F65C0DC7F}" type="presParOf" srcId="{39F8659E-4581-4B3E-8714-16452FC5F303}" destId="{DEC78240-B11C-4E2A-8111-F75CD932ECE1}" srcOrd="3" destOrd="0" presId="urn:microsoft.com/office/officeart/2005/8/layout/hList7#1"/>
    <dgm:cxn modelId="{B95A0455-F151-45D4-B1B7-C75702D035BC}" type="presParOf" srcId="{39F8659E-4581-4B3E-8714-16452FC5F303}" destId="{C4D43C5D-4A11-4087-A881-45B01529299B}" srcOrd="4" destOrd="0" presId="urn:microsoft.com/office/officeart/2005/8/layout/hList7#1"/>
    <dgm:cxn modelId="{DF5D2337-7A0D-404A-ABA6-BA70DC1141AC}" type="presParOf" srcId="{C4D43C5D-4A11-4087-A881-45B01529299B}" destId="{37D7609A-F11C-4030-BB39-5DAF922B3B16}" srcOrd="0" destOrd="0" presId="urn:microsoft.com/office/officeart/2005/8/layout/hList7#1"/>
    <dgm:cxn modelId="{D103207F-F8E5-418B-8CF3-78C48D920BCA}" type="presParOf" srcId="{C4D43C5D-4A11-4087-A881-45B01529299B}" destId="{12901B91-2BF6-42BC-8DC8-F9AD934D5866}" srcOrd="1" destOrd="0" presId="urn:microsoft.com/office/officeart/2005/8/layout/hList7#1"/>
    <dgm:cxn modelId="{368C992F-A068-4443-A194-9D77E4AB49FE}" type="presParOf" srcId="{C4D43C5D-4A11-4087-A881-45B01529299B}" destId="{669C641E-7F0E-4C9F-81CB-9E267AC9EB38}" srcOrd="2" destOrd="0" presId="urn:microsoft.com/office/officeart/2005/8/layout/hList7#1"/>
    <dgm:cxn modelId="{AFFD22F0-0101-4347-BAA9-1EB261694BFB}" type="presParOf" srcId="{C4D43C5D-4A11-4087-A881-45B01529299B}" destId="{B0984947-A4FA-458F-B97C-FFEF644CB138}" srcOrd="3" destOrd="0" presId="urn:microsoft.com/office/officeart/2005/8/layout/hList7#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7269800-D2FF-45E3-89CC-A42DCBD8E3AF}" type="doc">
      <dgm:prSet loTypeId="urn:microsoft.com/office/officeart/2005/8/layout/hChevron3" loCatId="process" qsTypeId="urn:microsoft.com/office/officeart/2005/8/quickstyle/simple1" qsCatId="simple" csTypeId="urn:microsoft.com/office/officeart/2005/8/colors/accent1_2" csCatId="accent1" phldr="1"/>
      <dgm:spPr/>
    </dgm:pt>
    <dgm:pt modelId="{C250A865-9D08-420F-A7C0-216E4EC5D8B6}">
      <dgm:prSet phldrT="[Текст]" custT="1"/>
      <dgm:spPr/>
      <dgm:t>
        <a:bodyPr/>
        <a:lstStyle/>
        <a:p>
          <a:r>
            <a:rPr lang="az-Latn-AZ" sz="2400" b="1" cap="none" dirty="0" smtClean="0">
              <a:latin typeface="Times New Roman" pitchFamily="18" charset="0"/>
              <a:cs typeface="Times New Roman" pitchFamily="18" charset="0"/>
            </a:rPr>
            <a:t>1000-dən çox çeşiddə məhsul</a:t>
          </a:r>
          <a:endParaRPr lang="en-US" sz="2400" dirty="0"/>
        </a:p>
      </dgm:t>
    </dgm:pt>
    <dgm:pt modelId="{F1B24CE4-E77C-4F0E-A8B3-F5BF283F2FF7}" type="parTrans" cxnId="{29185F95-0D5C-425F-A658-B0BD0730F561}">
      <dgm:prSet/>
      <dgm:spPr/>
      <dgm:t>
        <a:bodyPr/>
        <a:lstStyle/>
        <a:p>
          <a:endParaRPr lang="en-US"/>
        </a:p>
      </dgm:t>
    </dgm:pt>
    <dgm:pt modelId="{71518EC3-0682-43C6-9CEE-BACFDE620643}" type="sibTrans" cxnId="{29185F95-0D5C-425F-A658-B0BD0730F561}">
      <dgm:prSet/>
      <dgm:spPr/>
      <dgm:t>
        <a:bodyPr/>
        <a:lstStyle/>
        <a:p>
          <a:endParaRPr lang="en-US"/>
        </a:p>
      </dgm:t>
    </dgm:pt>
    <dgm:pt modelId="{10F436C6-7BB7-4551-8B56-C3BFC5415524}" type="pres">
      <dgm:prSet presAssocID="{57269800-D2FF-45E3-89CC-A42DCBD8E3AF}" presName="Name0" presStyleCnt="0">
        <dgm:presLayoutVars>
          <dgm:dir/>
          <dgm:resizeHandles val="exact"/>
        </dgm:presLayoutVars>
      </dgm:prSet>
      <dgm:spPr/>
    </dgm:pt>
    <dgm:pt modelId="{5892BE13-BD2A-433F-95E7-666395F6C0F3}" type="pres">
      <dgm:prSet presAssocID="{C250A865-9D08-420F-A7C0-216E4EC5D8B6}" presName="parTxOnly" presStyleLbl="node1" presStyleIdx="0" presStyleCnt="1">
        <dgm:presLayoutVars>
          <dgm:bulletEnabled val="1"/>
        </dgm:presLayoutVars>
      </dgm:prSet>
      <dgm:spPr/>
      <dgm:t>
        <a:bodyPr/>
        <a:lstStyle/>
        <a:p>
          <a:endParaRPr lang="en-US"/>
        </a:p>
      </dgm:t>
    </dgm:pt>
  </dgm:ptLst>
  <dgm:cxnLst>
    <dgm:cxn modelId="{5D6637AB-E411-4D60-BF01-D1C29AADC56F}" type="presOf" srcId="{57269800-D2FF-45E3-89CC-A42DCBD8E3AF}" destId="{10F436C6-7BB7-4551-8B56-C3BFC5415524}" srcOrd="0" destOrd="0" presId="urn:microsoft.com/office/officeart/2005/8/layout/hChevron3"/>
    <dgm:cxn modelId="{29185F95-0D5C-425F-A658-B0BD0730F561}" srcId="{57269800-D2FF-45E3-89CC-A42DCBD8E3AF}" destId="{C250A865-9D08-420F-A7C0-216E4EC5D8B6}" srcOrd="0" destOrd="0" parTransId="{F1B24CE4-E77C-4F0E-A8B3-F5BF283F2FF7}" sibTransId="{71518EC3-0682-43C6-9CEE-BACFDE620643}"/>
    <dgm:cxn modelId="{87C747F3-5858-433B-A299-750E5F0BBFDE}" type="presOf" srcId="{C250A865-9D08-420F-A7C0-216E4EC5D8B6}" destId="{5892BE13-BD2A-433F-95E7-666395F6C0F3}" srcOrd="0" destOrd="0" presId="urn:microsoft.com/office/officeart/2005/8/layout/hChevron3"/>
    <dgm:cxn modelId="{1DD0876A-0B68-48C3-93C8-346D39DCE6C3}" type="presParOf" srcId="{10F436C6-7BB7-4551-8B56-C3BFC5415524}" destId="{5892BE13-BD2A-433F-95E7-666395F6C0F3}" srcOrd="0"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7269800-D2FF-45E3-89CC-A42DCBD8E3AF}" type="doc">
      <dgm:prSet loTypeId="urn:microsoft.com/office/officeart/2005/8/layout/hChevron3" loCatId="process" qsTypeId="urn:microsoft.com/office/officeart/2005/8/quickstyle/simple1" qsCatId="simple" csTypeId="urn:microsoft.com/office/officeart/2005/8/colors/accent1_2" csCatId="accent1" phldr="1"/>
      <dgm:spPr/>
    </dgm:pt>
    <dgm:pt modelId="{C250A865-9D08-420F-A7C0-216E4EC5D8B6}">
      <dgm:prSet phldrT="[Текст]" custT="1"/>
      <dgm:spPr/>
      <dgm:t>
        <a:bodyPr/>
        <a:lstStyle/>
        <a:p>
          <a:r>
            <a:rPr lang="az-Latn-AZ" sz="2300" b="1" cap="none" dirty="0" smtClean="0">
              <a:ln w="13335" cmpd="sng">
                <a:noFill/>
                <a:prstDash val="solid"/>
              </a:ln>
              <a:solidFill>
                <a:schemeClr val="bg1"/>
              </a:solidFill>
              <a:latin typeface="Times New Roman" panose="02020603050405020304" pitchFamily="18" charset="0"/>
              <a:cs typeface="Times New Roman" panose="02020603050405020304" pitchFamily="18" charset="0"/>
            </a:rPr>
            <a:t>6 biznes qalibi, </a:t>
          </a:r>
        </a:p>
        <a:p>
          <a:r>
            <a:rPr lang="az-Latn-AZ" sz="2300" b="1" cap="none" dirty="0" smtClean="0">
              <a:ln w="13335" cmpd="sng">
                <a:noFill/>
                <a:prstDash val="solid"/>
              </a:ln>
              <a:solidFill>
                <a:schemeClr val="bg1"/>
              </a:solidFill>
              <a:latin typeface="Times New Roman" panose="02020603050405020304" pitchFamily="18" charset="0"/>
              <a:cs typeface="Times New Roman" panose="02020603050405020304" pitchFamily="18" charset="0"/>
            </a:rPr>
            <a:t>100-ə yaxın sahibkarlıq subyekti</a:t>
          </a:r>
          <a:endParaRPr lang="en-US" sz="2300" dirty="0"/>
        </a:p>
      </dgm:t>
    </dgm:pt>
    <dgm:pt modelId="{F1B24CE4-E77C-4F0E-A8B3-F5BF283F2FF7}" type="parTrans" cxnId="{29185F95-0D5C-425F-A658-B0BD0730F561}">
      <dgm:prSet/>
      <dgm:spPr/>
      <dgm:t>
        <a:bodyPr/>
        <a:lstStyle/>
        <a:p>
          <a:endParaRPr lang="en-US"/>
        </a:p>
      </dgm:t>
    </dgm:pt>
    <dgm:pt modelId="{71518EC3-0682-43C6-9CEE-BACFDE620643}" type="sibTrans" cxnId="{29185F95-0D5C-425F-A658-B0BD0730F561}">
      <dgm:prSet/>
      <dgm:spPr/>
      <dgm:t>
        <a:bodyPr/>
        <a:lstStyle/>
        <a:p>
          <a:endParaRPr lang="en-US"/>
        </a:p>
      </dgm:t>
    </dgm:pt>
    <dgm:pt modelId="{10F436C6-7BB7-4551-8B56-C3BFC5415524}" type="pres">
      <dgm:prSet presAssocID="{57269800-D2FF-45E3-89CC-A42DCBD8E3AF}" presName="Name0" presStyleCnt="0">
        <dgm:presLayoutVars>
          <dgm:dir/>
          <dgm:resizeHandles val="exact"/>
        </dgm:presLayoutVars>
      </dgm:prSet>
      <dgm:spPr/>
    </dgm:pt>
    <dgm:pt modelId="{5892BE13-BD2A-433F-95E7-666395F6C0F3}" type="pres">
      <dgm:prSet presAssocID="{C250A865-9D08-420F-A7C0-216E4EC5D8B6}" presName="parTxOnly" presStyleLbl="node1" presStyleIdx="0" presStyleCnt="1" custAng="0" custLinFactNeighborX="2984" custLinFactNeighborY="-6667">
        <dgm:presLayoutVars>
          <dgm:bulletEnabled val="1"/>
        </dgm:presLayoutVars>
      </dgm:prSet>
      <dgm:spPr/>
      <dgm:t>
        <a:bodyPr/>
        <a:lstStyle/>
        <a:p>
          <a:endParaRPr lang="en-US"/>
        </a:p>
      </dgm:t>
    </dgm:pt>
  </dgm:ptLst>
  <dgm:cxnLst>
    <dgm:cxn modelId="{4BCAE949-1426-4024-958B-1CE3DFDD4093}" type="presOf" srcId="{C250A865-9D08-420F-A7C0-216E4EC5D8B6}" destId="{5892BE13-BD2A-433F-95E7-666395F6C0F3}" srcOrd="0" destOrd="0" presId="urn:microsoft.com/office/officeart/2005/8/layout/hChevron3"/>
    <dgm:cxn modelId="{29185F95-0D5C-425F-A658-B0BD0730F561}" srcId="{57269800-D2FF-45E3-89CC-A42DCBD8E3AF}" destId="{C250A865-9D08-420F-A7C0-216E4EC5D8B6}" srcOrd="0" destOrd="0" parTransId="{F1B24CE4-E77C-4F0E-A8B3-F5BF283F2FF7}" sibTransId="{71518EC3-0682-43C6-9CEE-BACFDE620643}"/>
    <dgm:cxn modelId="{A8B96F3B-D4B1-4CD8-B0D3-785843FD847C}" type="presOf" srcId="{57269800-D2FF-45E3-89CC-A42DCBD8E3AF}" destId="{10F436C6-7BB7-4551-8B56-C3BFC5415524}" srcOrd="0" destOrd="0" presId="urn:microsoft.com/office/officeart/2005/8/layout/hChevron3"/>
    <dgm:cxn modelId="{A07999BC-4B4A-41DB-B5AD-16A892790036}" type="presParOf" srcId="{10F436C6-7BB7-4551-8B56-C3BFC5415524}" destId="{5892BE13-BD2A-433F-95E7-666395F6C0F3}" srcOrd="0" destOrd="0" presId="urn:microsoft.com/office/officeart/2005/8/layout/hChevron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FEDE435-A229-45BE-8562-C9D9B7C567A9}" type="doc">
      <dgm:prSet loTypeId="urn:microsoft.com/office/officeart/2005/8/layout/arrow4" loCatId="relationship" qsTypeId="urn:microsoft.com/office/officeart/2005/8/quickstyle/simple3" qsCatId="simple" csTypeId="urn:microsoft.com/office/officeart/2005/8/colors/colorful5" csCatId="colorful" phldr="1"/>
      <dgm:spPr/>
      <dgm:t>
        <a:bodyPr/>
        <a:lstStyle/>
        <a:p>
          <a:endParaRPr lang="en-US"/>
        </a:p>
      </dgm:t>
    </dgm:pt>
    <dgm:pt modelId="{CEEF1A10-C910-4AB1-B68B-BEAA2F008E82}">
      <dgm:prSet phldrT="[Text]" custT="1"/>
      <dgm:spPr/>
      <dgm:t>
        <a:bodyPr/>
        <a:lstStyle/>
        <a:p>
          <a:pPr algn="ctr"/>
          <a:r>
            <a:rPr lang="az-Latn-AZ" sz="3200" b="1" dirty="0" smtClean="0">
              <a:effectLst/>
              <a:latin typeface="Times New Roman" panose="02020603050405020304" pitchFamily="18" charset="0"/>
              <a:ea typeface="Tahoma" panose="020B0604030504040204" pitchFamily="34" charset="0"/>
              <a:cs typeface="Times New Roman" panose="02020603050405020304" pitchFamily="18" charset="0"/>
            </a:rPr>
            <a:t>        </a:t>
          </a:r>
        </a:p>
        <a:p>
          <a:pPr algn="ctr"/>
          <a:endParaRPr lang="az-Latn-AZ" sz="3200" b="1" dirty="0" smtClean="0">
            <a:effectLst/>
            <a:latin typeface="Times New Roman" panose="02020603050405020304" pitchFamily="18" charset="0"/>
            <a:ea typeface="Tahoma" panose="020B0604030504040204" pitchFamily="34" charset="0"/>
            <a:cs typeface="Times New Roman" panose="02020603050405020304" pitchFamily="18" charset="0"/>
          </a:endParaRPr>
        </a:p>
        <a:p>
          <a:pPr algn="ctr"/>
          <a:r>
            <a:rPr lang="az-Latn-AZ" sz="3200" b="1" dirty="0" smtClean="0">
              <a:effectLst/>
              <a:latin typeface="Times New Roman" panose="02020603050405020304" pitchFamily="18" charset="0"/>
              <a:ea typeface="Tahoma" panose="020B0604030504040204" pitchFamily="34" charset="0"/>
              <a:cs typeface="Times New Roman" panose="02020603050405020304" pitchFamily="18" charset="0"/>
            </a:rPr>
            <a:t> 17     </a:t>
          </a:r>
          <a:r>
            <a:rPr lang="az-Latn-AZ" sz="2600" dirty="0" smtClean="0">
              <a:effectLst/>
              <a:latin typeface="Times New Roman" panose="02020603050405020304" pitchFamily="18" charset="0"/>
              <a:ea typeface="Tahoma" panose="020B0604030504040204" pitchFamily="34" charset="0"/>
              <a:cs typeface="Times New Roman" panose="02020603050405020304" pitchFamily="18" charset="0"/>
            </a:rPr>
            <a:t>tədbir</a:t>
          </a:r>
          <a:endParaRPr lang="en-US" sz="2600" dirty="0">
            <a:effectLst/>
            <a:latin typeface="Times New Roman" panose="02020603050405020304" pitchFamily="18" charset="0"/>
            <a:ea typeface="Tahoma" panose="020B0604030504040204" pitchFamily="34" charset="0"/>
            <a:cs typeface="Times New Roman" panose="02020603050405020304" pitchFamily="18" charset="0"/>
          </a:endParaRPr>
        </a:p>
      </dgm:t>
    </dgm:pt>
    <dgm:pt modelId="{08484F14-7145-48EC-8B07-C0C017885DF2}" type="parTrans" cxnId="{7A0545E6-B74A-4900-97C5-D8CB829EB1F0}">
      <dgm:prSet/>
      <dgm:spPr/>
      <dgm:t>
        <a:bodyPr/>
        <a:lstStyle/>
        <a:p>
          <a:endParaRPr lang="en-US"/>
        </a:p>
      </dgm:t>
    </dgm:pt>
    <dgm:pt modelId="{B780C515-4F1A-46A7-A627-BF80C6F293EB}" type="sibTrans" cxnId="{7A0545E6-B74A-4900-97C5-D8CB829EB1F0}">
      <dgm:prSet/>
      <dgm:spPr/>
      <dgm:t>
        <a:bodyPr/>
        <a:lstStyle/>
        <a:p>
          <a:endParaRPr lang="en-US"/>
        </a:p>
      </dgm:t>
    </dgm:pt>
    <dgm:pt modelId="{F86B84DC-3DCD-412B-B026-9E40EE9CC734}">
      <dgm:prSet phldrT="[Text]" custT="1"/>
      <dgm:spPr/>
      <dgm:t>
        <a:bodyPr/>
        <a:lstStyle/>
        <a:p>
          <a:pPr algn="ctr"/>
          <a:r>
            <a:rPr lang="az-Latn-AZ" sz="2800" b="1" dirty="0" smtClean="0">
              <a:effectLst/>
              <a:latin typeface="Times New Roman" panose="02020603050405020304" pitchFamily="18" charset="0"/>
              <a:cs typeface="Times New Roman" panose="02020603050405020304" pitchFamily="18" charset="0"/>
            </a:rPr>
            <a:t>956</a:t>
          </a:r>
          <a:r>
            <a:rPr lang="az-Latn-AZ" sz="2600" dirty="0" smtClean="0">
              <a:effectLst/>
              <a:latin typeface="Times New Roman" panose="02020603050405020304" pitchFamily="18" charset="0"/>
              <a:cs typeface="Times New Roman" panose="02020603050405020304" pitchFamily="18" charset="0"/>
            </a:rPr>
            <a:t> iştirakçı</a:t>
          </a:r>
          <a:endParaRPr lang="en-US" sz="2600" dirty="0">
            <a:effectLst/>
            <a:latin typeface="Times New Roman" panose="02020603050405020304" pitchFamily="18" charset="0"/>
            <a:cs typeface="Times New Roman" panose="02020603050405020304" pitchFamily="18" charset="0"/>
          </a:endParaRPr>
        </a:p>
      </dgm:t>
    </dgm:pt>
    <dgm:pt modelId="{7BDB500A-C465-40EF-92DA-F92A181CE439}" type="parTrans" cxnId="{17DAAE5E-22E2-4DFD-9C2F-EB58CAB3DF09}">
      <dgm:prSet/>
      <dgm:spPr/>
      <dgm:t>
        <a:bodyPr/>
        <a:lstStyle/>
        <a:p>
          <a:endParaRPr lang="en-US"/>
        </a:p>
      </dgm:t>
    </dgm:pt>
    <dgm:pt modelId="{8AA26C52-9C72-478A-8207-84A0CA3F0929}" type="sibTrans" cxnId="{17DAAE5E-22E2-4DFD-9C2F-EB58CAB3DF09}">
      <dgm:prSet/>
      <dgm:spPr/>
      <dgm:t>
        <a:bodyPr/>
        <a:lstStyle/>
        <a:p>
          <a:endParaRPr lang="en-US"/>
        </a:p>
      </dgm:t>
    </dgm:pt>
    <dgm:pt modelId="{03552D2E-6D6E-4946-9680-0F8F84C2390D}">
      <dgm:prSet/>
      <dgm:spPr/>
      <dgm:t>
        <a:bodyPr/>
        <a:lstStyle/>
        <a:p>
          <a:endParaRPr lang="en-US"/>
        </a:p>
      </dgm:t>
    </dgm:pt>
    <dgm:pt modelId="{80DA93D5-85F6-4A4C-B39F-B0AFC5902D4B}" type="parTrans" cxnId="{28932FBB-D248-4658-9458-5D94AEDEF3CF}">
      <dgm:prSet/>
      <dgm:spPr/>
      <dgm:t>
        <a:bodyPr/>
        <a:lstStyle/>
        <a:p>
          <a:endParaRPr lang="en-US"/>
        </a:p>
      </dgm:t>
    </dgm:pt>
    <dgm:pt modelId="{E18B8398-E3DB-4F08-B320-34BB27606B82}" type="sibTrans" cxnId="{28932FBB-D248-4658-9458-5D94AEDEF3CF}">
      <dgm:prSet/>
      <dgm:spPr/>
      <dgm:t>
        <a:bodyPr/>
        <a:lstStyle/>
        <a:p>
          <a:endParaRPr lang="en-US"/>
        </a:p>
      </dgm:t>
    </dgm:pt>
    <dgm:pt modelId="{96666EE7-46D5-446B-A3BA-D3778BBF4CE7}" type="pres">
      <dgm:prSet presAssocID="{8FEDE435-A229-45BE-8562-C9D9B7C567A9}" presName="compositeShape" presStyleCnt="0">
        <dgm:presLayoutVars>
          <dgm:chMax val="2"/>
          <dgm:dir/>
          <dgm:resizeHandles val="exact"/>
        </dgm:presLayoutVars>
      </dgm:prSet>
      <dgm:spPr/>
      <dgm:t>
        <a:bodyPr/>
        <a:lstStyle/>
        <a:p>
          <a:endParaRPr lang="en-US"/>
        </a:p>
      </dgm:t>
    </dgm:pt>
    <dgm:pt modelId="{D46D8F8C-F20E-4DD7-8713-D8D53DFA0A53}" type="pres">
      <dgm:prSet presAssocID="{CEEF1A10-C910-4AB1-B68B-BEAA2F008E82}" presName="upArrow" presStyleLbl="node1" presStyleIdx="0" presStyleCnt="2" custScaleX="194507" custLinFactNeighborX="31650"/>
      <dgm:spPr/>
      <dgm:t>
        <a:bodyPr/>
        <a:lstStyle/>
        <a:p>
          <a:endParaRPr lang="en-US"/>
        </a:p>
      </dgm:t>
    </dgm:pt>
    <dgm:pt modelId="{45010BB1-2F6A-4089-8E80-41E571F9281E}" type="pres">
      <dgm:prSet presAssocID="{CEEF1A10-C910-4AB1-B68B-BEAA2F008E82}" presName="upArrowText" presStyleLbl="revTx" presStyleIdx="0" presStyleCnt="2" custScaleX="94995" custLinFactNeighborX="9653">
        <dgm:presLayoutVars>
          <dgm:chMax val="0"/>
          <dgm:bulletEnabled val="1"/>
        </dgm:presLayoutVars>
      </dgm:prSet>
      <dgm:spPr/>
      <dgm:t>
        <a:bodyPr/>
        <a:lstStyle/>
        <a:p>
          <a:endParaRPr lang="en-US"/>
        </a:p>
      </dgm:t>
    </dgm:pt>
    <dgm:pt modelId="{00B5FE8F-7B22-43CF-BF0F-1E3D3E099D79}" type="pres">
      <dgm:prSet presAssocID="{F86B84DC-3DCD-412B-B026-9E40EE9CC734}" presName="downArrow" presStyleLbl="node1" presStyleIdx="1" presStyleCnt="2" custScaleX="191207" custLinFactX="31040" custLinFactNeighborX="100000" custLinFactNeighborY="0"/>
      <dgm:spPr/>
      <dgm:t>
        <a:bodyPr/>
        <a:lstStyle/>
        <a:p>
          <a:endParaRPr lang="en-US"/>
        </a:p>
      </dgm:t>
    </dgm:pt>
    <dgm:pt modelId="{AF4139B1-C539-496D-BE6B-E6FC614EA222}" type="pres">
      <dgm:prSet presAssocID="{F86B84DC-3DCD-412B-B026-9E40EE9CC734}" presName="downArrowText" presStyleLbl="revTx" presStyleIdx="1" presStyleCnt="2" custLinFactNeighborX="-92396" custLinFactNeighborY="-8333">
        <dgm:presLayoutVars>
          <dgm:chMax val="0"/>
          <dgm:bulletEnabled val="1"/>
        </dgm:presLayoutVars>
      </dgm:prSet>
      <dgm:spPr/>
      <dgm:t>
        <a:bodyPr/>
        <a:lstStyle/>
        <a:p>
          <a:endParaRPr lang="en-US"/>
        </a:p>
      </dgm:t>
    </dgm:pt>
  </dgm:ptLst>
  <dgm:cxnLst>
    <dgm:cxn modelId="{7A0545E6-B74A-4900-97C5-D8CB829EB1F0}" srcId="{8FEDE435-A229-45BE-8562-C9D9B7C567A9}" destId="{CEEF1A10-C910-4AB1-B68B-BEAA2F008E82}" srcOrd="0" destOrd="0" parTransId="{08484F14-7145-48EC-8B07-C0C017885DF2}" sibTransId="{B780C515-4F1A-46A7-A627-BF80C6F293EB}"/>
    <dgm:cxn modelId="{BEC35F2B-2A66-41C6-BB0F-ABCAD45FD470}" type="presOf" srcId="{8FEDE435-A229-45BE-8562-C9D9B7C567A9}" destId="{96666EE7-46D5-446B-A3BA-D3778BBF4CE7}" srcOrd="0" destOrd="0" presId="urn:microsoft.com/office/officeart/2005/8/layout/arrow4"/>
    <dgm:cxn modelId="{28932FBB-D248-4658-9458-5D94AEDEF3CF}" srcId="{8FEDE435-A229-45BE-8562-C9D9B7C567A9}" destId="{03552D2E-6D6E-4946-9680-0F8F84C2390D}" srcOrd="2" destOrd="0" parTransId="{80DA93D5-85F6-4A4C-B39F-B0AFC5902D4B}" sibTransId="{E18B8398-E3DB-4F08-B320-34BB27606B82}"/>
    <dgm:cxn modelId="{17DAAE5E-22E2-4DFD-9C2F-EB58CAB3DF09}" srcId="{8FEDE435-A229-45BE-8562-C9D9B7C567A9}" destId="{F86B84DC-3DCD-412B-B026-9E40EE9CC734}" srcOrd="1" destOrd="0" parTransId="{7BDB500A-C465-40EF-92DA-F92A181CE439}" sibTransId="{8AA26C52-9C72-478A-8207-84A0CA3F0929}"/>
    <dgm:cxn modelId="{B44D43DC-D96B-4BD6-B787-ACCA7E45B7B9}" type="presOf" srcId="{CEEF1A10-C910-4AB1-B68B-BEAA2F008E82}" destId="{45010BB1-2F6A-4089-8E80-41E571F9281E}" srcOrd="0" destOrd="0" presId="urn:microsoft.com/office/officeart/2005/8/layout/arrow4"/>
    <dgm:cxn modelId="{D4C128DB-6428-456E-AAA8-1C02177A16BA}" type="presOf" srcId="{F86B84DC-3DCD-412B-B026-9E40EE9CC734}" destId="{AF4139B1-C539-496D-BE6B-E6FC614EA222}" srcOrd="0" destOrd="0" presId="urn:microsoft.com/office/officeart/2005/8/layout/arrow4"/>
    <dgm:cxn modelId="{090C729C-B4D3-47F2-8A99-3D8487F99789}" type="presParOf" srcId="{96666EE7-46D5-446B-A3BA-D3778BBF4CE7}" destId="{D46D8F8C-F20E-4DD7-8713-D8D53DFA0A53}" srcOrd="0" destOrd="0" presId="urn:microsoft.com/office/officeart/2005/8/layout/arrow4"/>
    <dgm:cxn modelId="{22C8C175-5521-4634-AE9B-3C850F95F626}" type="presParOf" srcId="{96666EE7-46D5-446B-A3BA-D3778BBF4CE7}" destId="{45010BB1-2F6A-4089-8E80-41E571F9281E}" srcOrd="1" destOrd="0" presId="urn:microsoft.com/office/officeart/2005/8/layout/arrow4"/>
    <dgm:cxn modelId="{FCA17724-7B69-4839-88F1-D8D1E9001243}" type="presParOf" srcId="{96666EE7-46D5-446B-A3BA-D3778BBF4CE7}" destId="{00B5FE8F-7B22-43CF-BF0F-1E3D3E099D79}" srcOrd="2" destOrd="0" presId="urn:microsoft.com/office/officeart/2005/8/layout/arrow4"/>
    <dgm:cxn modelId="{CA390687-F99B-4884-B4B2-2A81E8BE3182}" type="presParOf" srcId="{96666EE7-46D5-446B-A3BA-D3778BBF4CE7}" destId="{AF4139B1-C539-496D-BE6B-E6FC614EA222}" srcOrd="3" destOrd="0" presId="urn:microsoft.com/office/officeart/2005/8/layout/arrow4"/>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46E21E-78D8-4F91-8F57-4F18F61A874D}" type="doc">
      <dgm:prSet loTypeId="urn:microsoft.com/office/officeart/2005/8/layout/hProcess9" loCatId="process" qsTypeId="urn:microsoft.com/office/officeart/2005/8/quickstyle/3d2" qsCatId="3D" csTypeId="urn:microsoft.com/office/officeart/2005/8/colors/colorful3" csCatId="colorful" phldr="1"/>
      <dgm:spPr/>
      <dgm:t>
        <a:bodyPr/>
        <a:lstStyle/>
        <a:p>
          <a:endParaRPr lang="en-US"/>
        </a:p>
      </dgm:t>
    </dgm:pt>
    <dgm:pt modelId="{BA4EA29F-8C59-42BD-86B2-3F018E1D931D}">
      <dgm:prSet phldrT="[Text]"/>
      <dgm:spPr/>
      <dgm:t>
        <a:bodyPr/>
        <a:lstStyle/>
        <a:p>
          <a:r>
            <a:rPr lang="az-Latn-AZ" dirty="0" smtClean="0">
              <a:solidFill>
                <a:schemeClr val="tx1"/>
              </a:solidFill>
              <a:latin typeface="Times New Roman" panose="02020603050405020304" pitchFamily="18" charset="0"/>
              <a:cs typeface="Times New Roman" panose="02020603050405020304" pitchFamily="18" charset="0"/>
            </a:rPr>
            <a:t>“Azərbaycan Respublikasında insan alverinə qarşı mübarizəyə dair 2020-2024-cü illər üçün Milli Fəaliyyət Planı”nın 4.1.9-cu yarımbəndinin icrası məqsədi ilə Daxili İşlər Nazirliyi tərəfindən hazırlanmış normativ hüquqi akt layihəsi</a:t>
          </a:r>
          <a:endParaRPr lang="en-US" dirty="0">
            <a:solidFill>
              <a:schemeClr val="tx1"/>
            </a:solidFill>
          </a:endParaRPr>
        </a:p>
      </dgm:t>
    </dgm:pt>
    <dgm:pt modelId="{AA69A937-2EE3-471B-81C4-2D5CA47220F0}" type="parTrans" cxnId="{438FA5CB-ED3C-41E7-9E76-93C222C1DBAD}">
      <dgm:prSet/>
      <dgm:spPr/>
      <dgm:t>
        <a:bodyPr/>
        <a:lstStyle/>
        <a:p>
          <a:endParaRPr lang="en-US"/>
        </a:p>
      </dgm:t>
    </dgm:pt>
    <dgm:pt modelId="{7AF8444F-717A-4CC3-B9F0-1C8A2DCD989B}" type="sibTrans" cxnId="{438FA5CB-ED3C-41E7-9E76-93C222C1DBAD}">
      <dgm:prSet/>
      <dgm:spPr/>
      <dgm:t>
        <a:bodyPr/>
        <a:lstStyle/>
        <a:p>
          <a:endParaRPr lang="en-US"/>
        </a:p>
      </dgm:t>
    </dgm:pt>
    <dgm:pt modelId="{5EBEEEB7-15DE-4E4F-AA03-C8CB608A8DF0}" type="pres">
      <dgm:prSet presAssocID="{3646E21E-78D8-4F91-8F57-4F18F61A874D}" presName="CompostProcess" presStyleCnt="0">
        <dgm:presLayoutVars>
          <dgm:dir/>
          <dgm:resizeHandles val="exact"/>
        </dgm:presLayoutVars>
      </dgm:prSet>
      <dgm:spPr/>
      <dgm:t>
        <a:bodyPr/>
        <a:lstStyle/>
        <a:p>
          <a:endParaRPr lang="en-US"/>
        </a:p>
      </dgm:t>
    </dgm:pt>
    <dgm:pt modelId="{F6830483-4E82-4F27-9011-504AA2473C7E}" type="pres">
      <dgm:prSet presAssocID="{3646E21E-78D8-4F91-8F57-4F18F61A874D}" presName="arrow" presStyleLbl="bgShp" presStyleIdx="0" presStyleCnt="1"/>
      <dgm:spPr/>
    </dgm:pt>
    <dgm:pt modelId="{0FCC8DFC-3A82-40D2-9A6C-B1526184651A}" type="pres">
      <dgm:prSet presAssocID="{3646E21E-78D8-4F91-8F57-4F18F61A874D}" presName="linearProcess" presStyleCnt="0"/>
      <dgm:spPr/>
    </dgm:pt>
    <dgm:pt modelId="{519D063D-4670-473D-A9E7-85C2F5442CDD}" type="pres">
      <dgm:prSet presAssocID="{BA4EA29F-8C59-42BD-86B2-3F018E1D931D}" presName="textNode" presStyleLbl="node1" presStyleIdx="0" presStyleCnt="1" custScaleX="308333" custScaleY="92351">
        <dgm:presLayoutVars>
          <dgm:bulletEnabled val="1"/>
        </dgm:presLayoutVars>
      </dgm:prSet>
      <dgm:spPr/>
      <dgm:t>
        <a:bodyPr/>
        <a:lstStyle/>
        <a:p>
          <a:endParaRPr lang="en-US"/>
        </a:p>
      </dgm:t>
    </dgm:pt>
  </dgm:ptLst>
  <dgm:cxnLst>
    <dgm:cxn modelId="{6C060C5B-1CDB-4081-8E0A-3CD9FB94B1B9}" type="presOf" srcId="{BA4EA29F-8C59-42BD-86B2-3F018E1D931D}" destId="{519D063D-4670-473D-A9E7-85C2F5442CDD}" srcOrd="0" destOrd="0" presId="urn:microsoft.com/office/officeart/2005/8/layout/hProcess9"/>
    <dgm:cxn modelId="{438FA5CB-ED3C-41E7-9E76-93C222C1DBAD}" srcId="{3646E21E-78D8-4F91-8F57-4F18F61A874D}" destId="{BA4EA29F-8C59-42BD-86B2-3F018E1D931D}" srcOrd="0" destOrd="0" parTransId="{AA69A937-2EE3-471B-81C4-2D5CA47220F0}" sibTransId="{7AF8444F-717A-4CC3-B9F0-1C8A2DCD989B}"/>
    <dgm:cxn modelId="{9EA57A26-AFD5-43F7-AB63-C35196F7E40F}" type="presOf" srcId="{3646E21E-78D8-4F91-8F57-4F18F61A874D}" destId="{5EBEEEB7-15DE-4E4F-AA03-C8CB608A8DF0}" srcOrd="0" destOrd="0" presId="urn:microsoft.com/office/officeart/2005/8/layout/hProcess9"/>
    <dgm:cxn modelId="{207FC265-3FE1-4E91-9AF2-F132BC11089E}" type="presParOf" srcId="{5EBEEEB7-15DE-4E4F-AA03-C8CB608A8DF0}" destId="{F6830483-4E82-4F27-9011-504AA2473C7E}" srcOrd="0" destOrd="0" presId="urn:microsoft.com/office/officeart/2005/8/layout/hProcess9"/>
    <dgm:cxn modelId="{D1C1FCC3-053D-4B0B-9BF1-2CECFFF14672}" type="presParOf" srcId="{5EBEEEB7-15DE-4E4F-AA03-C8CB608A8DF0}" destId="{0FCC8DFC-3A82-40D2-9A6C-B1526184651A}" srcOrd="1" destOrd="0" presId="urn:microsoft.com/office/officeart/2005/8/layout/hProcess9"/>
    <dgm:cxn modelId="{3DB445AA-82AD-4C1D-8507-1A155C1902AC}" type="presParOf" srcId="{0FCC8DFC-3A82-40D2-9A6C-B1526184651A}" destId="{519D063D-4670-473D-A9E7-85C2F5442CDD}" srcOrd="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2D2BBCE-F0F4-4FBF-9C4D-B438069810F9}" type="doc">
      <dgm:prSet loTypeId="urn:microsoft.com/office/officeart/2005/8/layout/vList3#1" loCatId="list" qsTypeId="urn:microsoft.com/office/officeart/2005/8/quickstyle/simple1" qsCatId="simple" csTypeId="urn:microsoft.com/office/officeart/2005/8/colors/accent1_2" csCatId="accent1" phldr="1"/>
      <dgm:spPr/>
    </dgm:pt>
    <dgm:pt modelId="{547B8798-4E2C-440E-927A-DB003BD28ED3}">
      <dgm:prSet phldrT="[Текст]" custT="1"/>
      <dgm:spPr/>
      <dgm:t>
        <a:bodyPr/>
        <a:lstStyle/>
        <a:p>
          <a:r>
            <a:rPr lang="az-Latn-AZ" sz="2800" b="1" cap="none" dirty="0" smtClean="0">
              <a:latin typeface="Times New Roman" pitchFamily="18" charset="0"/>
              <a:cs typeface="Times New Roman" pitchFamily="18" charset="0"/>
            </a:rPr>
            <a:t>Azərbaycan Respublikası Prezidentinin 8 may 2012-ci il tarixli fərmanı ilə təsdiq edilmiş</a:t>
          </a:r>
        </a:p>
        <a:p>
          <a:r>
            <a:rPr lang="az-Latn-AZ" sz="2800" b="1" cap="none" dirty="0" smtClean="0">
              <a:latin typeface="Times New Roman" pitchFamily="18" charset="0"/>
              <a:cs typeface="Times New Roman" pitchFamily="18" charset="0"/>
            </a:rPr>
            <a:t> “Uşaq hüquqlarının həyata keçirilməsinə dövlət nəzarəti qaydası”</a:t>
          </a:r>
        </a:p>
        <a:p>
          <a:endParaRPr lang="az-Latn-AZ" sz="2800" b="1" cap="none" dirty="0" smtClean="0">
            <a:latin typeface="Times New Roman" pitchFamily="18" charset="0"/>
            <a:cs typeface="Times New Roman" pitchFamily="18" charset="0"/>
          </a:endParaRPr>
        </a:p>
        <a:p>
          <a:r>
            <a:rPr lang="az-Latn-AZ" sz="2800" i="1" dirty="0" smtClean="0">
              <a:latin typeface="Times New Roman" pitchFamily="18" charset="0"/>
              <a:cs typeface="Times New Roman" pitchFamily="18" charset="0"/>
            </a:rPr>
            <a:t>•2021-ci il üzrə ölkə hesabatı </a:t>
          </a:r>
        </a:p>
        <a:p>
          <a:r>
            <a:rPr lang="az-Latn-AZ" sz="2800" i="1" dirty="0" smtClean="0">
              <a:latin typeface="Times New Roman" pitchFamily="18" charset="0"/>
              <a:cs typeface="Times New Roman" pitchFamily="18" charset="0"/>
            </a:rPr>
            <a:t>•3 dövri və 1 növbədənkənar monitorinq </a:t>
          </a:r>
          <a:r>
            <a:rPr lang="en-US" sz="2800" b="1" cap="none" dirty="0" smtClean="0">
              <a:latin typeface="Times New Roman" pitchFamily="18" charset="0"/>
              <a:cs typeface="Times New Roman" pitchFamily="18" charset="0"/>
            </a:rPr>
            <a:t/>
          </a:r>
          <a:br>
            <a:rPr lang="en-US" sz="2800" b="1" cap="none" dirty="0" smtClean="0">
              <a:latin typeface="Times New Roman" pitchFamily="18" charset="0"/>
              <a:cs typeface="Times New Roman" pitchFamily="18" charset="0"/>
            </a:rPr>
          </a:br>
          <a:endParaRPr lang="en-US" sz="2800" dirty="0"/>
        </a:p>
      </dgm:t>
    </dgm:pt>
    <dgm:pt modelId="{5E6A921A-388A-4090-84DF-2C045BC7A343}" type="parTrans" cxnId="{6C3FBB9F-A2B5-4851-8524-AA4F8804D752}">
      <dgm:prSet/>
      <dgm:spPr/>
      <dgm:t>
        <a:bodyPr/>
        <a:lstStyle/>
        <a:p>
          <a:endParaRPr lang="en-US"/>
        </a:p>
      </dgm:t>
    </dgm:pt>
    <dgm:pt modelId="{63A0C02E-142F-44AF-A2CB-A13B54F78392}" type="sibTrans" cxnId="{6C3FBB9F-A2B5-4851-8524-AA4F8804D752}">
      <dgm:prSet/>
      <dgm:spPr/>
      <dgm:t>
        <a:bodyPr/>
        <a:lstStyle/>
        <a:p>
          <a:endParaRPr lang="en-US"/>
        </a:p>
      </dgm:t>
    </dgm:pt>
    <dgm:pt modelId="{FF007ED8-BD15-42A3-817D-99BAD4A51456}" type="pres">
      <dgm:prSet presAssocID="{12D2BBCE-F0F4-4FBF-9C4D-B438069810F9}" presName="linearFlow" presStyleCnt="0">
        <dgm:presLayoutVars>
          <dgm:dir/>
          <dgm:resizeHandles val="exact"/>
        </dgm:presLayoutVars>
      </dgm:prSet>
      <dgm:spPr/>
    </dgm:pt>
    <dgm:pt modelId="{5E1536ED-F024-4547-9163-ACEEB4CAAE05}" type="pres">
      <dgm:prSet presAssocID="{547B8798-4E2C-440E-927A-DB003BD28ED3}" presName="composite" presStyleCnt="0"/>
      <dgm:spPr/>
    </dgm:pt>
    <dgm:pt modelId="{8765708A-0F17-4C3A-B733-830F5E9DF7EA}" type="pres">
      <dgm:prSet presAssocID="{547B8798-4E2C-440E-927A-DB003BD28ED3}" presName="imgShp" presStyleLbl="fgImgPlace1" presStyleIdx="0" presStyleCnt="1" custScaleX="105071" custScaleY="111124"/>
      <dgm:spPr>
        <a:blipFill rotWithShape="0">
          <a:blip xmlns:r="http://schemas.openxmlformats.org/officeDocument/2006/relationships" r:embed="rId1"/>
          <a:stretch>
            <a:fillRect/>
          </a:stretch>
        </a:blipFill>
      </dgm:spPr>
    </dgm:pt>
    <dgm:pt modelId="{504723DD-5970-4D12-8E95-BD70D9106352}" type="pres">
      <dgm:prSet presAssocID="{547B8798-4E2C-440E-927A-DB003BD28ED3}" presName="txShp" presStyleLbl="node1" presStyleIdx="0" presStyleCnt="1" custScaleX="130408" custScaleY="190146">
        <dgm:presLayoutVars>
          <dgm:bulletEnabled val="1"/>
        </dgm:presLayoutVars>
      </dgm:prSet>
      <dgm:spPr/>
      <dgm:t>
        <a:bodyPr/>
        <a:lstStyle/>
        <a:p>
          <a:endParaRPr lang="en-US"/>
        </a:p>
      </dgm:t>
    </dgm:pt>
  </dgm:ptLst>
  <dgm:cxnLst>
    <dgm:cxn modelId="{6C3FBB9F-A2B5-4851-8524-AA4F8804D752}" srcId="{12D2BBCE-F0F4-4FBF-9C4D-B438069810F9}" destId="{547B8798-4E2C-440E-927A-DB003BD28ED3}" srcOrd="0" destOrd="0" parTransId="{5E6A921A-388A-4090-84DF-2C045BC7A343}" sibTransId="{63A0C02E-142F-44AF-A2CB-A13B54F78392}"/>
    <dgm:cxn modelId="{A085BE1B-D547-4E35-B998-C59B8EEE8759}" type="presOf" srcId="{12D2BBCE-F0F4-4FBF-9C4D-B438069810F9}" destId="{FF007ED8-BD15-42A3-817D-99BAD4A51456}" srcOrd="0" destOrd="0" presId="urn:microsoft.com/office/officeart/2005/8/layout/vList3#1"/>
    <dgm:cxn modelId="{8550BDE6-F5BC-4601-B7E9-CE061422D11F}" type="presOf" srcId="{547B8798-4E2C-440E-927A-DB003BD28ED3}" destId="{504723DD-5970-4D12-8E95-BD70D9106352}" srcOrd="0" destOrd="0" presId="urn:microsoft.com/office/officeart/2005/8/layout/vList3#1"/>
    <dgm:cxn modelId="{4E6D9A93-361B-4F2A-B3B3-B0A1CD1C4499}" type="presParOf" srcId="{FF007ED8-BD15-42A3-817D-99BAD4A51456}" destId="{5E1536ED-F024-4547-9163-ACEEB4CAAE05}" srcOrd="0" destOrd="0" presId="urn:microsoft.com/office/officeart/2005/8/layout/vList3#1"/>
    <dgm:cxn modelId="{3DD66608-76D0-475E-86B8-D160AA213448}" type="presParOf" srcId="{5E1536ED-F024-4547-9163-ACEEB4CAAE05}" destId="{8765708A-0F17-4C3A-B733-830F5E9DF7EA}" srcOrd="0" destOrd="0" presId="urn:microsoft.com/office/officeart/2005/8/layout/vList3#1"/>
    <dgm:cxn modelId="{9AA7C1D8-D531-4D69-9FDD-0845485D7BFB}" type="presParOf" srcId="{5E1536ED-F024-4547-9163-ACEEB4CAAE05}" destId="{504723DD-5970-4D12-8E95-BD70D9106352}" srcOrd="1" destOrd="0" presId="urn:microsoft.com/office/officeart/2005/8/layout/vList3#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D6A634F-0036-4B6C-8C3D-9AF73C00CA86}" type="doc">
      <dgm:prSet loTypeId="urn:microsoft.com/office/officeart/2008/layout/AlternatingPictureBlocks" loCatId="list" qsTypeId="urn:microsoft.com/office/officeart/2005/8/quickstyle/simple2" qsCatId="simple" csTypeId="urn:microsoft.com/office/officeart/2005/8/colors/colorful1#7" csCatId="colorful" phldr="1"/>
      <dgm:spPr/>
    </dgm:pt>
    <dgm:pt modelId="{6CC2FFC7-9F05-4B77-AF52-C69F6492D234}">
      <dgm:prSet phldrT="[Text]" custT="1"/>
      <dgm:spPr/>
      <dgm:t>
        <a:bodyPr/>
        <a:lstStyle/>
        <a:p>
          <a:r>
            <a:rPr lang="az-Latn-AZ" sz="3200" b="1" dirty="0" smtClean="0">
              <a:latin typeface="Times New Roman" panose="02020603050405020304" pitchFamily="18" charset="0"/>
              <a:cs typeface="Times New Roman" panose="02020603050405020304" pitchFamily="18" charset="0"/>
            </a:rPr>
            <a:t>«Uşaqdan-uşağa»</a:t>
          </a:r>
        </a:p>
      </dgm:t>
    </dgm:pt>
    <dgm:pt modelId="{2FB18709-A2EC-42B7-AC2F-88A93E193DF7}" type="parTrans" cxnId="{6D40EA99-6D0E-410C-BAC7-A821018AE6E5}">
      <dgm:prSet/>
      <dgm:spPr/>
      <dgm:t>
        <a:bodyPr/>
        <a:lstStyle/>
        <a:p>
          <a:endParaRPr lang="en-US"/>
        </a:p>
      </dgm:t>
    </dgm:pt>
    <dgm:pt modelId="{186F8195-30E9-4555-9332-46D9182D23DD}" type="sibTrans" cxnId="{6D40EA99-6D0E-410C-BAC7-A821018AE6E5}">
      <dgm:prSet/>
      <dgm:spPr/>
      <dgm:t>
        <a:bodyPr/>
        <a:lstStyle/>
        <a:p>
          <a:endParaRPr lang="en-US"/>
        </a:p>
      </dgm:t>
    </dgm:pt>
    <dgm:pt modelId="{3097F13D-91CB-476A-93D8-F488449DAAD2}">
      <dgm:prSet phldrT="[Text]" custT="1"/>
      <dgm:spPr/>
      <dgm:t>
        <a:bodyPr/>
        <a:lstStyle/>
        <a:p>
          <a:r>
            <a:rPr lang="az-Latn-AZ" sz="3200" b="1" dirty="0" smtClean="0">
              <a:latin typeface="Times New Roman" panose="02020603050405020304" pitchFamily="18" charset="0"/>
              <a:cs typeface="Times New Roman" panose="02020603050405020304" pitchFamily="18" charset="0"/>
            </a:rPr>
            <a:t>«Qızlar müzakirəyə  </a:t>
          </a:r>
        </a:p>
        <a:p>
          <a:r>
            <a:rPr lang="az-Latn-AZ" sz="3200" b="1" dirty="0" smtClean="0">
              <a:latin typeface="Times New Roman" panose="02020603050405020304" pitchFamily="18" charset="0"/>
              <a:cs typeface="Times New Roman" panose="02020603050405020304" pitchFamily="18" charset="0"/>
            </a:rPr>
            <a:t>qoşulur»</a:t>
          </a:r>
          <a:endParaRPr lang="en-US" sz="3200" dirty="0">
            <a:latin typeface="Times New Roman" panose="02020603050405020304" pitchFamily="18" charset="0"/>
            <a:cs typeface="Times New Roman" panose="02020603050405020304" pitchFamily="18" charset="0"/>
          </a:endParaRPr>
        </a:p>
      </dgm:t>
    </dgm:pt>
    <dgm:pt modelId="{A10A9FA3-D83F-4374-8239-71CC41E27081}" type="parTrans" cxnId="{A7AD11F3-4458-452A-A14B-C2EF5EC21413}">
      <dgm:prSet/>
      <dgm:spPr/>
      <dgm:t>
        <a:bodyPr/>
        <a:lstStyle/>
        <a:p>
          <a:endParaRPr lang="en-US"/>
        </a:p>
      </dgm:t>
    </dgm:pt>
    <dgm:pt modelId="{8CA99E21-4259-4EB5-B8B1-97443AFA73EF}" type="sibTrans" cxnId="{A7AD11F3-4458-452A-A14B-C2EF5EC21413}">
      <dgm:prSet/>
      <dgm:spPr/>
      <dgm:t>
        <a:bodyPr/>
        <a:lstStyle/>
        <a:p>
          <a:endParaRPr lang="en-US"/>
        </a:p>
      </dgm:t>
    </dgm:pt>
    <dgm:pt modelId="{6A30D05A-306D-47C8-AEAD-BB5F74640595}" type="pres">
      <dgm:prSet presAssocID="{8D6A634F-0036-4B6C-8C3D-9AF73C00CA86}" presName="linearFlow" presStyleCnt="0">
        <dgm:presLayoutVars>
          <dgm:dir/>
          <dgm:resizeHandles val="exact"/>
        </dgm:presLayoutVars>
      </dgm:prSet>
      <dgm:spPr/>
    </dgm:pt>
    <dgm:pt modelId="{B64C8159-9788-4ED0-81C1-33089751984D}" type="pres">
      <dgm:prSet presAssocID="{6CC2FFC7-9F05-4B77-AF52-C69F6492D234}" presName="comp" presStyleCnt="0"/>
      <dgm:spPr/>
    </dgm:pt>
    <dgm:pt modelId="{5F6EAE7F-AABF-40A4-B5A6-793846218539}" type="pres">
      <dgm:prSet presAssocID="{6CC2FFC7-9F05-4B77-AF52-C69F6492D234}" presName="rect2" presStyleLbl="node1" presStyleIdx="0" presStyleCnt="2" custScaleX="108306" custScaleY="77263" custLinFactNeighborX="8730" custLinFactNeighborY="11296">
        <dgm:presLayoutVars>
          <dgm:bulletEnabled val="1"/>
        </dgm:presLayoutVars>
      </dgm:prSet>
      <dgm:spPr/>
      <dgm:t>
        <a:bodyPr/>
        <a:lstStyle/>
        <a:p>
          <a:endParaRPr lang="en-US"/>
        </a:p>
      </dgm:t>
    </dgm:pt>
    <dgm:pt modelId="{AB1B7B58-6B2D-4310-B61D-550C9D99D93C}" type="pres">
      <dgm:prSet presAssocID="{6CC2FFC7-9F05-4B77-AF52-C69F6492D234}" presName="rect1" presStyleLbl="lnNode1" presStyleIdx="0" presStyleCnt="2" custScaleX="132619" custScaleY="123103" custLinFactNeighborX="-30944" custLinFactNeighborY="23881"/>
      <dgm:spPr>
        <a:blipFill rotWithShape="1">
          <a:blip xmlns:r="http://schemas.openxmlformats.org/officeDocument/2006/relationships" r:embed="rId1"/>
          <a:stretch>
            <a:fillRect/>
          </a:stretch>
        </a:blipFill>
      </dgm:spPr>
    </dgm:pt>
    <dgm:pt modelId="{D7BF13C8-02AA-4B60-8F1C-2AA3050C9B46}" type="pres">
      <dgm:prSet presAssocID="{186F8195-30E9-4555-9332-46D9182D23DD}" presName="sibTrans" presStyleCnt="0"/>
      <dgm:spPr/>
    </dgm:pt>
    <dgm:pt modelId="{422EECCA-3AB1-4991-BD9A-BC5374B4F8B2}" type="pres">
      <dgm:prSet presAssocID="{3097F13D-91CB-476A-93D8-F488449DAAD2}" presName="comp" presStyleCnt="0"/>
      <dgm:spPr/>
    </dgm:pt>
    <dgm:pt modelId="{ADE7D906-845C-43D5-AB5A-2B4AAEA2A2AC}" type="pres">
      <dgm:prSet presAssocID="{3097F13D-91CB-476A-93D8-F488449DAAD2}" presName="rect2" presStyleLbl="node1" presStyleIdx="1" presStyleCnt="2" custScaleX="111830" custScaleY="77262" custLinFactNeighborX="-9124" custLinFactNeighborY="7798">
        <dgm:presLayoutVars>
          <dgm:bulletEnabled val="1"/>
        </dgm:presLayoutVars>
      </dgm:prSet>
      <dgm:spPr/>
      <dgm:t>
        <a:bodyPr/>
        <a:lstStyle/>
        <a:p>
          <a:endParaRPr lang="en-US"/>
        </a:p>
      </dgm:t>
    </dgm:pt>
    <dgm:pt modelId="{78512564-78AF-497B-85EC-F81BCA84CD92}" type="pres">
      <dgm:prSet presAssocID="{3097F13D-91CB-476A-93D8-F488449DAAD2}" presName="rect1" presStyleLbl="lnNode1" presStyleIdx="1" presStyleCnt="2" custScaleX="141995" custScaleY="128429" custLinFactNeighborX="24873" custLinFactNeighborY="-2285"/>
      <dgm:spPr>
        <a:blipFill rotWithShape="1">
          <a:blip xmlns:r="http://schemas.openxmlformats.org/officeDocument/2006/relationships" r:embed="rId2"/>
          <a:stretch>
            <a:fillRect/>
          </a:stretch>
        </a:blipFill>
      </dgm:spPr>
    </dgm:pt>
  </dgm:ptLst>
  <dgm:cxnLst>
    <dgm:cxn modelId="{A5A2C25B-0C5C-4078-8B27-D10EFC6A4FD7}" type="presOf" srcId="{3097F13D-91CB-476A-93D8-F488449DAAD2}" destId="{ADE7D906-845C-43D5-AB5A-2B4AAEA2A2AC}" srcOrd="0" destOrd="0" presId="urn:microsoft.com/office/officeart/2008/layout/AlternatingPictureBlocks"/>
    <dgm:cxn modelId="{7FF9F834-7766-4B4A-82F0-B4D1ADB5CFDC}" type="presOf" srcId="{6CC2FFC7-9F05-4B77-AF52-C69F6492D234}" destId="{5F6EAE7F-AABF-40A4-B5A6-793846218539}" srcOrd="0" destOrd="0" presId="urn:microsoft.com/office/officeart/2008/layout/AlternatingPictureBlocks"/>
    <dgm:cxn modelId="{6D40EA99-6D0E-410C-BAC7-A821018AE6E5}" srcId="{8D6A634F-0036-4B6C-8C3D-9AF73C00CA86}" destId="{6CC2FFC7-9F05-4B77-AF52-C69F6492D234}" srcOrd="0" destOrd="0" parTransId="{2FB18709-A2EC-42B7-AC2F-88A93E193DF7}" sibTransId="{186F8195-30E9-4555-9332-46D9182D23DD}"/>
    <dgm:cxn modelId="{A7AD11F3-4458-452A-A14B-C2EF5EC21413}" srcId="{8D6A634F-0036-4B6C-8C3D-9AF73C00CA86}" destId="{3097F13D-91CB-476A-93D8-F488449DAAD2}" srcOrd="1" destOrd="0" parTransId="{A10A9FA3-D83F-4374-8239-71CC41E27081}" sibTransId="{8CA99E21-4259-4EB5-B8B1-97443AFA73EF}"/>
    <dgm:cxn modelId="{E3FBCEF4-AA01-4FFE-8D45-2F24543A8E97}" type="presOf" srcId="{8D6A634F-0036-4B6C-8C3D-9AF73C00CA86}" destId="{6A30D05A-306D-47C8-AEAD-BB5F74640595}" srcOrd="0" destOrd="0" presId="urn:microsoft.com/office/officeart/2008/layout/AlternatingPictureBlocks"/>
    <dgm:cxn modelId="{59D3789F-5A96-4C79-93E0-60D598A31F4E}" type="presParOf" srcId="{6A30D05A-306D-47C8-AEAD-BB5F74640595}" destId="{B64C8159-9788-4ED0-81C1-33089751984D}" srcOrd="0" destOrd="0" presId="urn:microsoft.com/office/officeart/2008/layout/AlternatingPictureBlocks"/>
    <dgm:cxn modelId="{C814583C-97D7-40D0-9825-12EE64ABAFE5}" type="presParOf" srcId="{B64C8159-9788-4ED0-81C1-33089751984D}" destId="{5F6EAE7F-AABF-40A4-B5A6-793846218539}" srcOrd="0" destOrd="0" presId="urn:microsoft.com/office/officeart/2008/layout/AlternatingPictureBlocks"/>
    <dgm:cxn modelId="{C4C22DBA-B872-4772-802F-E045174E86E4}" type="presParOf" srcId="{B64C8159-9788-4ED0-81C1-33089751984D}" destId="{AB1B7B58-6B2D-4310-B61D-550C9D99D93C}" srcOrd="1" destOrd="0" presId="urn:microsoft.com/office/officeart/2008/layout/AlternatingPictureBlocks"/>
    <dgm:cxn modelId="{A5592305-E865-4363-81F3-D15BB2FF689C}" type="presParOf" srcId="{6A30D05A-306D-47C8-AEAD-BB5F74640595}" destId="{D7BF13C8-02AA-4B60-8F1C-2AA3050C9B46}" srcOrd="1" destOrd="0" presId="urn:microsoft.com/office/officeart/2008/layout/AlternatingPictureBlocks"/>
    <dgm:cxn modelId="{6A3EA4DF-DB93-4C7C-8D8E-39121E9E8455}" type="presParOf" srcId="{6A30D05A-306D-47C8-AEAD-BB5F74640595}" destId="{422EECCA-3AB1-4991-BD9A-BC5374B4F8B2}" srcOrd="2" destOrd="0" presId="urn:microsoft.com/office/officeart/2008/layout/AlternatingPictureBlocks"/>
    <dgm:cxn modelId="{B8943578-138A-432B-9DBD-9AC46D8FAB9A}" type="presParOf" srcId="{422EECCA-3AB1-4991-BD9A-BC5374B4F8B2}" destId="{ADE7D906-845C-43D5-AB5A-2B4AAEA2A2AC}" srcOrd="0" destOrd="0" presId="urn:microsoft.com/office/officeart/2008/layout/AlternatingPictureBlocks"/>
    <dgm:cxn modelId="{D8155F66-629D-4CDB-B05B-CE5CCF9F73D4}" type="presParOf" srcId="{422EECCA-3AB1-4991-BD9A-BC5374B4F8B2}" destId="{78512564-78AF-497B-85EC-F81BCA84CD92}"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316E35AE-9AF8-465E-8AF2-2FC69F52F2CC}" type="doc">
      <dgm:prSet loTypeId="urn:microsoft.com/office/officeart/2005/8/layout/vList3#2" loCatId="list" qsTypeId="urn:microsoft.com/office/officeart/2005/8/quickstyle/simple5" qsCatId="simple" csTypeId="urn:microsoft.com/office/officeart/2005/8/colors/accent6_2" csCatId="accent6" phldr="1"/>
      <dgm:spPr/>
      <dgm:t>
        <a:bodyPr/>
        <a:lstStyle/>
        <a:p>
          <a:endParaRPr lang="en-US"/>
        </a:p>
      </dgm:t>
    </dgm:pt>
    <dgm:pt modelId="{268EE824-9B9B-4DA9-86AB-0371DC7C6122}">
      <dgm:prSet phldrT="[Текст]" custT="1"/>
      <dgm:spPr/>
      <dgm:t>
        <a:bodyPr/>
        <a:lstStyle/>
        <a:p>
          <a:pPr algn="ctr"/>
          <a:r>
            <a:rPr lang="en-US" sz="2800" b="1" i="1" dirty="0" smtClean="0">
              <a:latin typeface="Times New Roman" pitchFamily="18" charset="0"/>
              <a:cs typeface="Times New Roman" pitchFamily="18" charset="0"/>
            </a:rPr>
            <a:t>"</a:t>
          </a:r>
          <a:r>
            <a:rPr lang="en-US" sz="2800" b="1" i="1" dirty="0" err="1" smtClean="0">
              <a:latin typeface="Times New Roman" pitchFamily="18" charset="0"/>
              <a:cs typeface="Times New Roman" pitchFamily="18" charset="0"/>
            </a:rPr>
            <a:t>Xəyalların</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sərhədi</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yoxdur</a:t>
          </a:r>
          <a:r>
            <a:rPr lang="en-US" sz="2800" b="1" i="1" dirty="0" smtClean="0">
              <a:latin typeface="Times New Roman" pitchFamily="18" charset="0"/>
              <a:cs typeface="Times New Roman" pitchFamily="18" charset="0"/>
            </a:rPr>
            <a:t>“</a:t>
          </a:r>
          <a:r>
            <a:rPr lang="az-Latn-AZ" sz="2800" b="1" i="1" dirty="0" smtClean="0">
              <a:latin typeface="Times New Roman" pitchFamily="18" charset="0"/>
              <a:cs typeface="Times New Roman" pitchFamily="18" charset="0"/>
            </a:rPr>
            <a:t> </a:t>
          </a:r>
          <a:r>
            <a:rPr lang="en-US" sz="2800" b="0" i="1" dirty="0" err="1" smtClean="0">
              <a:latin typeface="Times New Roman" pitchFamily="18" charset="0"/>
              <a:cs typeface="Times New Roman" pitchFamily="18" charset="0"/>
            </a:rPr>
            <a:t>konfrans</a:t>
          </a:r>
          <a:endParaRPr lang="en-US" sz="2800" b="0" i="1" dirty="0">
            <a:latin typeface="Times New Roman" pitchFamily="18" charset="0"/>
            <a:cs typeface="Times New Roman" pitchFamily="18" charset="0"/>
          </a:endParaRPr>
        </a:p>
      </dgm:t>
    </dgm:pt>
    <dgm:pt modelId="{B7DC2CAF-6D10-4C86-A8C5-378EB2894610}" type="parTrans" cxnId="{99D58D67-A6D4-4B7B-9CDD-D9D894901B66}">
      <dgm:prSet/>
      <dgm:spPr/>
      <dgm:t>
        <a:bodyPr/>
        <a:lstStyle/>
        <a:p>
          <a:endParaRPr lang="en-US"/>
        </a:p>
      </dgm:t>
    </dgm:pt>
    <dgm:pt modelId="{889DD1CC-31F6-4B90-ABE2-B205A1F61EC3}" type="sibTrans" cxnId="{99D58D67-A6D4-4B7B-9CDD-D9D894901B66}">
      <dgm:prSet/>
      <dgm:spPr/>
      <dgm:t>
        <a:bodyPr/>
        <a:lstStyle/>
        <a:p>
          <a:endParaRPr lang="en-US"/>
        </a:p>
      </dgm:t>
    </dgm:pt>
    <dgm:pt modelId="{F6DC1689-CF98-410B-8D18-5AB1A6BE9038}">
      <dgm:prSet phldrT="[Текст]" custT="1"/>
      <dgm:spPr/>
      <dgm:t>
        <a:bodyPr/>
        <a:lstStyle/>
        <a:p>
          <a:pPr algn="ctr"/>
          <a:r>
            <a:rPr lang="en-US" sz="2800" b="1" i="1" dirty="0" smtClean="0">
              <a:latin typeface="Times New Roman" pitchFamily="18" charset="0"/>
              <a:cs typeface="Times New Roman" pitchFamily="18" charset="0"/>
            </a:rPr>
            <a:t>“</a:t>
          </a:r>
          <a:r>
            <a:rPr lang="en-US" sz="2800" b="1" i="1" dirty="0" err="1" smtClean="0">
              <a:latin typeface="Times New Roman" pitchFamily="18" charset="0"/>
              <a:cs typeface="Times New Roman" pitchFamily="18" charset="0"/>
            </a:rPr>
            <a:t>Şuşa-mədəni</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irsimiz</a:t>
          </a:r>
          <a:r>
            <a:rPr lang="en-US" sz="2800" b="1" i="1" dirty="0" smtClean="0">
              <a:latin typeface="Times New Roman" pitchFamily="18" charset="0"/>
              <a:cs typeface="Times New Roman" pitchFamily="18" charset="0"/>
            </a:rPr>
            <a:t>”</a:t>
          </a:r>
          <a:r>
            <a:rPr lang="az-Latn-AZ" sz="2800" b="1" i="1" dirty="0" smtClean="0">
              <a:latin typeface="Times New Roman" pitchFamily="18" charset="0"/>
              <a:cs typeface="Times New Roman" pitchFamily="18" charset="0"/>
            </a:rPr>
            <a:t> </a:t>
          </a:r>
        </a:p>
        <a:p>
          <a:pPr algn="ctr"/>
          <a:r>
            <a:rPr lang="az-Latn-AZ" sz="2800" b="0" i="1" dirty="0" smtClean="0">
              <a:latin typeface="Times New Roman" pitchFamily="18" charset="0"/>
              <a:cs typeface="Times New Roman" pitchFamily="18" charset="0"/>
            </a:rPr>
            <a:t>i</a:t>
          </a:r>
          <a:r>
            <a:rPr lang="en-US" sz="2800" b="0" i="1" dirty="0" err="1" smtClean="0">
              <a:latin typeface="Times New Roman" pitchFamily="18" charset="0"/>
              <a:cs typeface="Times New Roman" pitchFamily="18" charset="0"/>
            </a:rPr>
            <a:t>ntellektual</a:t>
          </a:r>
          <a:r>
            <a:rPr lang="en-US" sz="2800" b="0" i="1" dirty="0" smtClean="0">
              <a:latin typeface="Times New Roman" pitchFamily="18" charset="0"/>
              <a:cs typeface="Times New Roman" pitchFamily="18" charset="0"/>
            </a:rPr>
            <a:t> </a:t>
          </a:r>
          <a:r>
            <a:rPr lang="en-US" sz="2800" b="0" i="1" dirty="0" err="1" smtClean="0">
              <a:latin typeface="Times New Roman" pitchFamily="18" charset="0"/>
              <a:cs typeface="Times New Roman" pitchFamily="18" charset="0"/>
            </a:rPr>
            <a:t>yarış</a:t>
          </a:r>
          <a:endParaRPr lang="en-US" sz="2800" b="0" i="1" dirty="0">
            <a:latin typeface="Times New Roman" pitchFamily="18" charset="0"/>
            <a:cs typeface="Times New Roman" pitchFamily="18" charset="0"/>
          </a:endParaRPr>
        </a:p>
      </dgm:t>
    </dgm:pt>
    <dgm:pt modelId="{C35846B5-69A0-45D2-B612-886278879FB8}" type="parTrans" cxnId="{80411CDF-314E-43E1-88BA-A55EBA9FAF57}">
      <dgm:prSet/>
      <dgm:spPr/>
      <dgm:t>
        <a:bodyPr/>
        <a:lstStyle/>
        <a:p>
          <a:endParaRPr lang="en-US"/>
        </a:p>
      </dgm:t>
    </dgm:pt>
    <dgm:pt modelId="{39858AFB-D551-4978-9120-D0C01E9202D6}" type="sibTrans" cxnId="{80411CDF-314E-43E1-88BA-A55EBA9FAF57}">
      <dgm:prSet/>
      <dgm:spPr/>
      <dgm:t>
        <a:bodyPr/>
        <a:lstStyle/>
        <a:p>
          <a:endParaRPr lang="en-US"/>
        </a:p>
      </dgm:t>
    </dgm:pt>
    <dgm:pt modelId="{5A5D7553-0E5B-4C52-BBCD-6BF2A170CFCA}" type="pres">
      <dgm:prSet presAssocID="{316E35AE-9AF8-465E-8AF2-2FC69F52F2CC}" presName="linearFlow" presStyleCnt="0">
        <dgm:presLayoutVars>
          <dgm:dir/>
          <dgm:resizeHandles val="exact"/>
        </dgm:presLayoutVars>
      </dgm:prSet>
      <dgm:spPr/>
      <dgm:t>
        <a:bodyPr/>
        <a:lstStyle/>
        <a:p>
          <a:endParaRPr lang="en-US"/>
        </a:p>
      </dgm:t>
    </dgm:pt>
    <dgm:pt modelId="{F548A9D1-885F-4DD7-BB4C-E4DC9D4F25AA}" type="pres">
      <dgm:prSet presAssocID="{268EE824-9B9B-4DA9-86AB-0371DC7C6122}" presName="composite" presStyleCnt="0"/>
      <dgm:spPr/>
    </dgm:pt>
    <dgm:pt modelId="{B29C9E70-0355-4C76-902F-46D4000C08B1}" type="pres">
      <dgm:prSet presAssocID="{268EE824-9B9B-4DA9-86AB-0371DC7C6122}" presName="imgShp" presStyleLbl="fgImgPlace1" presStyleIdx="0" presStyleCnt="2" custScaleX="631251" custScaleY="576097" custLinFactX="-33339" custLinFactNeighborX="-100000" custLinFactNeighborY="-17"/>
      <dgm:spPr>
        <a:prstGeom prst="roundRect">
          <a:avLst/>
        </a:prstGeom>
        <a:blipFill rotWithShape="0">
          <a:blip xmlns:r="http://schemas.openxmlformats.org/officeDocument/2006/relationships" r:embed="rId1"/>
          <a:stretch>
            <a:fillRect/>
          </a:stretch>
        </a:blipFill>
      </dgm:spPr>
    </dgm:pt>
    <dgm:pt modelId="{77A412AB-47AB-432A-BFBC-118F7511CA3F}" type="pres">
      <dgm:prSet presAssocID="{268EE824-9B9B-4DA9-86AB-0371DC7C6122}" presName="txShp" presStyleLbl="node1" presStyleIdx="0" presStyleCnt="2" custScaleX="95737" custScaleY="224272" custLinFactNeighborX="-1233" custLinFactNeighborY="-3867">
        <dgm:presLayoutVars>
          <dgm:bulletEnabled val="1"/>
        </dgm:presLayoutVars>
      </dgm:prSet>
      <dgm:spPr/>
      <dgm:t>
        <a:bodyPr/>
        <a:lstStyle/>
        <a:p>
          <a:endParaRPr lang="en-US"/>
        </a:p>
      </dgm:t>
    </dgm:pt>
    <dgm:pt modelId="{35220B62-9AF0-435D-A8E1-948EE70BE9D6}" type="pres">
      <dgm:prSet presAssocID="{889DD1CC-31F6-4B90-ABE2-B205A1F61EC3}" presName="spacing" presStyleCnt="0"/>
      <dgm:spPr/>
    </dgm:pt>
    <dgm:pt modelId="{B8DBAA1E-FE11-4AE0-9BA1-155C5F08BE41}" type="pres">
      <dgm:prSet presAssocID="{F6DC1689-CF98-410B-8D18-5AB1A6BE9038}" presName="composite" presStyleCnt="0"/>
      <dgm:spPr/>
    </dgm:pt>
    <dgm:pt modelId="{62C948F1-92B9-4572-B139-F101C8F9229C}" type="pres">
      <dgm:prSet presAssocID="{F6DC1689-CF98-410B-8D18-5AB1A6BE9038}" presName="imgShp" presStyleLbl="fgImgPlace1" presStyleIdx="1" presStyleCnt="2" custScaleX="647393" custScaleY="583294" custLinFactX="766864" custLinFactNeighborX="800000" custLinFactNeighborY="-46948"/>
      <dgm:spPr>
        <a:prstGeom prst="roundRect">
          <a:avLst/>
        </a:prstGeom>
        <a:blipFill rotWithShape="0">
          <a:blip xmlns:r="http://schemas.openxmlformats.org/officeDocument/2006/relationships" r:embed="rId2"/>
          <a:stretch>
            <a:fillRect/>
          </a:stretch>
        </a:blipFill>
      </dgm:spPr>
    </dgm:pt>
    <dgm:pt modelId="{0CE30D1F-5391-48EA-A944-EAEDDDF542D6}" type="pres">
      <dgm:prSet presAssocID="{F6DC1689-CF98-410B-8D18-5AB1A6BE9038}" presName="txShp" presStyleLbl="node1" presStyleIdx="1" presStyleCnt="2" custScaleX="103815" custScaleY="317657" custLinFactNeighborX="-34367" custLinFactNeighborY="-66548">
        <dgm:presLayoutVars>
          <dgm:bulletEnabled val="1"/>
        </dgm:presLayoutVars>
      </dgm:prSet>
      <dgm:spPr/>
      <dgm:t>
        <a:bodyPr/>
        <a:lstStyle/>
        <a:p>
          <a:endParaRPr lang="en-US"/>
        </a:p>
      </dgm:t>
    </dgm:pt>
  </dgm:ptLst>
  <dgm:cxnLst>
    <dgm:cxn modelId="{80411CDF-314E-43E1-88BA-A55EBA9FAF57}" srcId="{316E35AE-9AF8-465E-8AF2-2FC69F52F2CC}" destId="{F6DC1689-CF98-410B-8D18-5AB1A6BE9038}" srcOrd="1" destOrd="0" parTransId="{C35846B5-69A0-45D2-B612-886278879FB8}" sibTransId="{39858AFB-D551-4978-9120-D0C01E9202D6}"/>
    <dgm:cxn modelId="{99D58D67-A6D4-4B7B-9CDD-D9D894901B66}" srcId="{316E35AE-9AF8-465E-8AF2-2FC69F52F2CC}" destId="{268EE824-9B9B-4DA9-86AB-0371DC7C6122}" srcOrd="0" destOrd="0" parTransId="{B7DC2CAF-6D10-4C86-A8C5-378EB2894610}" sibTransId="{889DD1CC-31F6-4B90-ABE2-B205A1F61EC3}"/>
    <dgm:cxn modelId="{89F85592-CE15-460C-9D1D-50BDAAFA2984}" type="presOf" srcId="{316E35AE-9AF8-465E-8AF2-2FC69F52F2CC}" destId="{5A5D7553-0E5B-4C52-BBCD-6BF2A170CFCA}" srcOrd="0" destOrd="0" presId="urn:microsoft.com/office/officeart/2005/8/layout/vList3#2"/>
    <dgm:cxn modelId="{0174BC47-ABCC-42CC-895C-5148DB8A9F90}" type="presOf" srcId="{F6DC1689-CF98-410B-8D18-5AB1A6BE9038}" destId="{0CE30D1F-5391-48EA-A944-EAEDDDF542D6}" srcOrd="0" destOrd="0" presId="urn:microsoft.com/office/officeart/2005/8/layout/vList3#2"/>
    <dgm:cxn modelId="{39150CD8-5B7D-45E5-B838-0FB8B09E0C30}" type="presOf" srcId="{268EE824-9B9B-4DA9-86AB-0371DC7C6122}" destId="{77A412AB-47AB-432A-BFBC-118F7511CA3F}" srcOrd="0" destOrd="0" presId="urn:microsoft.com/office/officeart/2005/8/layout/vList3#2"/>
    <dgm:cxn modelId="{0C7FFF00-CB49-434A-94F2-A0B3994C30EE}" type="presParOf" srcId="{5A5D7553-0E5B-4C52-BBCD-6BF2A170CFCA}" destId="{F548A9D1-885F-4DD7-BB4C-E4DC9D4F25AA}" srcOrd="0" destOrd="0" presId="urn:microsoft.com/office/officeart/2005/8/layout/vList3#2"/>
    <dgm:cxn modelId="{4C46A416-DBD7-4055-9AA1-0FDBE83579BA}" type="presParOf" srcId="{F548A9D1-885F-4DD7-BB4C-E4DC9D4F25AA}" destId="{B29C9E70-0355-4C76-902F-46D4000C08B1}" srcOrd="0" destOrd="0" presId="urn:microsoft.com/office/officeart/2005/8/layout/vList3#2"/>
    <dgm:cxn modelId="{09F68D47-5A7B-4594-BFB7-BCE38DE8D8F2}" type="presParOf" srcId="{F548A9D1-885F-4DD7-BB4C-E4DC9D4F25AA}" destId="{77A412AB-47AB-432A-BFBC-118F7511CA3F}" srcOrd="1" destOrd="0" presId="urn:microsoft.com/office/officeart/2005/8/layout/vList3#2"/>
    <dgm:cxn modelId="{D52A0F49-173E-42BA-84FE-207F1282C7DF}" type="presParOf" srcId="{5A5D7553-0E5B-4C52-BBCD-6BF2A170CFCA}" destId="{35220B62-9AF0-435D-A8E1-948EE70BE9D6}" srcOrd="1" destOrd="0" presId="urn:microsoft.com/office/officeart/2005/8/layout/vList3#2"/>
    <dgm:cxn modelId="{5131961A-3416-4FA4-9221-02E99270271C}" type="presParOf" srcId="{5A5D7553-0E5B-4C52-BBCD-6BF2A170CFCA}" destId="{B8DBAA1E-FE11-4AE0-9BA1-155C5F08BE41}" srcOrd="2" destOrd="0" presId="urn:microsoft.com/office/officeart/2005/8/layout/vList3#2"/>
    <dgm:cxn modelId="{C9CA5DF7-522A-442E-A068-5DDCEF134070}" type="presParOf" srcId="{B8DBAA1E-FE11-4AE0-9BA1-155C5F08BE41}" destId="{62C948F1-92B9-4572-B139-F101C8F9229C}" srcOrd="0" destOrd="0" presId="urn:microsoft.com/office/officeart/2005/8/layout/vList3#2"/>
    <dgm:cxn modelId="{DD1C6D80-061F-4421-8086-8DB56A37E892}" type="presParOf" srcId="{B8DBAA1E-FE11-4AE0-9BA1-155C5F08BE41}" destId="{0CE30D1F-5391-48EA-A944-EAEDDDF542D6}" srcOrd="1" destOrd="0" presId="urn:microsoft.com/office/officeart/2005/8/layout/vList3#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B0EE0153-4258-4716-A8F7-ECAAF64D9A78}" type="doc">
      <dgm:prSet loTypeId="urn:microsoft.com/office/officeart/2005/8/layout/hProcess6" loCatId="process" qsTypeId="urn:microsoft.com/office/officeart/2005/8/quickstyle/3d2" qsCatId="3D" csTypeId="urn:microsoft.com/office/officeart/2005/8/colors/accent3_1" csCatId="accent3" phldr="1"/>
      <dgm:spPr/>
      <dgm:t>
        <a:bodyPr/>
        <a:lstStyle/>
        <a:p>
          <a:endParaRPr lang="en-US"/>
        </a:p>
      </dgm:t>
    </dgm:pt>
    <dgm:pt modelId="{B3FFEEA3-E24A-480B-8346-E56608528485}">
      <dgm:prSet phldrT="[Text]" custT="1"/>
      <dgm:spPr/>
      <dgm:t>
        <a:bodyPr/>
        <a:lstStyle/>
        <a:p>
          <a:r>
            <a:rPr lang="az-Latn-AZ" sz="4000" b="1" dirty="0" smtClean="0">
              <a:latin typeface="Times New Roman" panose="02020603050405020304" pitchFamily="18" charset="0"/>
              <a:cs typeface="Times New Roman" panose="02020603050405020304" pitchFamily="18" charset="0"/>
            </a:rPr>
            <a:t>1624</a:t>
          </a:r>
          <a:r>
            <a:rPr lang="az-Latn-AZ" sz="3200" dirty="0" smtClean="0">
              <a:latin typeface="Times New Roman" panose="02020603050405020304" pitchFamily="18" charset="0"/>
              <a:cs typeface="Times New Roman" panose="02020603050405020304" pitchFamily="18" charset="0"/>
            </a:rPr>
            <a:t> </a:t>
          </a:r>
          <a:r>
            <a:rPr lang="az-Latn-AZ" sz="2800" dirty="0" smtClean="0">
              <a:latin typeface="Times New Roman" panose="02020603050405020304" pitchFamily="18" charset="0"/>
              <a:cs typeface="Times New Roman" panose="02020603050405020304" pitchFamily="18" charset="0"/>
            </a:rPr>
            <a:t>müraciət</a:t>
          </a:r>
          <a:endParaRPr lang="en-US" sz="2800" dirty="0">
            <a:latin typeface="Times New Roman" panose="02020603050405020304" pitchFamily="18" charset="0"/>
            <a:cs typeface="Times New Roman" panose="02020603050405020304" pitchFamily="18" charset="0"/>
          </a:endParaRPr>
        </a:p>
      </dgm:t>
    </dgm:pt>
    <dgm:pt modelId="{1FD9C780-4D29-41AB-B7F3-409454D71E53}" type="parTrans" cxnId="{0C50B2FF-D615-4678-B1D1-829532ECDBBE}">
      <dgm:prSet/>
      <dgm:spPr/>
      <dgm:t>
        <a:bodyPr/>
        <a:lstStyle/>
        <a:p>
          <a:endParaRPr lang="en-US"/>
        </a:p>
      </dgm:t>
    </dgm:pt>
    <dgm:pt modelId="{EA5350D7-911E-42FF-90EB-B6E8D6355C84}" type="sibTrans" cxnId="{0C50B2FF-D615-4678-B1D1-829532ECDBBE}">
      <dgm:prSet/>
      <dgm:spPr/>
      <dgm:t>
        <a:bodyPr/>
        <a:lstStyle/>
        <a:p>
          <a:endParaRPr lang="en-US"/>
        </a:p>
      </dgm:t>
    </dgm:pt>
    <dgm:pt modelId="{3D9A7AE6-7090-4EB1-815E-DEA2B73C26A8}">
      <dgm:prSet phldrT="[Text]" custT="1"/>
      <dgm:spPr/>
      <dgm:t>
        <a:bodyPr/>
        <a:lstStyle/>
        <a:p>
          <a:pPr algn="l"/>
          <a:r>
            <a:rPr lang="az-Latn-AZ" sz="2800" b="1" dirty="0" smtClean="0">
              <a:latin typeface="Times New Roman" panose="02020603050405020304" pitchFamily="18" charset="0"/>
              <a:cs typeface="Times New Roman" panose="02020603050405020304" pitchFamily="18" charset="0"/>
            </a:rPr>
            <a:t>997</a:t>
          </a:r>
          <a:r>
            <a:rPr lang="az-Latn-AZ" sz="2800" dirty="0" smtClean="0">
              <a:latin typeface="Times New Roman" panose="02020603050405020304" pitchFamily="18" charset="0"/>
              <a:cs typeface="Times New Roman" panose="02020603050405020304" pitchFamily="18" charset="0"/>
            </a:rPr>
            <a:t>   t</a:t>
          </a:r>
          <a:r>
            <a:rPr lang="az-Latn-AZ" sz="2800" b="0" dirty="0" smtClean="0">
              <a:latin typeface="Times New Roman" panose="02020603050405020304" pitchFamily="18" charset="0"/>
              <a:cs typeface="Times New Roman" panose="02020603050405020304" pitchFamily="18" charset="0"/>
            </a:rPr>
            <a:t>əmin olunma</a:t>
          </a:r>
          <a:endParaRPr lang="en-US" sz="2800" b="0" dirty="0">
            <a:latin typeface="Times New Roman" panose="02020603050405020304" pitchFamily="18" charset="0"/>
            <a:cs typeface="Times New Roman" panose="02020603050405020304" pitchFamily="18" charset="0"/>
          </a:endParaRPr>
        </a:p>
      </dgm:t>
    </dgm:pt>
    <dgm:pt modelId="{F06326A6-80C3-41DE-ABCC-2FEA424B42AB}" type="parTrans" cxnId="{34EF58A8-4783-4387-9BFE-E3F63EB3AF1D}">
      <dgm:prSet/>
      <dgm:spPr/>
      <dgm:t>
        <a:bodyPr/>
        <a:lstStyle/>
        <a:p>
          <a:endParaRPr lang="en-US"/>
        </a:p>
      </dgm:t>
    </dgm:pt>
    <dgm:pt modelId="{5BC73A85-4770-4633-B6AB-B79A6DE45803}" type="sibTrans" cxnId="{34EF58A8-4783-4387-9BFE-E3F63EB3AF1D}">
      <dgm:prSet/>
      <dgm:spPr/>
      <dgm:t>
        <a:bodyPr/>
        <a:lstStyle/>
        <a:p>
          <a:endParaRPr lang="en-US"/>
        </a:p>
      </dgm:t>
    </dgm:pt>
    <dgm:pt modelId="{9F483883-1B5E-4BC5-B111-E34525A89105}" type="pres">
      <dgm:prSet presAssocID="{B0EE0153-4258-4716-A8F7-ECAAF64D9A78}" presName="theList" presStyleCnt="0">
        <dgm:presLayoutVars>
          <dgm:dir/>
          <dgm:animLvl val="lvl"/>
          <dgm:resizeHandles val="exact"/>
        </dgm:presLayoutVars>
      </dgm:prSet>
      <dgm:spPr/>
      <dgm:t>
        <a:bodyPr/>
        <a:lstStyle/>
        <a:p>
          <a:endParaRPr lang="en-US"/>
        </a:p>
      </dgm:t>
    </dgm:pt>
    <dgm:pt modelId="{5EA3F337-064E-4529-A33D-BBAE6417E1E0}" type="pres">
      <dgm:prSet presAssocID="{B3FFEEA3-E24A-480B-8346-E56608528485}" presName="compNode" presStyleCnt="0"/>
      <dgm:spPr/>
      <dgm:t>
        <a:bodyPr/>
        <a:lstStyle/>
        <a:p>
          <a:endParaRPr lang="en-US"/>
        </a:p>
      </dgm:t>
    </dgm:pt>
    <dgm:pt modelId="{42F47DD8-3D55-463A-AFD7-140065BC68D7}" type="pres">
      <dgm:prSet presAssocID="{B3FFEEA3-E24A-480B-8346-E56608528485}" presName="noGeometry" presStyleCnt="0"/>
      <dgm:spPr/>
      <dgm:t>
        <a:bodyPr/>
        <a:lstStyle/>
        <a:p>
          <a:endParaRPr lang="en-US"/>
        </a:p>
      </dgm:t>
    </dgm:pt>
    <dgm:pt modelId="{FC646622-44CE-4125-A8A0-1CC70FCEE3E0}" type="pres">
      <dgm:prSet presAssocID="{B3FFEEA3-E24A-480B-8346-E56608528485}" presName="childTextVisible" presStyleLbl="bgAccFollowNode1" presStyleIdx="0" presStyleCnt="1" custScaleX="196235" custScaleY="37660" custLinFactNeighborX="8821" custLinFactNeighborY="-13523">
        <dgm:presLayoutVars>
          <dgm:bulletEnabled val="1"/>
        </dgm:presLayoutVars>
      </dgm:prSet>
      <dgm:spPr/>
      <dgm:t>
        <a:bodyPr/>
        <a:lstStyle/>
        <a:p>
          <a:endParaRPr lang="en-US"/>
        </a:p>
      </dgm:t>
    </dgm:pt>
    <dgm:pt modelId="{10CD7671-C783-4148-BFBD-7C9249CFD22E}" type="pres">
      <dgm:prSet presAssocID="{B3FFEEA3-E24A-480B-8346-E56608528485}" presName="childTextHidden" presStyleLbl="bgAccFollowNode1" presStyleIdx="0" presStyleCnt="1"/>
      <dgm:spPr/>
      <dgm:t>
        <a:bodyPr/>
        <a:lstStyle/>
        <a:p>
          <a:endParaRPr lang="en-US"/>
        </a:p>
      </dgm:t>
    </dgm:pt>
    <dgm:pt modelId="{4FF73AE1-236B-4C85-90A5-D4CA40F22A82}" type="pres">
      <dgm:prSet presAssocID="{B3FFEEA3-E24A-480B-8346-E56608528485}" presName="parentText" presStyleLbl="node1" presStyleIdx="0" presStyleCnt="1" custScaleX="147106" custScaleY="137021" custLinFactX="-33589" custLinFactNeighborX="-100000" custLinFactNeighborY="-3476">
        <dgm:presLayoutVars>
          <dgm:chMax val="1"/>
          <dgm:bulletEnabled val="1"/>
        </dgm:presLayoutVars>
      </dgm:prSet>
      <dgm:spPr/>
      <dgm:t>
        <a:bodyPr/>
        <a:lstStyle/>
        <a:p>
          <a:endParaRPr lang="en-US"/>
        </a:p>
      </dgm:t>
    </dgm:pt>
  </dgm:ptLst>
  <dgm:cxnLst>
    <dgm:cxn modelId="{34EF58A8-4783-4387-9BFE-E3F63EB3AF1D}" srcId="{B3FFEEA3-E24A-480B-8346-E56608528485}" destId="{3D9A7AE6-7090-4EB1-815E-DEA2B73C26A8}" srcOrd="0" destOrd="0" parTransId="{F06326A6-80C3-41DE-ABCC-2FEA424B42AB}" sibTransId="{5BC73A85-4770-4633-B6AB-B79A6DE45803}"/>
    <dgm:cxn modelId="{6CAB2434-8237-4D9A-A02C-325600BA546B}" type="presOf" srcId="{B3FFEEA3-E24A-480B-8346-E56608528485}" destId="{4FF73AE1-236B-4C85-90A5-D4CA40F22A82}" srcOrd="0" destOrd="0" presId="urn:microsoft.com/office/officeart/2005/8/layout/hProcess6"/>
    <dgm:cxn modelId="{7A4A9258-C612-4061-A792-2505E7CB69FB}" type="presOf" srcId="{3D9A7AE6-7090-4EB1-815E-DEA2B73C26A8}" destId="{FC646622-44CE-4125-A8A0-1CC70FCEE3E0}" srcOrd="0" destOrd="0" presId="urn:microsoft.com/office/officeart/2005/8/layout/hProcess6"/>
    <dgm:cxn modelId="{51A515CA-1ED4-466C-8437-A5A060ECBB3D}" type="presOf" srcId="{B0EE0153-4258-4716-A8F7-ECAAF64D9A78}" destId="{9F483883-1B5E-4BC5-B111-E34525A89105}" srcOrd="0" destOrd="0" presId="urn:microsoft.com/office/officeart/2005/8/layout/hProcess6"/>
    <dgm:cxn modelId="{BD11E5CA-5F90-40DE-B2BD-AA2D00FE6AF6}" type="presOf" srcId="{3D9A7AE6-7090-4EB1-815E-DEA2B73C26A8}" destId="{10CD7671-C783-4148-BFBD-7C9249CFD22E}" srcOrd="1" destOrd="0" presId="urn:microsoft.com/office/officeart/2005/8/layout/hProcess6"/>
    <dgm:cxn modelId="{0C50B2FF-D615-4678-B1D1-829532ECDBBE}" srcId="{B0EE0153-4258-4716-A8F7-ECAAF64D9A78}" destId="{B3FFEEA3-E24A-480B-8346-E56608528485}" srcOrd="0" destOrd="0" parTransId="{1FD9C780-4D29-41AB-B7F3-409454D71E53}" sibTransId="{EA5350D7-911E-42FF-90EB-B6E8D6355C84}"/>
    <dgm:cxn modelId="{3D1F9A5B-2F6D-48A1-AD92-B28F177D26E4}" type="presParOf" srcId="{9F483883-1B5E-4BC5-B111-E34525A89105}" destId="{5EA3F337-064E-4529-A33D-BBAE6417E1E0}" srcOrd="0" destOrd="0" presId="urn:microsoft.com/office/officeart/2005/8/layout/hProcess6"/>
    <dgm:cxn modelId="{276802A6-4CDC-40C1-9045-CFD826BFC2CA}" type="presParOf" srcId="{5EA3F337-064E-4529-A33D-BBAE6417E1E0}" destId="{42F47DD8-3D55-463A-AFD7-140065BC68D7}" srcOrd="0" destOrd="0" presId="urn:microsoft.com/office/officeart/2005/8/layout/hProcess6"/>
    <dgm:cxn modelId="{2F9A1981-BFCD-43F8-AB93-2D9D9DDFD21F}" type="presParOf" srcId="{5EA3F337-064E-4529-A33D-BBAE6417E1E0}" destId="{FC646622-44CE-4125-A8A0-1CC70FCEE3E0}" srcOrd="1" destOrd="0" presId="urn:microsoft.com/office/officeart/2005/8/layout/hProcess6"/>
    <dgm:cxn modelId="{A9D1D0C3-FEF9-49DF-AB35-602A86C8F908}" type="presParOf" srcId="{5EA3F337-064E-4529-A33D-BBAE6417E1E0}" destId="{10CD7671-C783-4148-BFBD-7C9249CFD22E}" srcOrd="2" destOrd="0" presId="urn:microsoft.com/office/officeart/2005/8/layout/hProcess6"/>
    <dgm:cxn modelId="{780EFF5A-F1F9-4FA8-AA9C-6FC44D8C94D3}" type="presParOf" srcId="{5EA3F337-064E-4529-A33D-BBAE6417E1E0}" destId="{4FF73AE1-236B-4C85-90A5-D4CA40F22A82}"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8D6A634F-0036-4B6C-8C3D-9AF73C00CA86}" type="doc">
      <dgm:prSet loTypeId="urn:microsoft.com/office/officeart/2008/layout/AlternatingPictureBlocks" loCatId="list" qsTypeId="urn:microsoft.com/office/officeart/2005/8/quickstyle/simple2" qsCatId="simple" csTypeId="urn:microsoft.com/office/officeart/2005/8/colors/colorful3" csCatId="colorful" phldr="1"/>
      <dgm:spPr/>
    </dgm:pt>
    <dgm:pt modelId="{6CC2FFC7-9F05-4B77-AF52-C69F6492D234}">
      <dgm:prSet phldrT="[Text]" custT="1"/>
      <dgm:spPr/>
      <dgm:t>
        <a:bodyPr/>
        <a:lstStyle/>
        <a:p>
          <a:r>
            <a:rPr lang="az-Latn-AZ" sz="2400" i="1" dirty="0" smtClean="0">
              <a:latin typeface="Times New Roman" panose="02020603050405020304" pitchFamily="18" charset="0"/>
              <a:cs typeface="Times New Roman" panose="02020603050405020304" pitchFamily="18" charset="0"/>
            </a:rPr>
            <a:t>“Postmüharibə dövründə uşaqlar və şəhid ailələrinə psixososial dəstək” layihəsi</a:t>
          </a:r>
        </a:p>
        <a:p>
          <a:r>
            <a:rPr lang="az-Latn-AZ" sz="2600" i="1" dirty="0" smtClean="0">
              <a:latin typeface="Times New Roman" panose="02020603050405020304" pitchFamily="18" charset="0"/>
              <a:cs typeface="Times New Roman" panose="02020603050405020304" pitchFamily="18" charset="0"/>
            </a:rPr>
            <a:t>•Ağdam və Goranboy icmalarında</a:t>
          </a:r>
        </a:p>
        <a:p>
          <a:r>
            <a:rPr lang="az-Latn-AZ" sz="2600" i="1" dirty="0" smtClean="0">
              <a:latin typeface="Times New Roman" panose="02020603050405020304" pitchFamily="18" charset="0"/>
              <a:cs typeface="Times New Roman" panose="02020603050405020304" pitchFamily="18" charset="0"/>
            </a:rPr>
            <a:t>•6-16 yaşlı 100 uşaq</a:t>
          </a:r>
        </a:p>
        <a:p>
          <a:r>
            <a:rPr lang="az-Latn-AZ" sz="2600" i="1" dirty="0" smtClean="0">
              <a:latin typeface="Times New Roman" panose="02020603050405020304" pitchFamily="18" charset="0"/>
              <a:cs typeface="Times New Roman" panose="02020603050405020304" pitchFamily="18" charset="0"/>
            </a:rPr>
            <a:t>•55 şəhid və qazi ailəsinə psixo-sosial dəstək</a:t>
          </a:r>
          <a:endParaRPr lang="en-US" sz="2400" i="1" dirty="0">
            <a:latin typeface="Times New Roman" panose="02020603050405020304" pitchFamily="18" charset="0"/>
            <a:cs typeface="Times New Roman" panose="02020603050405020304" pitchFamily="18" charset="0"/>
          </a:endParaRPr>
        </a:p>
      </dgm:t>
    </dgm:pt>
    <dgm:pt modelId="{2FB18709-A2EC-42B7-AC2F-88A93E193DF7}" type="parTrans" cxnId="{6D40EA99-6D0E-410C-BAC7-A821018AE6E5}">
      <dgm:prSet/>
      <dgm:spPr/>
      <dgm:t>
        <a:bodyPr/>
        <a:lstStyle/>
        <a:p>
          <a:endParaRPr lang="en-US"/>
        </a:p>
      </dgm:t>
    </dgm:pt>
    <dgm:pt modelId="{186F8195-30E9-4555-9332-46D9182D23DD}" type="sibTrans" cxnId="{6D40EA99-6D0E-410C-BAC7-A821018AE6E5}">
      <dgm:prSet/>
      <dgm:spPr/>
      <dgm:t>
        <a:bodyPr/>
        <a:lstStyle/>
        <a:p>
          <a:endParaRPr lang="en-US"/>
        </a:p>
      </dgm:t>
    </dgm:pt>
    <dgm:pt modelId="{3097F13D-91CB-476A-93D8-F488449DAAD2}">
      <dgm:prSet phldrT="[Text]" custT="1"/>
      <dgm:spPr/>
      <dgm:t>
        <a:bodyPr/>
        <a:lstStyle/>
        <a:p>
          <a:endParaRPr lang="en-US" sz="3200" dirty="0">
            <a:latin typeface="Times New Roman" panose="02020603050405020304" pitchFamily="18" charset="0"/>
            <a:cs typeface="Times New Roman" panose="02020603050405020304" pitchFamily="18" charset="0"/>
          </a:endParaRPr>
        </a:p>
      </dgm:t>
    </dgm:pt>
    <dgm:pt modelId="{8CA99E21-4259-4EB5-B8B1-97443AFA73EF}" type="sibTrans" cxnId="{A7AD11F3-4458-452A-A14B-C2EF5EC21413}">
      <dgm:prSet/>
      <dgm:spPr/>
      <dgm:t>
        <a:bodyPr/>
        <a:lstStyle/>
        <a:p>
          <a:endParaRPr lang="en-US"/>
        </a:p>
      </dgm:t>
    </dgm:pt>
    <dgm:pt modelId="{A10A9FA3-D83F-4374-8239-71CC41E27081}" type="parTrans" cxnId="{A7AD11F3-4458-452A-A14B-C2EF5EC21413}">
      <dgm:prSet/>
      <dgm:spPr/>
      <dgm:t>
        <a:bodyPr/>
        <a:lstStyle/>
        <a:p>
          <a:endParaRPr lang="en-US"/>
        </a:p>
      </dgm:t>
    </dgm:pt>
    <dgm:pt modelId="{6A30D05A-306D-47C8-AEAD-BB5F74640595}" type="pres">
      <dgm:prSet presAssocID="{8D6A634F-0036-4B6C-8C3D-9AF73C00CA86}" presName="linearFlow" presStyleCnt="0">
        <dgm:presLayoutVars>
          <dgm:dir/>
          <dgm:resizeHandles val="exact"/>
        </dgm:presLayoutVars>
      </dgm:prSet>
      <dgm:spPr/>
    </dgm:pt>
    <dgm:pt modelId="{B64C8159-9788-4ED0-81C1-33089751984D}" type="pres">
      <dgm:prSet presAssocID="{6CC2FFC7-9F05-4B77-AF52-C69F6492D234}" presName="comp" presStyleCnt="0"/>
      <dgm:spPr/>
    </dgm:pt>
    <dgm:pt modelId="{5F6EAE7F-AABF-40A4-B5A6-793846218539}" type="pres">
      <dgm:prSet presAssocID="{6CC2FFC7-9F05-4B77-AF52-C69F6492D234}" presName="rect2" presStyleLbl="node1" presStyleIdx="0" presStyleCnt="2" custScaleX="120451" custScaleY="116139" custLinFactNeighborX="8049" custLinFactNeighborY="-4190">
        <dgm:presLayoutVars>
          <dgm:bulletEnabled val="1"/>
        </dgm:presLayoutVars>
      </dgm:prSet>
      <dgm:spPr/>
      <dgm:t>
        <a:bodyPr/>
        <a:lstStyle/>
        <a:p>
          <a:endParaRPr lang="en-US"/>
        </a:p>
      </dgm:t>
    </dgm:pt>
    <dgm:pt modelId="{AB1B7B58-6B2D-4310-B61D-550C9D99D93C}" type="pres">
      <dgm:prSet presAssocID="{6CC2FFC7-9F05-4B77-AF52-C69F6492D234}" presName="rect1" presStyleLbl="lnNode1" presStyleIdx="0" presStyleCnt="2" custScaleX="133605" custScaleY="138633" custLinFactNeighborX="-46426" custLinFactNeighborY="6825"/>
      <dgm:spPr>
        <a:blipFill>
          <a:blip xmlns:r="http://schemas.openxmlformats.org/officeDocument/2006/relationships" r:embed="rId1">
            <a:extLst>
              <a:ext uri="{28A0092B-C50C-407E-A947-70E740481C1C}">
                <a14:useLocalDpi xmlns:a14="http://schemas.microsoft.com/office/drawing/2010/main" val="0"/>
              </a:ext>
            </a:extLst>
          </a:blip>
          <a:srcRect/>
          <a:stretch>
            <a:fillRect l="-20000" r="-20000"/>
          </a:stretch>
        </a:blipFill>
      </dgm:spPr>
    </dgm:pt>
    <dgm:pt modelId="{D7BF13C8-02AA-4B60-8F1C-2AA3050C9B46}" type="pres">
      <dgm:prSet presAssocID="{186F8195-30E9-4555-9332-46D9182D23DD}" presName="sibTrans" presStyleCnt="0"/>
      <dgm:spPr/>
    </dgm:pt>
    <dgm:pt modelId="{422EECCA-3AB1-4991-BD9A-BC5374B4F8B2}" type="pres">
      <dgm:prSet presAssocID="{3097F13D-91CB-476A-93D8-F488449DAAD2}" presName="comp" presStyleCnt="0"/>
      <dgm:spPr/>
    </dgm:pt>
    <dgm:pt modelId="{ADE7D906-845C-43D5-AB5A-2B4AAEA2A2AC}" type="pres">
      <dgm:prSet presAssocID="{3097F13D-91CB-476A-93D8-F488449DAAD2}" presName="rect2" presStyleLbl="node1" presStyleIdx="1" presStyleCnt="2" custScaleX="59669" custScaleY="74545" custLinFactNeighborX="-180" custLinFactNeighborY="-3673">
        <dgm:presLayoutVars>
          <dgm:bulletEnabled val="1"/>
        </dgm:presLayoutVars>
      </dgm:prSet>
      <dgm:spPr/>
      <dgm:t>
        <a:bodyPr/>
        <a:lstStyle/>
        <a:p>
          <a:endParaRPr lang="en-US"/>
        </a:p>
      </dgm:t>
    </dgm:pt>
    <dgm:pt modelId="{78512564-78AF-497B-85EC-F81BCA84CD92}" type="pres">
      <dgm:prSet presAssocID="{3097F13D-91CB-476A-93D8-F488449DAAD2}" presName="rect1" presStyleLbl="lnNode1" presStyleIdx="1" presStyleCnt="2" custScaleX="208572" custScaleY="125227" custLinFactNeighborX="20530" custLinFactNeighborY="-23935"/>
      <dgm:spPr>
        <a:blipFill>
          <a:blip xmlns:r="http://schemas.openxmlformats.org/officeDocument/2006/relationships" r:embed="rId2">
            <a:extLst>
              <a:ext uri="{28A0092B-C50C-407E-A947-70E740481C1C}">
                <a14:useLocalDpi xmlns:a14="http://schemas.microsoft.com/office/drawing/2010/main" val="0"/>
              </a:ext>
            </a:extLst>
          </a:blip>
          <a:srcRect/>
          <a:stretch>
            <a:fillRect t="-12000" b="-12000"/>
          </a:stretch>
        </a:blipFill>
      </dgm:spPr>
    </dgm:pt>
  </dgm:ptLst>
  <dgm:cxnLst>
    <dgm:cxn modelId="{DB7FE521-10F5-428A-B057-6C76E57A9910}" type="presOf" srcId="{3097F13D-91CB-476A-93D8-F488449DAAD2}" destId="{ADE7D906-845C-43D5-AB5A-2B4AAEA2A2AC}" srcOrd="0" destOrd="0" presId="urn:microsoft.com/office/officeart/2008/layout/AlternatingPictureBlocks"/>
    <dgm:cxn modelId="{DFF2EB45-120A-43BB-82E0-BD04534C1201}" type="presOf" srcId="{6CC2FFC7-9F05-4B77-AF52-C69F6492D234}" destId="{5F6EAE7F-AABF-40A4-B5A6-793846218539}" srcOrd="0" destOrd="0" presId="urn:microsoft.com/office/officeart/2008/layout/AlternatingPictureBlocks"/>
    <dgm:cxn modelId="{6D40EA99-6D0E-410C-BAC7-A821018AE6E5}" srcId="{8D6A634F-0036-4B6C-8C3D-9AF73C00CA86}" destId="{6CC2FFC7-9F05-4B77-AF52-C69F6492D234}" srcOrd="0" destOrd="0" parTransId="{2FB18709-A2EC-42B7-AC2F-88A93E193DF7}" sibTransId="{186F8195-30E9-4555-9332-46D9182D23DD}"/>
    <dgm:cxn modelId="{A7AD11F3-4458-452A-A14B-C2EF5EC21413}" srcId="{8D6A634F-0036-4B6C-8C3D-9AF73C00CA86}" destId="{3097F13D-91CB-476A-93D8-F488449DAAD2}" srcOrd="1" destOrd="0" parTransId="{A10A9FA3-D83F-4374-8239-71CC41E27081}" sibTransId="{8CA99E21-4259-4EB5-B8B1-97443AFA73EF}"/>
    <dgm:cxn modelId="{E6F840F6-9A4D-4AD4-8B51-277C69D2B227}" type="presOf" srcId="{8D6A634F-0036-4B6C-8C3D-9AF73C00CA86}" destId="{6A30D05A-306D-47C8-AEAD-BB5F74640595}" srcOrd="0" destOrd="0" presId="urn:microsoft.com/office/officeart/2008/layout/AlternatingPictureBlocks"/>
    <dgm:cxn modelId="{1EEACE2E-E05E-40FA-B09E-9B46E289B9F2}" type="presParOf" srcId="{6A30D05A-306D-47C8-AEAD-BB5F74640595}" destId="{B64C8159-9788-4ED0-81C1-33089751984D}" srcOrd="0" destOrd="0" presId="urn:microsoft.com/office/officeart/2008/layout/AlternatingPictureBlocks"/>
    <dgm:cxn modelId="{F6CD043D-C75B-4942-9A59-266EB0F66865}" type="presParOf" srcId="{B64C8159-9788-4ED0-81C1-33089751984D}" destId="{5F6EAE7F-AABF-40A4-B5A6-793846218539}" srcOrd="0" destOrd="0" presId="urn:microsoft.com/office/officeart/2008/layout/AlternatingPictureBlocks"/>
    <dgm:cxn modelId="{50FBE8D4-86CC-42C0-9CC9-6A0C074F8F11}" type="presParOf" srcId="{B64C8159-9788-4ED0-81C1-33089751984D}" destId="{AB1B7B58-6B2D-4310-B61D-550C9D99D93C}" srcOrd="1" destOrd="0" presId="urn:microsoft.com/office/officeart/2008/layout/AlternatingPictureBlocks"/>
    <dgm:cxn modelId="{0A29E8AE-142B-4A88-B165-339B437A0D29}" type="presParOf" srcId="{6A30D05A-306D-47C8-AEAD-BB5F74640595}" destId="{D7BF13C8-02AA-4B60-8F1C-2AA3050C9B46}" srcOrd="1" destOrd="0" presId="urn:microsoft.com/office/officeart/2008/layout/AlternatingPictureBlocks"/>
    <dgm:cxn modelId="{56D3BB93-16B9-4A16-BF42-E0BC2E32E715}" type="presParOf" srcId="{6A30D05A-306D-47C8-AEAD-BB5F74640595}" destId="{422EECCA-3AB1-4991-BD9A-BC5374B4F8B2}" srcOrd="2" destOrd="0" presId="urn:microsoft.com/office/officeart/2008/layout/AlternatingPictureBlocks"/>
    <dgm:cxn modelId="{0529A2B5-F593-4D5E-8B86-99739D564AAD}" type="presParOf" srcId="{422EECCA-3AB1-4991-BD9A-BC5374B4F8B2}" destId="{ADE7D906-845C-43D5-AB5A-2B4AAEA2A2AC}" srcOrd="0" destOrd="0" presId="urn:microsoft.com/office/officeart/2008/layout/AlternatingPictureBlocks"/>
    <dgm:cxn modelId="{C1D21FC9-16B9-4003-A6D6-136A487103F9}" type="presParOf" srcId="{422EECCA-3AB1-4991-BD9A-BC5374B4F8B2}" destId="{78512564-78AF-497B-85EC-F81BCA84CD92}"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84532494-E4C4-4FD9-8526-35DD60049731}" type="doc">
      <dgm:prSet loTypeId="urn:microsoft.com/office/officeart/2005/8/layout/pList2#1" loCatId="list" qsTypeId="urn:microsoft.com/office/officeart/2005/8/quickstyle/simple1" qsCatId="simple" csTypeId="urn:microsoft.com/office/officeart/2005/8/colors/accent1_2" csCatId="accent1" phldr="1"/>
      <dgm:spPr/>
    </dgm:pt>
    <dgm:pt modelId="{84CACE7C-27A4-4BE3-9132-5BDB2FFE03B0}">
      <dgm:prSet phldrT="[Text]" custT="1"/>
      <dgm:spPr/>
      <dgm:t>
        <a:bodyPr/>
        <a:lstStyle/>
        <a:p>
          <a:pPr>
            <a:lnSpc>
              <a:spcPct val="150000"/>
            </a:lnSpc>
          </a:pPr>
          <a:r>
            <a:rPr lang="az-Latn-AZ" sz="2800" dirty="0" smtClean="0">
              <a:latin typeface="Times New Roman" panose="02020603050405020304" pitchFamily="18" charset="0"/>
              <a:cs typeface="Times New Roman" panose="02020603050405020304" pitchFamily="18" charset="0"/>
            </a:rPr>
            <a:t>Zərdab</a:t>
          </a:r>
        </a:p>
        <a:p>
          <a:pPr>
            <a:lnSpc>
              <a:spcPct val="90000"/>
            </a:lnSpc>
          </a:pPr>
          <a:r>
            <a:rPr lang="az-Latn-AZ" sz="2800" dirty="0" smtClean="0">
              <a:latin typeface="Times New Roman" panose="02020603050405020304" pitchFamily="18" charset="0"/>
              <a:cs typeface="Times New Roman" panose="02020603050405020304" pitchFamily="18" charset="0"/>
            </a:rPr>
            <a:t>(Kürdəmir, Ucar)</a:t>
          </a:r>
          <a:endParaRPr lang="en-US" sz="2800" dirty="0">
            <a:latin typeface="Times New Roman" panose="02020603050405020304" pitchFamily="18" charset="0"/>
            <a:cs typeface="Times New Roman" panose="02020603050405020304" pitchFamily="18" charset="0"/>
          </a:endParaRPr>
        </a:p>
      </dgm:t>
    </dgm:pt>
    <dgm:pt modelId="{30EF808C-1AEC-46F9-BF7F-E140A136B1FA}" type="parTrans" cxnId="{7E571D77-DB0C-48B9-83EB-D3833E332B51}">
      <dgm:prSet/>
      <dgm:spPr/>
      <dgm:t>
        <a:bodyPr/>
        <a:lstStyle/>
        <a:p>
          <a:endParaRPr lang="en-US"/>
        </a:p>
      </dgm:t>
    </dgm:pt>
    <dgm:pt modelId="{14DFBB6C-D3E0-4509-91BD-140B9BF06049}" type="sibTrans" cxnId="{7E571D77-DB0C-48B9-83EB-D3833E332B51}">
      <dgm:prSet/>
      <dgm:spPr/>
      <dgm:t>
        <a:bodyPr/>
        <a:lstStyle/>
        <a:p>
          <a:endParaRPr lang="en-US"/>
        </a:p>
      </dgm:t>
    </dgm:pt>
    <dgm:pt modelId="{B66EB793-61BF-4C18-B615-552E636BD9FB}">
      <dgm:prSet phldrT="[Text]" custT="1"/>
      <dgm:spPr/>
      <dgm:t>
        <a:bodyPr/>
        <a:lstStyle/>
        <a:p>
          <a:pPr>
            <a:lnSpc>
              <a:spcPct val="150000"/>
            </a:lnSpc>
          </a:pPr>
          <a:r>
            <a:rPr lang="az-Latn-AZ" sz="2800" dirty="0" smtClean="0">
              <a:latin typeface="Times New Roman" panose="02020603050405020304" pitchFamily="18" charset="0"/>
              <a:cs typeface="Times New Roman" panose="02020603050405020304" pitchFamily="18" charset="0"/>
            </a:rPr>
            <a:t>Şamaxı</a:t>
          </a:r>
        </a:p>
        <a:p>
          <a:pPr>
            <a:lnSpc>
              <a:spcPct val="90000"/>
            </a:lnSpc>
          </a:pPr>
          <a:r>
            <a:rPr lang="az-Latn-AZ" sz="2800" dirty="0" smtClean="0">
              <a:latin typeface="Times New Roman" panose="02020603050405020304" pitchFamily="18" charset="0"/>
              <a:cs typeface="Times New Roman" panose="02020603050405020304" pitchFamily="18" charset="0"/>
            </a:rPr>
            <a:t>(Qobustan)</a:t>
          </a:r>
          <a:endParaRPr lang="en-US" sz="2800" dirty="0">
            <a:latin typeface="Times New Roman" panose="02020603050405020304" pitchFamily="18" charset="0"/>
            <a:cs typeface="Times New Roman" panose="02020603050405020304" pitchFamily="18" charset="0"/>
          </a:endParaRPr>
        </a:p>
      </dgm:t>
    </dgm:pt>
    <dgm:pt modelId="{E44693CB-B1AE-40BC-A239-049C905F0475}" type="parTrans" cxnId="{9E64929E-B697-4F1F-809B-0620D789E096}">
      <dgm:prSet/>
      <dgm:spPr/>
      <dgm:t>
        <a:bodyPr/>
        <a:lstStyle/>
        <a:p>
          <a:endParaRPr lang="en-US"/>
        </a:p>
      </dgm:t>
    </dgm:pt>
    <dgm:pt modelId="{A8E46D6C-1550-4D33-B064-2C5DACD4EA49}" type="sibTrans" cxnId="{9E64929E-B697-4F1F-809B-0620D789E096}">
      <dgm:prSet/>
      <dgm:spPr/>
      <dgm:t>
        <a:bodyPr/>
        <a:lstStyle/>
        <a:p>
          <a:endParaRPr lang="en-US"/>
        </a:p>
      </dgm:t>
    </dgm:pt>
    <dgm:pt modelId="{20588EAA-7726-4F8C-A82D-9B7DAC5E6279}">
      <dgm:prSet phldrT="[Text]" custT="1"/>
      <dgm:spPr/>
      <dgm:t>
        <a:bodyPr/>
        <a:lstStyle/>
        <a:p>
          <a:pPr>
            <a:lnSpc>
              <a:spcPct val="150000"/>
            </a:lnSpc>
          </a:pPr>
          <a:r>
            <a:rPr lang="az-Latn-AZ" sz="2800" dirty="0" smtClean="0">
              <a:latin typeface="Times New Roman" panose="02020603050405020304" pitchFamily="18" charset="0"/>
              <a:cs typeface="Times New Roman" panose="02020603050405020304" pitchFamily="18" charset="0"/>
            </a:rPr>
            <a:t>Masallı</a:t>
          </a:r>
        </a:p>
        <a:p>
          <a:pPr>
            <a:lnSpc>
              <a:spcPct val="100000"/>
            </a:lnSpc>
          </a:pPr>
          <a:r>
            <a:rPr lang="az-Latn-AZ" sz="2800" dirty="0" smtClean="0">
              <a:latin typeface="Times New Roman" panose="02020603050405020304" pitchFamily="18" charset="0"/>
              <a:cs typeface="Times New Roman" panose="02020603050405020304" pitchFamily="18" charset="0"/>
            </a:rPr>
            <a:t>(Yardımlı)</a:t>
          </a:r>
          <a:endParaRPr lang="en-US" sz="2800" dirty="0">
            <a:latin typeface="Times New Roman" panose="02020603050405020304" pitchFamily="18" charset="0"/>
            <a:cs typeface="Times New Roman" panose="02020603050405020304" pitchFamily="18" charset="0"/>
          </a:endParaRPr>
        </a:p>
      </dgm:t>
    </dgm:pt>
    <dgm:pt modelId="{AF25EFFD-CCCC-44FC-AF28-FB9FFF414DE5}" type="parTrans" cxnId="{C9551FEE-E9FD-4432-BB11-99853EC23D2F}">
      <dgm:prSet/>
      <dgm:spPr/>
      <dgm:t>
        <a:bodyPr/>
        <a:lstStyle/>
        <a:p>
          <a:endParaRPr lang="en-US"/>
        </a:p>
      </dgm:t>
    </dgm:pt>
    <dgm:pt modelId="{CA45DFC7-C74F-440B-99CF-F87ADF887C6F}" type="sibTrans" cxnId="{C9551FEE-E9FD-4432-BB11-99853EC23D2F}">
      <dgm:prSet/>
      <dgm:spPr/>
      <dgm:t>
        <a:bodyPr/>
        <a:lstStyle/>
        <a:p>
          <a:endParaRPr lang="en-US"/>
        </a:p>
      </dgm:t>
    </dgm:pt>
    <dgm:pt modelId="{649557FD-5822-4EE4-A93A-D6C82FF4E6FF}" type="pres">
      <dgm:prSet presAssocID="{84532494-E4C4-4FD9-8526-35DD60049731}" presName="Name0" presStyleCnt="0">
        <dgm:presLayoutVars>
          <dgm:dir/>
          <dgm:resizeHandles val="exact"/>
        </dgm:presLayoutVars>
      </dgm:prSet>
      <dgm:spPr/>
    </dgm:pt>
    <dgm:pt modelId="{36955CE5-2F06-4FE3-8C60-091C2C238D02}" type="pres">
      <dgm:prSet presAssocID="{84532494-E4C4-4FD9-8526-35DD60049731}" presName="bkgdShp" presStyleLbl="alignAccFollowNode1" presStyleIdx="0" presStyleCnt="1" custLinFactNeighborX="877" custLinFactNeighborY="1593"/>
      <dgm:spPr/>
    </dgm:pt>
    <dgm:pt modelId="{568A1357-80FA-4A3D-8160-1D0BC02AFF02}" type="pres">
      <dgm:prSet presAssocID="{84532494-E4C4-4FD9-8526-35DD60049731}" presName="linComp" presStyleCnt="0"/>
      <dgm:spPr/>
    </dgm:pt>
    <dgm:pt modelId="{80FFCCC6-4270-40AE-9491-F99540F8BA0C}" type="pres">
      <dgm:prSet presAssocID="{84CACE7C-27A4-4BE3-9132-5BDB2FFE03B0}" presName="compNode" presStyleCnt="0"/>
      <dgm:spPr/>
    </dgm:pt>
    <dgm:pt modelId="{D3720DB5-C945-45F4-89D6-BC396E01D000}" type="pres">
      <dgm:prSet presAssocID="{84CACE7C-27A4-4BE3-9132-5BDB2FFE03B0}" presName="node" presStyleLbl="node1" presStyleIdx="0" presStyleCnt="3" custScaleX="141583" custScaleY="77340" custLinFactNeighborX="-10973" custLinFactNeighborY="-2665">
        <dgm:presLayoutVars>
          <dgm:bulletEnabled val="1"/>
        </dgm:presLayoutVars>
      </dgm:prSet>
      <dgm:spPr/>
      <dgm:t>
        <a:bodyPr/>
        <a:lstStyle/>
        <a:p>
          <a:endParaRPr lang="en-US"/>
        </a:p>
      </dgm:t>
    </dgm:pt>
    <dgm:pt modelId="{DBAE7C8A-2DB6-4C00-92E3-9406DD869DFA}" type="pres">
      <dgm:prSet presAssocID="{84CACE7C-27A4-4BE3-9132-5BDB2FFE03B0}" presName="invisiNode" presStyleLbl="node1" presStyleIdx="0" presStyleCnt="3"/>
      <dgm:spPr/>
    </dgm:pt>
    <dgm:pt modelId="{C3F47D7A-B556-4C31-8A2E-B4D3BFEC3D15}" type="pres">
      <dgm:prSet presAssocID="{84CACE7C-27A4-4BE3-9132-5BDB2FFE03B0}" presName="imagNode" presStyleLbl="fgImgPlace1" presStyleIdx="0" presStyleCnt="3" custScaleX="159376" custScaleY="117390" custLinFactNeighborX="-9191" custLinFactNeighborY="-242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3000" b="-13000"/>
          </a:stretch>
        </a:blipFill>
      </dgm:spPr>
    </dgm:pt>
    <dgm:pt modelId="{23FF8F94-3F10-40B6-8694-D9586A22DBED}" type="pres">
      <dgm:prSet presAssocID="{14DFBB6C-D3E0-4509-91BD-140B9BF06049}" presName="sibTrans" presStyleLbl="sibTrans2D1" presStyleIdx="0" presStyleCnt="0"/>
      <dgm:spPr/>
      <dgm:t>
        <a:bodyPr/>
        <a:lstStyle/>
        <a:p>
          <a:endParaRPr lang="en-US"/>
        </a:p>
      </dgm:t>
    </dgm:pt>
    <dgm:pt modelId="{9ED2F951-76E7-458F-B634-F371D0DC561C}" type="pres">
      <dgm:prSet presAssocID="{B66EB793-61BF-4C18-B615-552E636BD9FB}" presName="compNode" presStyleCnt="0"/>
      <dgm:spPr/>
    </dgm:pt>
    <dgm:pt modelId="{E2C8CB9C-CAF3-4AC5-9677-D0247B90C2CE}" type="pres">
      <dgm:prSet presAssocID="{B66EB793-61BF-4C18-B615-552E636BD9FB}" presName="node" presStyleLbl="node1" presStyleIdx="1" presStyleCnt="3" custScaleX="143115" custScaleY="75822" custLinFactNeighborX="-2083" custLinFactNeighborY="-3172">
        <dgm:presLayoutVars>
          <dgm:bulletEnabled val="1"/>
        </dgm:presLayoutVars>
      </dgm:prSet>
      <dgm:spPr/>
      <dgm:t>
        <a:bodyPr/>
        <a:lstStyle/>
        <a:p>
          <a:endParaRPr lang="en-US"/>
        </a:p>
      </dgm:t>
    </dgm:pt>
    <dgm:pt modelId="{7E1D0D14-4C15-44BB-8488-59DA66EB4469}" type="pres">
      <dgm:prSet presAssocID="{B66EB793-61BF-4C18-B615-552E636BD9FB}" presName="invisiNode" presStyleLbl="node1" presStyleIdx="1" presStyleCnt="3"/>
      <dgm:spPr/>
    </dgm:pt>
    <dgm:pt modelId="{FFB1E83D-840D-482E-AEE8-7387D182FBB9}" type="pres">
      <dgm:prSet presAssocID="{B66EB793-61BF-4C18-B615-552E636BD9FB}" presName="imagNode" presStyleLbl="fgImgPlace1" presStyleIdx="1" presStyleCnt="3" custScaleX="160813" custScaleY="115335" custLinFactNeighborX="-2614" custLinFactNeighborY="691"/>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6000" b="-6000"/>
          </a:stretch>
        </a:blipFill>
      </dgm:spPr>
    </dgm:pt>
    <dgm:pt modelId="{C96852F6-0A4E-4829-BA07-3136F7285B4B}" type="pres">
      <dgm:prSet presAssocID="{A8E46D6C-1550-4D33-B064-2C5DACD4EA49}" presName="sibTrans" presStyleLbl="sibTrans2D1" presStyleIdx="0" presStyleCnt="0"/>
      <dgm:spPr/>
      <dgm:t>
        <a:bodyPr/>
        <a:lstStyle/>
        <a:p>
          <a:endParaRPr lang="en-US"/>
        </a:p>
      </dgm:t>
    </dgm:pt>
    <dgm:pt modelId="{36BD9604-56EC-4EEC-A5B1-AD4FD06265E5}" type="pres">
      <dgm:prSet presAssocID="{20588EAA-7726-4F8C-A82D-9B7DAC5E6279}" presName="compNode" presStyleCnt="0"/>
      <dgm:spPr/>
    </dgm:pt>
    <dgm:pt modelId="{8B276945-6140-46AB-8D55-7897DC901902}" type="pres">
      <dgm:prSet presAssocID="{20588EAA-7726-4F8C-A82D-9B7DAC5E6279}" presName="node" presStyleLbl="node1" presStyleIdx="2" presStyleCnt="3" custScaleX="134925" custScaleY="77465" custLinFactNeighborX="5237" custLinFactNeighborY="-2835">
        <dgm:presLayoutVars>
          <dgm:bulletEnabled val="1"/>
        </dgm:presLayoutVars>
      </dgm:prSet>
      <dgm:spPr/>
      <dgm:t>
        <a:bodyPr/>
        <a:lstStyle/>
        <a:p>
          <a:endParaRPr lang="en-US"/>
        </a:p>
      </dgm:t>
    </dgm:pt>
    <dgm:pt modelId="{41D275E0-5343-477F-90A8-994843B1CCAE}" type="pres">
      <dgm:prSet presAssocID="{20588EAA-7726-4F8C-A82D-9B7DAC5E6279}" presName="invisiNode" presStyleLbl="node1" presStyleIdx="2" presStyleCnt="3"/>
      <dgm:spPr/>
    </dgm:pt>
    <dgm:pt modelId="{9C7F92CC-8A67-41F4-95BB-0A89CDA7887D}" type="pres">
      <dgm:prSet presAssocID="{20588EAA-7726-4F8C-A82D-9B7DAC5E6279}" presName="imagNode" presStyleLbl="fgImgPlace1" presStyleIdx="2" presStyleCnt="3" custScaleX="162174" custScaleY="117450" custLinFactNeighborX="9482" custLinFactNeighborY="-234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5000" r="-15000"/>
          </a:stretch>
        </a:blipFill>
      </dgm:spPr>
    </dgm:pt>
  </dgm:ptLst>
  <dgm:cxnLst>
    <dgm:cxn modelId="{7E571D77-DB0C-48B9-83EB-D3833E332B51}" srcId="{84532494-E4C4-4FD9-8526-35DD60049731}" destId="{84CACE7C-27A4-4BE3-9132-5BDB2FFE03B0}" srcOrd="0" destOrd="0" parTransId="{30EF808C-1AEC-46F9-BF7F-E140A136B1FA}" sibTransId="{14DFBB6C-D3E0-4509-91BD-140B9BF06049}"/>
    <dgm:cxn modelId="{B843B978-7A3A-44CE-BF5B-BE36A6333F02}" type="presOf" srcId="{20588EAA-7726-4F8C-A82D-9B7DAC5E6279}" destId="{8B276945-6140-46AB-8D55-7897DC901902}" srcOrd="0" destOrd="0" presId="urn:microsoft.com/office/officeart/2005/8/layout/pList2#1"/>
    <dgm:cxn modelId="{7B0D7673-49D1-46ED-BA6C-04C19137DE14}" type="presOf" srcId="{84532494-E4C4-4FD9-8526-35DD60049731}" destId="{649557FD-5822-4EE4-A93A-D6C82FF4E6FF}" srcOrd="0" destOrd="0" presId="urn:microsoft.com/office/officeart/2005/8/layout/pList2#1"/>
    <dgm:cxn modelId="{E432C541-C299-4AFF-B478-FD12D2B63D8A}" type="presOf" srcId="{B66EB793-61BF-4C18-B615-552E636BD9FB}" destId="{E2C8CB9C-CAF3-4AC5-9677-D0247B90C2CE}" srcOrd="0" destOrd="0" presId="urn:microsoft.com/office/officeart/2005/8/layout/pList2#1"/>
    <dgm:cxn modelId="{DDA63724-B54F-494C-8C0F-4B99A51C6F4D}" type="presOf" srcId="{A8E46D6C-1550-4D33-B064-2C5DACD4EA49}" destId="{C96852F6-0A4E-4829-BA07-3136F7285B4B}" srcOrd="0" destOrd="0" presId="urn:microsoft.com/office/officeart/2005/8/layout/pList2#1"/>
    <dgm:cxn modelId="{C9551FEE-E9FD-4432-BB11-99853EC23D2F}" srcId="{84532494-E4C4-4FD9-8526-35DD60049731}" destId="{20588EAA-7726-4F8C-A82D-9B7DAC5E6279}" srcOrd="2" destOrd="0" parTransId="{AF25EFFD-CCCC-44FC-AF28-FB9FFF414DE5}" sibTransId="{CA45DFC7-C74F-440B-99CF-F87ADF887C6F}"/>
    <dgm:cxn modelId="{5CCAEA79-EC9F-45D6-AEF3-A99B51FA47F1}" type="presOf" srcId="{14DFBB6C-D3E0-4509-91BD-140B9BF06049}" destId="{23FF8F94-3F10-40B6-8694-D9586A22DBED}" srcOrd="0" destOrd="0" presId="urn:microsoft.com/office/officeart/2005/8/layout/pList2#1"/>
    <dgm:cxn modelId="{063D0DC8-2236-45E8-9793-FB6FCFEF7712}" type="presOf" srcId="{84CACE7C-27A4-4BE3-9132-5BDB2FFE03B0}" destId="{D3720DB5-C945-45F4-89D6-BC396E01D000}" srcOrd="0" destOrd="0" presId="urn:microsoft.com/office/officeart/2005/8/layout/pList2#1"/>
    <dgm:cxn modelId="{9E64929E-B697-4F1F-809B-0620D789E096}" srcId="{84532494-E4C4-4FD9-8526-35DD60049731}" destId="{B66EB793-61BF-4C18-B615-552E636BD9FB}" srcOrd="1" destOrd="0" parTransId="{E44693CB-B1AE-40BC-A239-049C905F0475}" sibTransId="{A8E46D6C-1550-4D33-B064-2C5DACD4EA49}"/>
    <dgm:cxn modelId="{B514EB03-6EC2-43C2-8424-2250F6446863}" type="presParOf" srcId="{649557FD-5822-4EE4-A93A-D6C82FF4E6FF}" destId="{36955CE5-2F06-4FE3-8C60-091C2C238D02}" srcOrd="0" destOrd="0" presId="urn:microsoft.com/office/officeart/2005/8/layout/pList2#1"/>
    <dgm:cxn modelId="{8B2D09C9-0AA5-4A1D-91E5-29BCA5A116B3}" type="presParOf" srcId="{649557FD-5822-4EE4-A93A-D6C82FF4E6FF}" destId="{568A1357-80FA-4A3D-8160-1D0BC02AFF02}" srcOrd="1" destOrd="0" presId="urn:microsoft.com/office/officeart/2005/8/layout/pList2#1"/>
    <dgm:cxn modelId="{89066FB7-7A29-45BE-B0D6-34865C756872}" type="presParOf" srcId="{568A1357-80FA-4A3D-8160-1D0BC02AFF02}" destId="{80FFCCC6-4270-40AE-9491-F99540F8BA0C}" srcOrd="0" destOrd="0" presId="urn:microsoft.com/office/officeart/2005/8/layout/pList2#1"/>
    <dgm:cxn modelId="{F8DF370E-FD3A-4685-A56A-51731F979CFB}" type="presParOf" srcId="{80FFCCC6-4270-40AE-9491-F99540F8BA0C}" destId="{D3720DB5-C945-45F4-89D6-BC396E01D000}" srcOrd="0" destOrd="0" presId="urn:microsoft.com/office/officeart/2005/8/layout/pList2#1"/>
    <dgm:cxn modelId="{ED6C6668-EF85-47C3-8941-5F8A3E8FA94C}" type="presParOf" srcId="{80FFCCC6-4270-40AE-9491-F99540F8BA0C}" destId="{DBAE7C8A-2DB6-4C00-92E3-9406DD869DFA}" srcOrd="1" destOrd="0" presId="urn:microsoft.com/office/officeart/2005/8/layout/pList2#1"/>
    <dgm:cxn modelId="{B4BD30B8-65C8-4287-8308-646B7B498FB0}" type="presParOf" srcId="{80FFCCC6-4270-40AE-9491-F99540F8BA0C}" destId="{C3F47D7A-B556-4C31-8A2E-B4D3BFEC3D15}" srcOrd="2" destOrd="0" presId="urn:microsoft.com/office/officeart/2005/8/layout/pList2#1"/>
    <dgm:cxn modelId="{0406E74D-25A1-4666-94B4-15A14DEE44AF}" type="presParOf" srcId="{568A1357-80FA-4A3D-8160-1D0BC02AFF02}" destId="{23FF8F94-3F10-40B6-8694-D9586A22DBED}" srcOrd="1" destOrd="0" presId="urn:microsoft.com/office/officeart/2005/8/layout/pList2#1"/>
    <dgm:cxn modelId="{29570DFD-525C-4EC1-B919-E364F24D10EE}" type="presParOf" srcId="{568A1357-80FA-4A3D-8160-1D0BC02AFF02}" destId="{9ED2F951-76E7-458F-B634-F371D0DC561C}" srcOrd="2" destOrd="0" presId="urn:microsoft.com/office/officeart/2005/8/layout/pList2#1"/>
    <dgm:cxn modelId="{7F746D60-1B50-4A44-9F80-5666A11D536F}" type="presParOf" srcId="{9ED2F951-76E7-458F-B634-F371D0DC561C}" destId="{E2C8CB9C-CAF3-4AC5-9677-D0247B90C2CE}" srcOrd="0" destOrd="0" presId="urn:microsoft.com/office/officeart/2005/8/layout/pList2#1"/>
    <dgm:cxn modelId="{BC6F3F22-B2B0-49C1-83F7-7A3259D6DF7D}" type="presParOf" srcId="{9ED2F951-76E7-458F-B634-F371D0DC561C}" destId="{7E1D0D14-4C15-44BB-8488-59DA66EB4469}" srcOrd="1" destOrd="0" presId="urn:microsoft.com/office/officeart/2005/8/layout/pList2#1"/>
    <dgm:cxn modelId="{66993989-263A-41BA-91DB-F25FB674979F}" type="presParOf" srcId="{9ED2F951-76E7-458F-B634-F371D0DC561C}" destId="{FFB1E83D-840D-482E-AEE8-7387D182FBB9}" srcOrd="2" destOrd="0" presId="urn:microsoft.com/office/officeart/2005/8/layout/pList2#1"/>
    <dgm:cxn modelId="{B88144EB-F8CD-4500-995D-CA80F33E8964}" type="presParOf" srcId="{568A1357-80FA-4A3D-8160-1D0BC02AFF02}" destId="{C96852F6-0A4E-4829-BA07-3136F7285B4B}" srcOrd="3" destOrd="0" presId="urn:microsoft.com/office/officeart/2005/8/layout/pList2#1"/>
    <dgm:cxn modelId="{B625C42A-129E-4D7E-A45A-AA16A5FC6EBD}" type="presParOf" srcId="{568A1357-80FA-4A3D-8160-1D0BC02AFF02}" destId="{36BD9604-56EC-4EEC-A5B1-AD4FD06265E5}" srcOrd="4" destOrd="0" presId="urn:microsoft.com/office/officeart/2005/8/layout/pList2#1"/>
    <dgm:cxn modelId="{70BB40A1-BBAF-44A4-A61D-5431695F14BB}" type="presParOf" srcId="{36BD9604-56EC-4EEC-A5B1-AD4FD06265E5}" destId="{8B276945-6140-46AB-8D55-7897DC901902}" srcOrd="0" destOrd="0" presId="urn:microsoft.com/office/officeart/2005/8/layout/pList2#1"/>
    <dgm:cxn modelId="{5A0482CE-3132-41C2-93B5-FD1DF823415E}" type="presParOf" srcId="{36BD9604-56EC-4EEC-A5B1-AD4FD06265E5}" destId="{41D275E0-5343-477F-90A8-994843B1CCAE}" srcOrd="1" destOrd="0" presId="urn:microsoft.com/office/officeart/2005/8/layout/pList2#1"/>
    <dgm:cxn modelId="{AE27194D-5E23-4B9B-A81E-4A8794E51CA6}" type="presParOf" srcId="{36BD9604-56EC-4EEC-A5B1-AD4FD06265E5}" destId="{9C7F92CC-8A67-41F4-95BB-0A89CDA7887D}" srcOrd="2" destOrd="0" presId="urn:microsoft.com/office/officeart/2005/8/layout/pList2#1"/>
  </dgm:cxnLst>
  <dgm:bg/>
  <dgm:whole>
    <a:ln>
      <a:solidFill>
        <a:schemeClr val="accent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8D91BCFE-260B-4E83-9426-44D38CAC9A37}" type="doc">
      <dgm:prSet loTypeId="urn:microsoft.com/office/officeart/2005/8/layout/hList7#2" loCatId="list" qsTypeId="urn:microsoft.com/office/officeart/2005/8/quickstyle/simple4" qsCatId="simple" csTypeId="urn:microsoft.com/office/officeart/2005/8/colors/accent1_2" csCatId="accent1" phldr="1"/>
      <dgm:spPr/>
    </dgm:pt>
    <dgm:pt modelId="{71EE3881-4144-49AA-92E4-E3875799DD2E}">
      <dgm:prSet phldrT="[Text]"/>
      <dgm:spPr/>
      <dgm:t>
        <a:bodyPr/>
        <a:lstStyle/>
        <a:p>
          <a:r>
            <a:rPr lang="az-Latn-AZ" b="1" i="1" dirty="0" smtClean="0">
              <a:latin typeface="Times New Roman" panose="02020603050405020304" pitchFamily="18" charset="0"/>
              <a:cs typeface="Times New Roman" panose="02020603050405020304" pitchFamily="18" charset="0"/>
            </a:rPr>
            <a:t>2 günlük təlim </a:t>
          </a:r>
          <a:endParaRPr lang="en-US" b="1" i="1" dirty="0"/>
        </a:p>
      </dgm:t>
    </dgm:pt>
    <dgm:pt modelId="{EE16E82E-404E-4B09-A981-9951E60E6626}" type="parTrans" cxnId="{7E75ACF1-3976-49BC-94AD-74694CBBB2BD}">
      <dgm:prSet/>
      <dgm:spPr/>
      <dgm:t>
        <a:bodyPr/>
        <a:lstStyle/>
        <a:p>
          <a:endParaRPr lang="en-US"/>
        </a:p>
      </dgm:t>
    </dgm:pt>
    <dgm:pt modelId="{2E5E46B3-9C46-4D21-9C90-391C37680A42}" type="sibTrans" cxnId="{7E75ACF1-3976-49BC-94AD-74694CBBB2BD}">
      <dgm:prSet/>
      <dgm:spPr/>
      <dgm:t>
        <a:bodyPr/>
        <a:lstStyle/>
        <a:p>
          <a:endParaRPr lang="en-US"/>
        </a:p>
      </dgm:t>
    </dgm:pt>
    <dgm:pt modelId="{E014815D-9030-457E-8205-F58363AC8808}">
      <dgm:prSet/>
      <dgm:spPr/>
      <dgm:t>
        <a:bodyPr/>
        <a:lstStyle/>
        <a:p>
          <a:r>
            <a:rPr lang="az-Latn-AZ" b="1" i="1" dirty="0" smtClean="0">
              <a:latin typeface="Times New Roman" panose="02020603050405020304" pitchFamily="18" charset="0"/>
              <a:cs typeface="Times New Roman" panose="02020603050405020304" pitchFamily="18" charset="0"/>
            </a:rPr>
            <a:t>25 jurnalistin iştirakı ilə</a:t>
          </a:r>
          <a:endParaRPr lang="en-US" b="1" i="1" dirty="0"/>
        </a:p>
      </dgm:t>
    </dgm:pt>
    <dgm:pt modelId="{CE6A899F-720C-4180-A848-2B6F0C3F1EC3}" type="parTrans" cxnId="{27B9C306-950A-4366-A412-486271E463E7}">
      <dgm:prSet/>
      <dgm:spPr/>
      <dgm:t>
        <a:bodyPr/>
        <a:lstStyle/>
        <a:p>
          <a:endParaRPr lang="en-US"/>
        </a:p>
      </dgm:t>
    </dgm:pt>
    <dgm:pt modelId="{A887C1EC-68DF-4A6F-B3AC-A86640F472BE}" type="sibTrans" cxnId="{27B9C306-950A-4366-A412-486271E463E7}">
      <dgm:prSet/>
      <dgm:spPr/>
      <dgm:t>
        <a:bodyPr/>
        <a:lstStyle/>
        <a:p>
          <a:endParaRPr lang="en-US"/>
        </a:p>
      </dgm:t>
    </dgm:pt>
    <dgm:pt modelId="{03107685-26B6-4587-87FC-300B08EEC60D}">
      <dgm:prSet phldrT="[Text]"/>
      <dgm:spPr/>
      <dgm:t>
        <a:bodyPr/>
        <a:lstStyle/>
        <a:p>
          <a:r>
            <a:rPr lang="az-Latn-AZ" b="1" i="1" dirty="0" smtClean="0">
              <a:latin typeface="Times New Roman" panose="02020603050405020304" pitchFamily="18" charset="0"/>
              <a:cs typeface="Times New Roman" panose="02020603050405020304" pitchFamily="18" charset="0"/>
            </a:rPr>
            <a:t>“Mediada gender bərabərliyi və peşəkarlıq</a:t>
          </a:r>
          <a:r>
            <a:rPr lang="az-Latn-AZ" dirty="0" smtClean="0">
              <a:latin typeface="Times New Roman" panose="02020603050405020304" pitchFamily="18" charset="0"/>
              <a:cs typeface="Times New Roman" panose="02020603050405020304" pitchFamily="18" charset="0"/>
            </a:rPr>
            <a:t>” </a:t>
          </a:r>
          <a:r>
            <a:rPr lang="az-Latn-AZ" b="1" i="1" dirty="0" smtClean="0">
              <a:latin typeface="Times New Roman" panose="02020603050405020304" pitchFamily="18" charset="0"/>
              <a:cs typeface="Times New Roman" panose="02020603050405020304" pitchFamily="18" charset="0"/>
            </a:rPr>
            <a:t>mövzusunda</a:t>
          </a:r>
          <a:endParaRPr lang="en-US" b="1" i="1" dirty="0"/>
        </a:p>
      </dgm:t>
    </dgm:pt>
    <dgm:pt modelId="{4D875CC1-A009-489E-88E3-E185420477D7}" type="sibTrans" cxnId="{B1277F82-90A9-44E4-B625-C8EAD0825341}">
      <dgm:prSet/>
      <dgm:spPr/>
      <dgm:t>
        <a:bodyPr/>
        <a:lstStyle/>
        <a:p>
          <a:endParaRPr lang="en-US"/>
        </a:p>
      </dgm:t>
    </dgm:pt>
    <dgm:pt modelId="{D19F985F-D1BE-4E92-BBAC-2251DDDC7E91}" type="parTrans" cxnId="{B1277F82-90A9-44E4-B625-C8EAD0825341}">
      <dgm:prSet/>
      <dgm:spPr/>
      <dgm:t>
        <a:bodyPr/>
        <a:lstStyle/>
        <a:p>
          <a:endParaRPr lang="en-US"/>
        </a:p>
      </dgm:t>
    </dgm:pt>
    <dgm:pt modelId="{661605E1-02D7-4059-A3EB-78A6532DE020}" type="pres">
      <dgm:prSet presAssocID="{8D91BCFE-260B-4E83-9426-44D38CAC9A37}" presName="Name0" presStyleCnt="0">
        <dgm:presLayoutVars>
          <dgm:dir/>
          <dgm:resizeHandles val="exact"/>
        </dgm:presLayoutVars>
      </dgm:prSet>
      <dgm:spPr/>
    </dgm:pt>
    <dgm:pt modelId="{F07A6F2A-2FD0-44CF-BB16-3BE2FD215048}" type="pres">
      <dgm:prSet presAssocID="{8D91BCFE-260B-4E83-9426-44D38CAC9A37}" presName="fgShape" presStyleLbl="fgShp" presStyleIdx="0" presStyleCnt="1"/>
      <dgm:spPr/>
    </dgm:pt>
    <dgm:pt modelId="{805BBFE7-30A3-4B4A-A85F-D2C581C57FAB}" type="pres">
      <dgm:prSet presAssocID="{8D91BCFE-260B-4E83-9426-44D38CAC9A37}" presName="linComp" presStyleCnt="0"/>
      <dgm:spPr/>
    </dgm:pt>
    <dgm:pt modelId="{978EE9AB-0F48-446A-9D76-6B5B9A28D643}" type="pres">
      <dgm:prSet presAssocID="{E014815D-9030-457E-8205-F58363AC8808}" presName="compNode" presStyleCnt="0"/>
      <dgm:spPr/>
    </dgm:pt>
    <dgm:pt modelId="{60D292B4-2F3D-4F43-9A3B-D285C4A0A552}" type="pres">
      <dgm:prSet presAssocID="{E014815D-9030-457E-8205-F58363AC8808}" presName="bkgdShape" presStyleLbl="node1" presStyleIdx="0" presStyleCnt="3"/>
      <dgm:spPr/>
      <dgm:t>
        <a:bodyPr/>
        <a:lstStyle/>
        <a:p>
          <a:endParaRPr lang="en-US"/>
        </a:p>
      </dgm:t>
    </dgm:pt>
    <dgm:pt modelId="{9BAB408B-DAD1-4358-B789-4BDB93565386}" type="pres">
      <dgm:prSet presAssocID="{E014815D-9030-457E-8205-F58363AC8808}" presName="nodeTx" presStyleLbl="node1" presStyleIdx="0" presStyleCnt="3">
        <dgm:presLayoutVars>
          <dgm:bulletEnabled val="1"/>
        </dgm:presLayoutVars>
      </dgm:prSet>
      <dgm:spPr/>
      <dgm:t>
        <a:bodyPr/>
        <a:lstStyle/>
        <a:p>
          <a:endParaRPr lang="en-US"/>
        </a:p>
      </dgm:t>
    </dgm:pt>
    <dgm:pt modelId="{8A10A25D-E557-401A-9721-70D5952249AD}" type="pres">
      <dgm:prSet presAssocID="{E014815D-9030-457E-8205-F58363AC8808}" presName="invisiNode" presStyleLbl="node1" presStyleIdx="0" presStyleCnt="3"/>
      <dgm:spPr/>
    </dgm:pt>
    <dgm:pt modelId="{D001AC71-DDCC-4CC4-A3BE-CB80569833E2}" type="pres">
      <dgm:prSet presAssocID="{E014815D-9030-457E-8205-F58363AC8808}" presName="imagNode" presStyleLbl="fgImgPlace1" presStyleIdx="0" presStyleCnt="3" custScaleX="138592" custScaleY="126155"/>
      <dgm:spPr>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176A8594-3909-4DDA-8397-3367D43B85A0}" type="pres">
      <dgm:prSet presAssocID="{A887C1EC-68DF-4A6F-B3AC-A86640F472BE}" presName="sibTrans" presStyleLbl="sibTrans2D1" presStyleIdx="0" presStyleCnt="0"/>
      <dgm:spPr/>
      <dgm:t>
        <a:bodyPr/>
        <a:lstStyle/>
        <a:p>
          <a:endParaRPr lang="en-US"/>
        </a:p>
      </dgm:t>
    </dgm:pt>
    <dgm:pt modelId="{FD69825A-C5A6-418D-BDCA-CF9810D5AEBE}" type="pres">
      <dgm:prSet presAssocID="{03107685-26B6-4587-87FC-300B08EEC60D}" presName="compNode" presStyleCnt="0"/>
      <dgm:spPr/>
    </dgm:pt>
    <dgm:pt modelId="{5D6AAE5F-D77F-4CCD-97E6-200AAC00EB1D}" type="pres">
      <dgm:prSet presAssocID="{03107685-26B6-4587-87FC-300B08EEC60D}" presName="bkgdShape" presStyleLbl="node1" presStyleIdx="1" presStyleCnt="3"/>
      <dgm:spPr>
        <a:prstGeom prst="roundRect">
          <a:avLst/>
        </a:prstGeom>
      </dgm:spPr>
      <dgm:t>
        <a:bodyPr/>
        <a:lstStyle/>
        <a:p>
          <a:endParaRPr lang="en-US"/>
        </a:p>
      </dgm:t>
    </dgm:pt>
    <dgm:pt modelId="{32B88FD8-9718-4CFB-85AB-9040F5184218}" type="pres">
      <dgm:prSet presAssocID="{03107685-26B6-4587-87FC-300B08EEC60D}" presName="nodeTx" presStyleLbl="node1" presStyleIdx="1" presStyleCnt="3">
        <dgm:presLayoutVars>
          <dgm:bulletEnabled val="1"/>
        </dgm:presLayoutVars>
      </dgm:prSet>
      <dgm:spPr/>
      <dgm:t>
        <a:bodyPr/>
        <a:lstStyle/>
        <a:p>
          <a:endParaRPr lang="en-US"/>
        </a:p>
      </dgm:t>
    </dgm:pt>
    <dgm:pt modelId="{F9BCF9B5-4C48-4DBD-9DEE-707597E700C4}" type="pres">
      <dgm:prSet presAssocID="{03107685-26B6-4587-87FC-300B08EEC60D}" presName="invisiNode" presStyleLbl="node1" presStyleIdx="1" presStyleCnt="3"/>
      <dgm:spPr/>
    </dgm:pt>
    <dgm:pt modelId="{65E2F74B-C4A6-4BA3-9CA3-6E6ED1087126}" type="pres">
      <dgm:prSet presAssocID="{03107685-26B6-4587-87FC-300B08EEC60D}" presName="imagNode" presStyleLbl="fgImgPlace1" presStyleIdx="1" presStyleCnt="3" custScaleX="141766" custScaleY="107863"/>
      <dgm:spPr>
        <a:prstGeom prst="round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7000" r="-7000"/>
          </a:stretch>
        </a:blipFill>
      </dgm:spPr>
    </dgm:pt>
    <dgm:pt modelId="{CBFD6F05-642B-4ACF-A775-232CD60C4EE1}" type="pres">
      <dgm:prSet presAssocID="{4D875CC1-A009-489E-88E3-E185420477D7}" presName="sibTrans" presStyleLbl="sibTrans2D1" presStyleIdx="0" presStyleCnt="0"/>
      <dgm:spPr/>
      <dgm:t>
        <a:bodyPr/>
        <a:lstStyle/>
        <a:p>
          <a:endParaRPr lang="en-US"/>
        </a:p>
      </dgm:t>
    </dgm:pt>
    <dgm:pt modelId="{19E53815-BFBE-466D-BD08-185AE0FE2F5F}" type="pres">
      <dgm:prSet presAssocID="{71EE3881-4144-49AA-92E4-E3875799DD2E}" presName="compNode" presStyleCnt="0"/>
      <dgm:spPr/>
    </dgm:pt>
    <dgm:pt modelId="{33902D67-3763-4666-B638-9E9ED9971C8A}" type="pres">
      <dgm:prSet presAssocID="{71EE3881-4144-49AA-92E4-E3875799DD2E}" presName="bkgdShape" presStyleLbl="node1" presStyleIdx="2" presStyleCnt="3"/>
      <dgm:spPr/>
      <dgm:t>
        <a:bodyPr/>
        <a:lstStyle/>
        <a:p>
          <a:endParaRPr lang="en-US"/>
        </a:p>
      </dgm:t>
    </dgm:pt>
    <dgm:pt modelId="{EAFA022E-C890-440B-B8CC-57ABFA366A85}" type="pres">
      <dgm:prSet presAssocID="{71EE3881-4144-49AA-92E4-E3875799DD2E}" presName="nodeTx" presStyleLbl="node1" presStyleIdx="2" presStyleCnt="3">
        <dgm:presLayoutVars>
          <dgm:bulletEnabled val="1"/>
        </dgm:presLayoutVars>
      </dgm:prSet>
      <dgm:spPr/>
      <dgm:t>
        <a:bodyPr/>
        <a:lstStyle/>
        <a:p>
          <a:endParaRPr lang="en-US"/>
        </a:p>
      </dgm:t>
    </dgm:pt>
    <dgm:pt modelId="{09C300BE-A6F0-41C6-99FD-960473C43AC6}" type="pres">
      <dgm:prSet presAssocID="{71EE3881-4144-49AA-92E4-E3875799DD2E}" presName="invisiNode" presStyleLbl="node1" presStyleIdx="2" presStyleCnt="3"/>
      <dgm:spPr/>
    </dgm:pt>
    <dgm:pt modelId="{8B4CD153-CB55-447B-8AE5-286D3811AE0D}" type="pres">
      <dgm:prSet presAssocID="{71EE3881-4144-49AA-92E4-E3875799DD2E}" presName="imagNode" presStyleLbl="fgImgPlace1" presStyleIdx="2" presStyleCnt="3" custScaleX="144940" custScaleY="117009" custLinFactNeighborX="1399" custLinFactNeighborY="-2780"/>
      <dgm:spPr>
        <a:prstGeom prst="round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1000" r="-11000"/>
          </a:stretch>
        </a:blipFill>
      </dgm:spPr>
      <dgm:t>
        <a:bodyPr/>
        <a:lstStyle/>
        <a:p>
          <a:endParaRPr lang="en-US"/>
        </a:p>
      </dgm:t>
    </dgm:pt>
  </dgm:ptLst>
  <dgm:cxnLst>
    <dgm:cxn modelId="{2644A0B4-53BE-4215-A88A-E9886F82FB33}" type="presOf" srcId="{71EE3881-4144-49AA-92E4-E3875799DD2E}" destId="{EAFA022E-C890-440B-B8CC-57ABFA366A85}" srcOrd="1" destOrd="0" presId="urn:microsoft.com/office/officeart/2005/8/layout/hList7#2"/>
    <dgm:cxn modelId="{B4D20D18-71D8-4E82-AE10-83FD51776309}" type="presOf" srcId="{03107685-26B6-4587-87FC-300B08EEC60D}" destId="{32B88FD8-9718-4CFB-85AB-9040F5184218}" srcOrd="1" destOrd="0" presId="urn:microsoft.com/office/officeart/2005/8/layout/hList7#2"/>
    <dgm:cxn modelId="{E9F319D4-E839-479D-AA41-BB13DF9D6677}" type="presOf" srcId="{4D875CC1-A009-489E-88E3-E185420477D7}" destId="{CBFD6F05-642B-4ACF-A775-232CD60C4EE1}" srcOrd="0" destOrd="0" presId="urn:microsoft.com/office/officeart/2005/8/layout/hList7#2"/>
    <dgm:cxn modelId="{27B9C306-950A-4366-A412-486271E463E7}" srcId="{8D91BCFE-260B-4E83-9426-44D38CAC9A37}" destId="{E014815D-9030-457E-8205-F58363AC8808}" srcOrd="0" destOrd="0" parTransId="{CE6A899F-720C-4180-A848-2B6F0C3F1EC3}" sibTransId="{A887C1EC-68DF-4A6F-B3AC-A86640F472BE}"/>
    <dgm:cxn modelId="{7E75ACF1-3976-49BC-94AD-74694CBBB2BD}" srcId="{8D91BCFE-260B-4E83-9426-44D38CAC9A37}" destId="{71EE3881-4144-49AA-92E4-E3875799DD2E}" srcOrd="2" destOrd="0" parTransId="{EE16E82E-404E-4B09-A981-9951E60E6626}" sibTransId="{2E5E46B3-9C46-4D21-9C90-391C37680A42}"/>
    <dgm:cxn modelId="{36C7434D-C4E2-4F7F-AAF9-71828C5FA303}" type="presOf" srcId="{8D91BCFE-260B-4E83-9426-44D38CAC9A37}" destId="{661605E1-02D7-4059-A3EB-78A6532DE020}" srcOrd="0" destOrd="0" presId="urn:microsoft.com/office/officeart/2005/8/layout/hList7#2"/>
    <dgm:cxn modelId="{52CB755A-FE1B-48EC-90EF-E30B45C1FCBA}" type="presOf" srcId="{E014815D-9030-457E-8205-F58363AC8808}" destId="{9BAB408B-DAD1-4358-B789-4BDB93565386}" srcOrd="1" destOrd="0" presId="urn:microsoft.com/office/officeart/2005/8/layout/hList7#2"/>
    <dgm:cxn modelId="{E9895E38-61B2-4C74-9CF5-CE0D20A8BE3C}" type="presOf" srcId="{03107685-26B6-4587-87FC-300B08EEC60D}" destId="{5D6AAE5F-D77F-4CCD-97E6-200AAC00EB1D}" srcOrd="0" destOrd="0" presId="urn:microsoft.com/office/officeart/2005/8/layout/hList7#2"/>
    <dgm:cxn modelId="{F0C48CB8-B188-41CB-966A-F6CEAFE67E7D}" type="presOf" srcId="{E014815D-9030-457E-8205-F58363AC8808}" destId="{60D292B4-2F3D-4F43-9A3B-D285C4A0A552}" srcOrd="0" destOrd="0" presId="urn:microsoft.com/office/officeart/2005/8/layout/hList7#2"/>
    <dgm:cxn modelId="{80ECD029-F305-40FF-A0E7-57305EC6FE37}" type="presOf" srcId="{71EE3881-4144-49AA-92E4-E3875799DD2E}" destId="{33902D67-3763-4666-B638-9E9ED9971C8A}" srcOrd="0" destOrd="0" presId="urn:microsoft.com/office/officeart/2005/8/layout/hList7#2"/>
    <dgm:cxn modelId="{26D9102E-F45D-4110-8F94-73367E81942E}" type="presOf" srcId="{A887C1EC-68DF-4A6F-B3AC-A86640F472BE}" destId="{176A8594-3909-4DDA-8397-3367D43B85A0}" srcOrd="0" destOrd="0" presId="urn:microsoft.com/office/officeart/2005/8/layout/hList7#2"/>
    <dgm:cxn modelId="{B1277F82-90A9-44E4-B625-C8EAD0825341}" srcId="{8D91BCFE-260B-4E83-9426-44D38CAC9A37}" destId="{03107685-26B6-4587-87FC-300B08EEC60D}" srcOrd="1" destOrd="0" parTransId="{D19F985F-D1BE-4E92-BBAC-2251DDDC7E91}" sibTransId="{4D875CC1-A009-489E-88E3-E185420477D7}"/>
    <dgm:cxn modelId="{9287874B-88A7-4FDC-B539-BBF732CD78D5}" type="presParOf" srcId="{661605E1-02D7-4059-A3EB-78A6532DE020}" destId="{F07A6F2A-2FD0-44CF-BB16-3BE2FD215048}" srcOrd="0" destOrd="0" presId="urn:microsoft.com/office/officeart/2005/8/layout/hList7#2"/>
    <dgm:cxn modelId="{CD3940B3-85C7-434B-A236-BD8B23663D2C}" type="presParOf" srcId="{661605E1-02D7-4059-A3EB-78A6532DE020}" destId="{805BBFE7-30A3-4B4A-A85F-D2C581C57FAB}" srcOrd="1" destOrd="0" presId="urn:microsoft.com/office/officeart/2005/8/layout/hList7#2"/>
    <dgm:cxn modelId="{604BB23E-ECDC-4622-80BA-6026461AF218}" type="presParOf" srcId="{805BBFE7-30A3-4B4A-A85F-D2C581C57FAB}" destId="{978EE9AB-0F48-446A-9D76-6B5B9A28D643}" srcOrd="0" destOrd="0" presId="urn:microsoft.com/office/officeart/2005/8/layout/hList7#2"/>
    <dgm:cxn modelId="{F214E80C-9A5E-46B9-A72A-68BE8784110E}" type="presParOf" srcId="{978EE9AB-0F48-446A-9D76-6B5B9A28D643}" destId="{60D292B4-2F3D-4F43-9A3B-D285C4A0A552}" srcOrd="0" destOrd="0" presId="urn:microsoft.com/office/officeart/2005/8/layout/hList7#2"/>
    <dgm:cxn modelId="{C55E76D0-CCE3-48BB-9774-35E0CAD3F05A}" type="presParOf" srcId="{978EE9AB-0F48-446A-9D76-6B5B9A28D643}" destId="{9BAB408B-DAD1-4358-B789-4BDB93565386}" srcOrd="1" destOrd="0" presId="urn:microsoft.com/office/officeart/2005/8/layout/hList7#2"/>
    <dgm:cxn modelId="{1CC04D62-FF57-4BD5-BCAE-A6C99E25F888}" type="presParOf" srcId="{978EE9AB-0F48-446A-9D76-6B5B9A28D643}" destId="{8A10A25D-E557-401A-9721-70D5952249AD}" srcOrd="2" destOrd="0" presId="urn:microsoft.com/office/officeart/2005/8/layout/hList7#2"/>
    <dgm:cxn modelId="{8B9E26C1-4E82-40A8-83B0-0C38A1045017}" type="presParOf" srcId="{978EE9AB-0F48-446A-9D76-6B5B9A28D643}" destId="{D001AC71-DDCC-4CC4-A3BE-CB80569833E2}" srcOrd="3" destOrd="0" presId="urn:microsoft.com/office/officeart/2005/8/layout/hList7#2"/>
    <dgm:cxn modelId="{B6314E5D-9621-4EC1-A74F-3CC80B38CFAB}" type="presParOf" srcId="{805BBFE7-30A3-4B4A-A85F-D2C581C57FAB}" destId="{176A8594-3909-4DDA-8397-3367D43B85A0}" srcOrd="1" destOrd="0" presId="urn:microsoft.com/office/officeart/2005/8/layout/hList7#2"/>
    <dgm:cxn modelId="{96552BF3-33D5-4083-9894-190BF0E6C58C}" type="presParOf" srcId="{805BBFE7-30A3-4B4A-A85F-D2C581C57FAB}" destId="{FD69825A-C5A6-418D-BDCA-CF9810D5AEBE}" srcOrd="2" destOrd="0" presId="urn:microsoft.com/office/officeart/2005/8/layout/hList7#2"/>
    <dgm:cxn modelId="{0041CA69-39E9-48D7-A17D-20662D7C99C6}" type="presParOf" srcId="{FD69825A-C5A6-418D-BDCA-CF9810D5AEBE}" destId="{5D6AAE5F-D77F-4CCD-97E6-200AAC00EB1D}" srcOrd="0" destOrd="0" presId="urn:microsoft.com/office/officeart/2005/8/layout/hList7#2"/>
    <dgm:cxn modelId="{18E09BBD-49FF-4321-9B5F-B707D0D4FB29}" type="presParOf" srcId="{FD69825A-C5A6-418D-BDCA-CF9810D5AEBE}" destId="{32B88FD8-9718-4CFB-85AB-9040F5184218}" srcOrd="1" destOrd="0" presId="urn:microsoft.com/office/officeart/2005/8/layout/hList7#2"/>
    <dgm:cxn modelId="{787C1059-6D09-46B5-AA95-C2BADD776BB2}" type="presParOf" srcId="{FD69825A-C5A6-418D-BDCA-CF9810D5AEBE}" destId="{F9BCF9B5-4C48-4DBD-9DEE-707597E700C4}" srcOrd="2" destOrd="0" presId="urn:microsoft.com/office/officeart/2005/8/layout/hList7#2"/>
    <dgm:cxn modelId="{6AFFB41F-3621-44A1-B490-2EDFD623B8CA}" type="presParOf" srcId="{FD69825A-C5A6-418D-BDCA-CF9810D5AEBE}" destId="{65E2F74B-C4A6-4BA3-9CA3-6E6ED1087126}" srcOrd="3" destOrd="0" presId="urn:microsoft.com/office/officeart/2005/8/layout/hList7#2"/>
    <dgm:cxn modelId="{22A0F402-0F90-418C-8A7F-459580DFC2D8}" type="presParOf" srcId="{805BBFE7-30A3-4B4A-A85F-D2C581C57FAB}" destId="{CBFD6F05-642B-4ACF-A775-232CD60C4EE1}" srcOrd="3" destOrd="0" presId="urn:microsoft.com/office/officeart/2005/8/layout/hList7#2"/>
    <dgm:cxn modelId="{8173B687-11F2-4689-9E4B-5FD1A642C78F}" type="presParOf" srcId="{805BBFE7-30A3-4B4A-A85F-D2C581C57FAB}" destId="{19E53815-BFBE-466D-BD08-185AE0FE2F5F}" srcOrd="4" destOrd="0" presId="urn:microsoft.com/office/officeart/2005/8/layout/hList7#2"/>
    <dgm:cxn modelId="{FC07BBDA-51C2-4111-830D-E8D107C506BC}" type="presParOf" srcId="{19E53815-BFBE-466D-BD08-185AE0FE2F5F}" destId="{33902D67-3763-4666-B638-9E9ED9971C8A}" srcOrd="0" destOrd="0" presId="urn:microsoft.com/office/officeart/2005/8/layout/hList7#2"/>
    <dgm:cxn modelId="{2EBE78A3-0888-4170-8C63-84EBF3973D96}" type="presParOf" srcId="{19E53815-BFBE-466D-BD08-185AE0FE2F5F}" destId="{EAFA022E-C890-440B-B8CC-57ABFA366A85}" srcOrd="1" destOrd="0" presId="urn:microsoft.com/office/officeart/2005/8/layout/hList7#2"/>
    <dgm:cxn modelId="{14AF2086-B490-4DF6-8965-03ECFAA8CE81}" type="presParOf" srcId="{19E53815-BFBE-466D-BD08-185AE0FE2F5F}" destId="{09C300BE-A6F0-41C6-99FD-960473C43AC6}" srcOrd="2" destOrd="0" presId="urn:microsoft.com/office/officeart/2005/8/layout/hList7#2"/>
    <dgm:cxn modelId="{3F128AA1-2584-4C19-9B86-12FE51FE1AB5}" type="presParOf" srcId="{19E53815-BFBE-466D-BD08-185AE0FE2F5F}" destId="{8B4CD153-CB55-447B-8AE5-286D3811AE0D}" srcOrd="3" destOrd="0" presId="urn:microsoft.com/office/officeart/2005/8/layout/hList7#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B4771C55-58A4-4C93-BC00-03A5FA9FDC13}" type="doc">
      <dgm:prSet loTypeId="urn:microsoft.com/office/officeart/2008/layout/AlternatingPictureBlocks" loCatId="picture" qsTypeId="urn:microsoft.com/office/officeart/2005/8/quickstyle/simple1" qsCatId="simple" csTypeId="urn:microsoft.com/office/officeart/2005/8/colors/accent1_2" csCatId="accent1" phldr="1"/>
      <dgm:spPr/>
    </dgm:pt>
    <dgm:pt modelId="{FBC8FB7F-D2B7-49AA-BCBE-3EDFB6C3BC39}">
      <dgm:prSet phldrT="[Text]"/>
      <dgm:spPr/>
      <dgm:t>
        <a:bodyPr/>
        <a:lstStyle/>
        <a:p>
          <a:r>
            <a:rPr lang="az-Latn-AZ" dirty="0" smtClean="0">
              <a:latin typeface="Times New Roman" panose="02020603050405020304" pitchFamily="18" charset="0"/>
              <a:cs typeface="Times New Roman" panose="02020603050405020304" pitchFamily="18" charset="0"/>
            </a:rPr>
            <a:t>Latviyanın ölkəmizdəki fövqəladə və səlahiyyətli səfiri ilə görüş</a:t>
          </a:r>
          <a:endParaRPr lang="en-US" dirty="0"/>
        </a:p>
      </dgm:t>
    </dgm:pt>
    <dgm:pt modelId="{49290750-457E-42CE-8E34-0632F1B01ABA}" type="parTrans" cxnId="{2FCE9B6D-F46F-425F-BB0C-A59125007366}">
      <dgm:prSet/>
      <dgm:spPr/>
      <dgm:t>
        <a:bodyPr/>
        <a:lstStyle/>
        <a:p>
          <a:endParaRPr lang="en-US"/>
        </a:p>
      </dgm:t>
    </dgm:pt>
    <dgm:pt modelId="{D85ABE8E-842C-4174-AF26-A35F0B43DCFF}" type="sibTrans" cxnId="{2FCE9B6D-F46F-425F-BB0C-A59125007366}">
      <dgm:prSet/>
      <dgm:spPr/>
      <dgm:t>
        <a:bodyPr/>
        <a:lstStyle/>
        <a:p>
          <a:endParaRPr lang="en-US"/>
        </a:p>
      </dgm:t>
    </dgm:pt>
    <dgm:pt modelId="{38765141-EEE3-41F4-9078-F7CF4300E9BF}">
      <dgm:prSet phldrT="[Text]"/>
      <dgm:spPr/>
      <dgm:t>
        <a:bodyPr/>
        <a:lstStyle/>
        <a:p>
          <a:r>
            <a:rPr lang="az-Latn-AZ" dirty="0" smtClean="0">
              <a:latin typeface="Times New Roman" panose="02020603050405020304" pitchFamily="18" charset="0"/>
              <a:cs typeface="Times New Roman" panose="02020603050405020304" pitchFamily="18" charset="0"/>
            </a:rPr>
            <a:t>Belçika Krallığının ölkəmizdəki fövqəladə və səlahiyyətli səfiri ilə görüş</a:t>
          </a:r>
          <a:endParaRPr lang="en-US" dirty="0">
            <a:latin typeface="Times New Roman" panose="02020603050405020304" pitchFamily="18" charset="0"/>
            <a:cs typeface="Times New Roman" panose="02020603050405020304" pitchFamily="18" charset="0"/>
          </a:endParaRPr>
        </a:p>
      </dgm:t>
    </dgm:pt>
    <dgm:pt modelId="{138CBA85-C269-4139-9C88-F5E3A99515ED}" type="parTrans" cxnId="{7BE8545B-322A-40C1-8057-A8CDD47D065B}">
      <dgm:prSet/>
      <dgm:spPr/>
      <dgm:t>
        <a:bodyPr/>
        <a:lstStyle/>
        <a:p>
          <a:endParaRPr lang="en-US"/>
        </a:p>
      </dgm:t>
    </dgm:pt>
    <dgm:pt modelId="{85EF21C6-33D1-4938-9730-D3570DC03E58}" type="sibTrans" cxnId="{7BE8545B-322A-40C1-8057-A8CDD47D065B}">
      <dgm:prSet/>
      <dgm:spPr/>
      <dgm:t>
        <a:bodyPr/>
        <a:lstStyle/>
        <a:p>
          <a:endParaRPr lang="en-US"/>
        </a:p>
      </dgm:t>
    </dgm:pt>
    <dgm:pt modelId="{7C5C2319-335F-422E-93CD-69878823B108}" type="pres">
      <dgm:prSet presAssocID="{B4771C55-58A4-4C93-BC00-03A5FA9FDC13}" presName="linearFlow" presStyleCnt="0">
        <dgm:presLayoutVars>
          <dgm:dir/>
          <dgm:resizeHandles val="exact"/>
        </dgm:presLayoutVars>
      </dgm:prSet>
      <dgm:spPr/>
    </dgm:pt>
    <dgm:pt modelId="{FD32FC67-46D1-42D3-AE34-E9E488D25687}" type="pres">
      <dgm:prSet presAssocID="{FBC8FB7F-D2B7-49AA-BCBE-3EDFB6C3BC39}" presName="comp" presStyleCnt="0"/>
      <dgm:spPr/>
    </dgm:pt>
    <dgm:pt modelId="{AD045B11-365D-4730-B227-210646DCA306}" type="pres">
      <dgm:prSet presAssocID="{FBC8FB7F-D2B7-49AA-BCBE-3EDFB6C3BC39}" presName="rect2" presStyleLbl="node1" presStyleIdx="0" presStyleCnt="2" custScaleX="188166" custScaleY="136823" custLinFactNeighborX="49587" custLinFactNeighborY="6687">
        <dgm:presLayoutVars>
          <dgm:bulletEnabled val="1"/>
        </dgm:presLayoutVars>
      </dgm:prSet>
      <dgm:spPr/>
      <dgm:t>
        <a:bodyPr/>
        <a:lstStyle/>
        <a:p>
          <a:endParaRPr lang="en-US"/>
        </a:p>
      </dgm:t>
    </dgm:pt>
    <dgm:pt modelId="{5E3C075E-63FA-4030-AF5D-7F0878667445}" type="pres">
      <dgm:prSet presAssocID="{FBC8FB7F-D2B7-49AA-BCBE-3EDFB6C3BC39}" presName="rect1" presStyleLbl="lnNode1" presStyleIdx="0" presStyleCnt="2" custScaleX="320127" custScaleY="248050" custLinFactX="-22112" custLinFactNeighborX="-100000" custLinFactNeighborY="1422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9000" b="-19000"/>
          </a:stretch>
        </a:blipFill>
      </dgm:spPr>
      <dgm:t>
        <a:bodyPr/>
        <a:lstStyle/>
        <a:p>
          <a:endParaRPr lang="en-US"/>
        </a:p>
      </dgm:t>
    </dgm:pt>
    <dgm:pt modelId="{77FF9CFC-AE29-4907-AEFD-12A4B2A50E35}" type="pres">
      <dgm:prSet presAssocID="{D85ABE8E-842C-4174-AF26-A35F0B43DCFF}" presName="sibTrans" presStyleCnt="0"/>
      <dgm:spPr/>
    </dgm:pt>
    <dgm:pt modelId="{E5F1ACAE-3BF2-4C6E-8A4D-DB874A5E86DD}" type="pres">
      <dgm:prSet presAssocID="{38765141-EEE3-41F4-9078-F7CF4300E9BF}" presName="comp" presStyleCnt="0"/>
      <dgm:spPr/>
    </dgm:pt>
    <dgm:pt modelId="{9DE709C8-AE58-4080-88AA-7FCAC29B3840}" type="pres">
      <dgm:prSet presAssocID="{38765141-EEE3-41F4-9078-F7CF4300E9BF}" presName="rect2" presStyleLbl="node1" presStyleIdx="1" presStyleCnt="2" custScaleX="189658" custScaleY="138215" custLinFactNeighborX="-55783" custLinFactNeighborY="-9830">
        <dgm:presLayoutVars>
          <dgm:bulletEnabled val="1"/>
        </dgm:presLayoutVars>
      </dgm:prSet>
      <dgm:spPr/>
      <dgm:t>
        <a:bodyPr/>
        <a:lstStyle/>
        <a:p>
          <a:endParaRPr lang="en-US"/>
        </a:p>
      </dgm:t>
    </dgm:pt>
    <dgm:pt modelId="{A5C1A6F0-9559-4CFE-947F-2C11F490C1B5}" type="pres">
      <dgm:prSet presAssocID="{38765141-EEE3-41F4-9078-F7CF4300E9BF}" presName="rect1" presStyleLbl="lnNode1" presStyleIdx="1" presStyleCnt="2" custScaleX="329499" custScaleY="240371" custLinFactX="2091" custLinFactNeighborX="100000" custLinFactNeighborY="-853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5000" b="-5000"/>
          </a:stretch>
        </a:blipFill>
      </dgm:spPr>
      <dgm:t>
        <a:bodyPr/>
        <a:lstStyle/>
        <a:p>
          <a:endParaRPr lang="en-US"/>
        </a:p>
      </dgm:t>
    </dgm:pt>
  </dgm:ptLst>
  <dgm:cxnLst>
    <dgm:cxn modelId="{D15D999C-6121-4049-AAC4-D8513D7199E5}" type="presOf" srcId="{B4771C55-58A4-4C93-BC00-03A5FA9FDC13}" destId="{7C5C2319-335F-422E-93CD-69878823B108}" srcOrd="0" destOrd="0" presId="urn:microsoft.com/office/officeart/2008/layout/AlternatingPictureBlocks"/>
    <dgm:cxn modelId="{D7947080-5976-4AF9-8067-B8F6D0E23B23}" type="presOf" srcId="{FBC8FB7F-D2B7-49AA-BCBE-3EDFB6C3BC39}" destId="{AD045B11-365D-4730-B227-210646DCA306}" srcOrd="0" destOrd="0" presId="urn:microsoft.com/office/officeart/2008/layout/AlternatingPictureBlocks"/>
    <dgm:cxn modelId="{B8C2F58B-641E-4B66-A9D1-2C77C880732C}" type="presOf" srcId="{38765141-EEE3-41F4-9078-F7CF4300E9BF}" destId="{9DE709C8-AE58-4080-88AA-7FCAC29B3840}" srcOrd="0" destOrd="0" presId="urn:microsoft.com/office/officeart/2008/layout/AlternatingPictureBlocks"/>
    <dgm:cxn modelId="{2FCE9B6D-F46F-425F-BB0C-A59125007366}" srcId="{B4771C55-58A4-4C93-BC00-03A5FA9FDC13}" destId="{FBC8FB7F-D2B7-49AA-BCBE-3EDFB6C3BC39}" srcOrd="0" destOrd="0" parTransId="{49290750-457E-42CE-8E34-0632F1B01ABA}" sibTransId="{D85ABE8E-842C-4174-AF26-A35F0B43DCFF}"/>
    <dgm:cxn modelId="{7BE8545B-322A-40C1-8057-A8CDD47D065B}" srcId="{B4771C55-58A4-4C93-BC00-03A5FA9FDC13}" destId="{38765141-EEE3-41F4-9078-F7CF4300E9BF}" srcOrd="1" destOrd="0" parTransId="{138CBA85-C269-4139-9C88-F5E3A99515ED}" sibTransId="{85EF21C6-33D1-4938-9730-D3570DC03E58}"/>
    <dgm:cxn modelId="{515F651B-1BFF-4E1A-8E80-E53E2ACDC0ED}" type="presParOf" srcId="{7C5C2319-335F-422E-93CD-69878823B108}" destId="{FD32FC67-46D1-42D3-AE34-E9E488D25687}" srcOrd="0" destOrd="0" presId="urn:microsoft.com/office/officeart/2008/layout/AlternatingPictureBlocks"/>
    <dgm:cxn modelId="{A8E7B976-7005-48A3-9FDE-14587BCA3AB3}" type="presParOf" srcId="{FD32FC67-46D1-42D3-AE34-E9E488D25687}" destId="{AD045B11-365D-4730-B227-210646DCA306}" srcOrd="0" destOrd="0" presId="urn:microsoft.com/office/officeart/2008/layout/AlternatingPictureBlocks"/>
    <dgm:cxn modelId="{C2EFB20B-9276-45D5-A604-0B7A5D35FCF7}" type="presParOf" srcId="{FD32FC67-46D1-42D3-AE34-E9E488D25687}" destId="{5E3C075E-63FA-4030-AF5D-7F0878667445}" srcOrd="1" destOrd="0" presId="urn:microsoft.com/office/officeart/2008/layout/AlternatingPictureBlocks"/>
    <dgm:cxn modelId="{2749CA1D-3CD6-4681-8B09-203C6EE7B279}" type="presParOf" srcId="{7C5C2319-335F-422E-93CD-69878823B108}" destId="{77FF9CFC-AE29-4907-AEFD-12A4B2A50E35}" srcOrd="1" destOrd="0" presId="urn:microsoft.com/office/officeart/2008/layout/AlternatingPictureBlocks"/>
    <dgm:cxn modelId="{E142AF8D-493B-4077-8BD4-15BBC7BDC0A6}" type="presParOf" srcId="{7C5C2319-335F-422E-93CD-69878823B108}" destId="{E5F1ACAE-3BF2-4C6E-8A4D-DB874A5E86DD}" srcOrd="2" destOrd="0" presId="urn:microsoft.com/office/officeart/2008/layout/AlternatingPictureBlocks"/>
    <dgm:cxn modelId="{C804AD4C-FC4F-4A19-A037-9701D37E64BF}" type="presParOf" srcId="{E5F1ACAE-3BF2-4C6E-8A4D-DB874A5E86DD}" destId="{9DE709C8-AE58-4080-88AA-7FCAC29B3840}" srcOrd="0" destOrd="0" presId="urn:microsoft.com/office/officeart/2008/layout/AlternatingPictureBlocks"/>
    <dgm:cxn modelId="{741056CB-45F1-4CC8-B772-9824106BAFE9}" type="presParOf" srcId="{E5F1ACAE-3BF2-4C6E-8A4D-DB874A5E86DD}" destId="{A5C1A6F0-9559-4CFE-947F-2C11F490C1B5}" srcOrd="1" destOrd="0" presId="urn:microsoft.com/office/officeart/2008/layout/AlternatingPictureBlocks"/>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B4771C55-58A4-4C93-BC00-03A5FA9FDC13}" type="doc">
      <dgm:prSet loTypeId="urn:microsoft.com/office/officeart/2008/layout/AlternatingPictureBlocks" loCatId="picture" qsTypeId="urn:microsoft.com/office/officeart/2005/8/quickstyle/simple1" qsCatId="simple" csTypeId="urn:microsoft.com/office/officeart/2005/8/colors/accent1_2" csCatId="accent1" phldr="1"/>
      <dgm:spPr/>
    </dgm:pt>
    <dgm:pt modelId="{FBC8FB7F-D2B7-49AA-BCBE-3EDFB6C3BC39}">
      <dgm:prSet phldrT="[Text]" custT="1"/>
      <dgm:spPr/>
      <dgm:t>
        <a:bodyPr/>
        <a:lstStyle/>
        <a:p>
          <a:r>
            <a:rPr lang="en-US" sz="2200" b="0" i="0" dirty="0" smtClean="0">
              <a:latin typeface="Times New Roman" panose="02020603050405020304" pitchFamily="18" charset="0"/>
              <a:cs typeface="Times New Roman" panose="02020603050405020304" pitchFamily="18" charset="0"/>
            </a:rPr>
            <a:t>BMT-</a:t>
          </a:r>
          <a:r>
            <a:rPr lang="en-US" sz="2200" b="0" i="0" dirty="0" err="1" smtClean="0">
              <a:latin typeface="Times New Roman" panose="02020603050405020304" pitchFamily="18" charset="0"/>
              <a:cs typeface="Times New Roman" panose="02020603050405020304" pitchFamily="18" charset="0"/>
            </a:rPr>
            <a:t>nin</a:t>
          </a:r>
          <a:r>
            <a:rPr lang="en-US" sz="2200" b="0" i="0" dirty="0" smtClean="0">
              <a:latin typeface="Times New Roman" panose="02020603050405020304" pitchFamily="18" charset="0"/>
              <a:cs typeface="Times New Roman" panose="02020603050405020304" pitchFamily="18" charset="0"/>
            </a:rPr>
            <a:t> </a:t>
          </a:r>
          <a:r>
            <a:rPr lang="en-US" sz="2200" b="0" i="0" dirty="0" err="1" smtClean="0">
              <a:latin typeface="Times New Roman" panose="02020603050405020304" pitchFamily="18" charset="0"/>
              <a:cs typeface="Times New Roman" panose="02020603050405020304" pitchFamily="18" charset="0"/>
            </a:rPr>
            <a:t>Əhali</a:t>
          </a:r>
          <a:r>
            <a:rPr lang="en-US" sz="2200" b="0" i="0" dirty="0" smtClean="0">
              <a:latin typeface="Times New Roman" panose="02020603050405020304" pitchFamily="18" charset="0"/>
              <a:cs typeface="Times New Roman" panose="02020603050405020304" pitchFamily="18" charset="0"/>
            </a:rPr>
            <a:t> </a:t>
          </a:r>
          <a:r>
            <a:rPr lang="en-US" sz="2200" b="0" i="0" dirty="0" err="1" smtClean="0">
              <a:latin typeface="Times New Roman" panose="02020603050405020304" pitchFamily="18" charset="0"/>
              <a:cs typeface="Times New Roman" panose="02020603050405020304" pitchFamily="18" charset="0"/>
            </a:rPr>
            <a:t>Fondunun</a:t>
          </a:r>
          <a:r>
            <a:rPr lang="en-US" sz="2200" b="0" i="0" dirty="0" smtClean="0">
              <a:latin typeface="Times New Roman" panose="02020603050405020304" pitchFamily="18" charset="0"/>
              <a:cs typeface="Times New Roman" panose="02020603050405020304" pitchFamily="18" charset="0"/>
            </a:rPr>
            <a:t> (UNFPA) </a:t>
          </a:r>
          <a:r>
            <a:rPr lang="en-US" sz="2200" b="0" i="0" dirty="0" err="1" smtClean="0">
              <a:latin typeface="Times New Roman" panose="02020603050405020304" pitchFamily="18" charset="0"/>
              <a:cs typeface="Times New Roman" panose="02020603050405020304" pitchFamily="18" charset="0"/>
            </a:rPr>
            <a:t>Türkiyədəki</a:t>
          </a:r>
          <a:r>
            <a:rPr lang="en-US" sz="2200" b="0" i="0" dirty="0" smtClean="0">
              <a:latin typeface="Times New Roman" panose="02020603050405020304" pitchFamily="18" charset="0"/>
              <a:cs typeface="Times New Roman" panose="02020603050405020304" pitchFamily="18" charset="0"/>
            </a:rPr>
            <a:t> </a:t>
          </a:r>
          <a:r>
            <a:rPr lang="en-US" sz="2200" b="0" i="0" dirty="0" err="1" smtClean="0">
              <a:latin typeface="Times New Roman" panose="02020603050405020304" pitchFamily="18" charset="0"/>
              <a:cs typeface="Times New Roman" panose="02020603050405020304" pitchFamily="18" charset="0"/>
            </a:rPr>
            <a:t>nümayəndəsi</a:t>
          </a:r>
          <a:r>
            <a:rPr lang="en-US" sz="2200" b="0" i="0" dirty="0" smtClean="0">
              <a:latin typeface="Times New Roman" panose="02020603050405020304" pitchFamily="18" charset="0"/>
              <a:cs typeface="Times New Roman" panose="02020603050405020304" pitchFamily="18" charset="0"/>
            </a:rPr>
            <a:t>, </a:t>
          </a:r>
          <a:r>
            <a:rPr lang="en-US" sz="2200" b="0" i="0" dirty="0" err="1" smtClean="0">
              <a:latin typeface="Times New Roman" panose="02020603050405020304" pitchFamily="18" charset="0"/>
              <a:cs typeface="Times New Roman" panose="02020603050405020304" pitchFamily="18" charset="0"/>
            </a:rPr>
            <a:t>Azərbaycan</a:t>
          </a:r>
          <a:r>
            <a:rPr lang="en-US" sz="2200" b="0" i="0" dirty="0" smtClean="0">
              <a:latin typeface="Times New Roman" panose="02020603050405020304" pitchFamily="18" charset="0"/>
              <a:cs typeface="Times New Roman" panose="02020603050405020304" pitchFamily="18" charset="0"/>
            </a:rPr>
            <a:t> </a:t>
          </a:r>
          <a:r>
            <a:rPr lang="en-US" sz="2200" b="0" i="0" dirty="0" err="1" smtClean="0">
              <a:latin typeface="Times New Roman" panose="02020603050405020304" pitchFamily="18" charset="0"/>
              <a:cs typeface="Times New Roman" panose="02020603050405020304" pitchFamily="18" charset="0"/>
            </a:rPr>
            <a:t>və</a:t>
          </a:r>
          <a:r>
            <a:rPr lang="en-US" sz="2200" b="0" i="0" dirty="0" smtClean="0">
              <a:latin typeface="Times New Roman" panose="02020603050405020304" pitchFamily="18" charset="0"/>
              <a:cs typeface="Times New Roman" panose="02020603050405020304" pitchFamily="18" charset="0"/>
            </a:rPr>
            <a:t> </a:t>
          </a:r>
          <a:r>
            <a:rPr lang="en-US" sz="2200" b="0" i="0" dirty="0" err="1" smtClean="0">
              <a:latin typeface="Times New Roman" panose="02020603050405020304" pitchFamily="18" charset="0"/>
              <a:cs typeface="Times New Roman" panose="02020603050405020304" pitchFamily="18" charset="0"/>
            </a:rPr>
            <a:t>Gürcüstan</a:t>
          </a:r>
          <a:r>
            <a:rPr lang="en-US" sz="2200" b="0" i="0" dirty="0" smtClean="0">
              <a:latin typeface="Times New Roman" panose="02020603050405020304" pitchFamily="18" charset="0"/>
              <a:cs typeface="Times New Roman" panose="02020603050405020304" pitchFamily="18" charset="0"/>
            </a:rPr>
            <a:t> </a:t>
          </a:r>
          <a:r>
            <a:rPr lang="en-US" sz="2200" b="0" i="0" dirty="0" err="1" smtClean="0">
              <a:latin typeface="Times New Roman" panose="02020603050405020304" pitchFamily="18" charset="0"/>
              <a:cs typeface="Times New Roman" panose="02020603050405020304" pitchFamily="18" charset="0"/>
            </a:rPr>
            <a:t>üzrə</a:t>
          </a:r>
          <a:r>
            <a:rPr lang="en-US" sz="2200" b="0" i="0" dirty="0" smtClean="0">
              <a:latin typeface="Times New Roman" panose="02020603050405020304" pitchFamily="18" charset="0"/>
              <a:cs typeface="Times New Roman" panose="02020603050405020304" pitchFamily="18" charset="0"/>
            </a:rPr>
            <a:t> </a:t>
          </a:r>
          <a:r>
            <a:rPr lang="en-US" sz="2200" b="0" i="0" dirty="0" err="1" smtClean="0">
              <a:latin typeface="Times New Roman" panose="02020603050405020304" pitchFamily="18" charset="0"/>
              <a:cs typeface="Times New Roman" panose="02020603050405020304" pitchFamily="18" charset="0"/>
            </a:rPr>
            <a:t>ölkə</a:t>
          </a:r>
          <a:r>
            <a:rPr lang="en-US" sz="2200" b="0" i="0" dirty="0" smtClean="0">
              <a:latin typeface="Times New Roman" panose="02020603050405020304" pitchFamily="18" charset="0"/>
              <a:cs typeface="Times New Roman" panose="02020603050405020304" pitchFamily="18" charset="0"/>
            </a:rPr>
            <a:t> </a:t>
          </a:r>
          <a:r>
            <a:rPr lang="en-US" sz="2200" b="0" i="0" dirty="0" err="1" smtClean="0">
              <a:latin typeface="Times New Roman" panose="02020603050405020304" pitchFamily="18" charset="0"/>
              <a:cs typeface="Times New Roman" panose="02020603050405020304" pitchFamily="18" charset="0"/>
            </a:rPr>
            <a:t>direktoru</a:t>
          </a:r>
          <a:r>
            <a:rPr lang="az-Latn-AZ" sz="2200" b="0" i="0" dirty="0" smtClean="0">
              <a:latin typeface="Times New Roman" panose="02020603050405020304" pitchFamily="18" charset="0"/>
              <a:cs typeface="Times New Roman" panose="02020603050405020304" pitchFamily="18" charset="0"/>
            </a:rPr>
            <a:t> ilə görüş</a:t>
          </a:r>
          <a:endParaRPr lang="en-US" sz="2200" b="0" dirty="0">
            <a:latin typeface="Times New Roman" panose="02020603050405020304" pitchFamily="18" charset="0"/>
            <a:cs typeface="Times New Roman" panose="02020603050405020304" pitchFamily="18" charset="0"/>
          </a:endParaRPr>
        </a:p>
      </dgm:t>
    </dgm:pt>
    <dgm:pt modelId="{49290750-457E-42CE-8E34-0632F1B01ABA}" type="parTrans" cxnId="{2FCE9B6D-F46F-425F-BB0C-A59125007366}">
      <dgm:prSet/>
      <dgm:spPr/>
      <dgm:t>
        <a:bodyPr/>
        <a:lstStyle/>
        <a:p>
          <a:endParaRPr lang="en-US"/>
        </a:p>
      </dgm:t>
    </dgm:pt>
    <dgm:pt modelId="{D85ABE8E-842C-4174-AF26-A35F0B43DCFF}" type="sibTrans" cxnId="{2FCE9B6D-F46F-425F-BB0C-A59125007366}">
      <dgm:prSet/>
      <dgm:spPr/>
      <dgm:t>
        <a:bodyPr/>
        <a:lstStyle/>
        <a:p>
          <a:endParaRPr lang="en-US"/>
        </a:p>
      </dgm:t>
    </dgm:pt>
    <dgm:pt modelId="{38765141-EEE3-41F4-9078-F7CF4300E9BF}">
      <dgm:prSet phldrT="[Text]" custT="1"/>
      <dgm:spPr/>
      <dgm:t>
        <a:bodyPr/>
        <a:lstStyle/>
        <a:p>
          <a:r>
            <a:rPr lang="en-US" sz="2200" b="0" i="0" dirty="0" err="1" smtClean="0">
              <a:latin typeface="Times New Roman" panose="02020603050405020304" pitchFamily="18" charset="0"/>
              <a:cs typeface="Times New Roman" panose="02020603050405020304" pitchFamily="18" charset="0"/>
            </a:rPr>
            <a:t>Beynəlxalq</a:t>
          </a:r>
          <a:r>
            <a:rPr lang="en-US" sz="2200" b="0" i="0" dirty="0" smtClean="0">
              <a:latin typeface="Times New Roman" panose="02020603050405020304" pitchFamily="18" charset="0"/>
              <a:cs typeface="Times New Roman" panose="02020603050405020304" pitchFamily="18" charset="0"/>
            </a:rPr>
            <a:t> </a:t>
          </a:r>
          <a:r>
            <a:rPr lang="en-US" sz="2200" b="0" i="0" dirty="0" err="1" smtClean="0">
              <a:latin typeface="Times New Roman" panose="02020603050405020304" pitchFamily="18" charset="0"/>
              <a:cs typeface="Times New Roman" panose="02020603050405020304" pitchFamily="18" charset="0"/>
            </a:rPr>
            <a:t>Qızıl</a:t>
          </a:r>
          <a:r>
            <a:rPr lang="en-US" sz="2200" b="0" i="0" dirty="0" smtClean="0">
              <a:latin typeface="Times New Roman" panose="02020603050405020304" pitchFamily="18" charset="0"/>
              <a:cs typeface="Times New Roman" panose="02020603050405020304" pitchFamily="18" charset="0"/>
            </a:rPr>
            <a:t> </a:t>
          </a:r>
          <a:r>
            <a:rPr lang="en-US" sz="2200" b="0" i="0" dirty="0" err="1" smtClean="0">
              <a:latin typeface="Times New Roman" panose="02020603050405020304" pitchFamily="18" charset="0"/>
              <a:cs typeface="Times New Roman" panose="02020603050405020304" pitchFamily="18" charset="0"/>
            </a:rPr>
            <a:t>Xaç</a:t>
          </a:r>
          <a:r>
            <a:rPr lang="en-US" sz="2200" b="0" i="0" dirty="0" smtClean="0">
              <a:latin typeface="Times New Roman" panose="02020603050405020304" pitchFamily="18" charset="0"/>
              <a:cs typeface="Times New Roman" panose="02020603050405020304" pitchFamily="18" charset="0"/>
            </a:rPr>
            <a:t> </a:t>
          </a:r>
          <a:r>
            <a:rPr lang="en-US" sz="2200" b="0" i="0" dirty="0" err="1" smtClean="0">
              <a:latin typeface="Times New Roman" panose="02020603050405020304" pitchFamily="18" charset="0"/>
              <a:cs typeface="Times New Roman" panose="02020603050405020304" pitchFamily="18" charset="0"/>
            </a:rPr>
            <a:t>Komitəsinin</a:t>
          </a:r>
          <a:r>
            <a:rPr lang="en-US" sz="2200" b="0" i="0" dirty="0" smtClean="0">
              <a:latin typeface="Times New Roman" panose="02020603050405020304" pitchFamily="18" charset="0"/>
              <a:cs typeface="Times New Roman" panose="02020603050405020304" pitchFamily="18" charset="0"/>
            </a:rPr>
            <a:t> </a:t>
          </a:r>
          <a:r>
            <a:rPr lang="en-US" sz="2200" b="0" i="0" dirty="0" err="1" smtClean="0">
              <a:latin typeface="Times New Roman" panose="02020603050405020304" pitchFamily="18" charset="0"/>
              <a:cs typeface="Times New Roman" panose="02020603050405020304" pitchFamily="18" charset="0"/>
            </a:rPr>
            <a:t>Azərbaycan</a:t>
          </a:r>
          <a:r>
            <a:rPr lang="en-US" sz="2200" b="0" i="0" dirty="0" smtClean="0">
              <a:latin typeface="Times New Roman" panose="02020603050405020304" pitchFamily="18" charset="0"/>
              <a:cs typeface="Times New Roman" panose="02020603050405020304" pitchFamily="18" charset="0"/>
            </a:rPr>
            <a:t> </a:t>
          </a:r>
          <a:r>
            <a:rPr lang="en-US" sz="2200" b="0" i="0" dirty="0" err="1" smtClean="0">
              <a:latin typeface="Times New Roman" panose="02020603050405020304" pitchFamily="18" charset="0"/>
              <a:cs typeface="Times New Roman" panose="02020603050405020304" pitchFamily="18" charset="0"/>
            </a:rPr>
            <a:t>Respublikasındakı</a:t>
          </a:r>
          <a:r>
            <a:rPr lang="en-US" sz="2200" b="0" i="0" dirty="0" smtClean="0">
              <a:latin typeface="Times New Roman" panose="02020603050405020304" pitchFamily="18" charset="0"/>
              <a:cs typeface="Times New Roman" panose="02020603050405020304" pitchFamily="18" charset="0"/>
            </a:rPr>
            <a:t> </a:t>
          </a:r>
          <a:r>
            <a:rPr lang="en-US" sz="2200" b="0" i="0" dirty="0" err="1" smtClean="0">
              <a:latin typeface="Times New Roman" panose="02020603050405020304" pitchFamily="18" charset="0"/>
              <a:cs typeface="Times New Roman" panose="02020603050405020304" pitchFamily="18" charset="0"/>
            </a:rPr>
            <a:t>Nümayəndəliyinin</a:t>
          </a:r>
          <a:r>
            <a:rPr lang="en-US" sz="2200" b="0" i="0" dirty="0" smtClean="0">
              <a:latin typeface="Times New Roman" panose="02020603050405020304" pitchFamily="18" charset="0"/>
              <a:cs typeface="Times New Roman" panose="02020603050405020304" pitchFamily="18" charset="0"/>
            </a:rPr>
            <a:t> </a:t>
          </a:r>
          <a:r>
            <a:rPr lang="en-US" sz="2200" b="0" i="0" dirty="0" err="1" smtClean="0">
              <a:latin typeface="Times New Roman" panose="02020603050405020304" pitchFamily="18" charset="0"/>
              <a:cs typeface="Times New Roman" panose="02020603050405020304" pitchFamily="18" charset="0"/>
            </a:rPr>
            <a:t>səlahiyyətləri</a:t>
          </a:r>
          <a:r>
            <a:rPr lang="en-US" sz="2200" b="0" i="0" dirty="0" smtClean="0">
              <a:latin typeface="Times New Roman" panose="02020603050405020304" pitchFamily="18" charset="0"/>
              <a:cs typeface="Times New Roman" panose="02020603050405020304" pitchFamily="18" charset="0"/>
            </a:rPr>
            <a:t> </a:t>
          </a:r>
          <a:r>
            <a:rPr lang="en-US" sz="2200" b="0" i="0" dirty="0" err="1" smtClean="0">
              <a:latin typeface="Times New Roman" panose="02020603050405020304" pitchFamily="18" charset="0"/>
              <a:cs typeface="Times New Roman" panose="02020603050405020304" pitchFamily="18" charset="0"/>
            </a:rPr>
            <a:t>başa</a:t>
          </a:r>
          <a:r>
            <a:rPr lang="en-US" sz="2200" b="0" i="0" dirty="0" smtClean="0">
              <a:latin typeface="Times New Roman" panose="02020603050405020304" pitchFamily="18" charset="0"/>
              <a:cs typeface="Times New Roman" panose="02020603050405020304" pitchFamily="18" charset="0"/>
            </a:rPr>
            <a:t> </a:t>
          </a:r>
          <a:r>
            <a:rPr lang="en-US" sz="2200" b="0" i="0" dirty="0" err="1" smtClean="0">
              <a:latin typeface="Times New Roman" panose="02020603050405020304" pitchFamily="18" charset="0"/>
              <a:cs typeface="Times New Roman" panose="02020603050405020304" pitchFamily="18" charset="0"/>
            </a:rPr>
            <a:t>çatmaqda</a:t>
          </a:r>
          <a:r>
            <a:rPr lang="en-US" sz="2200" b="0" i="0" dirty="0" smtClean="0">
              <a:latin typeface="Times New Roman" panose="02020603050405020304" pitchFamily="18" charset="0"/>
              <a:cs typeface="Times New Roman" panose="02020603050405020304" pitchFamily="18" charset="0"/>
            </a:rPr>
            <a:t> </a:t>
          </a:r>
          <a:r>
            <a:rPr lang="en-US" sz="2200" b="0" i="0" dirty="0" err="1" smtClean="0">
              <a:latin typeface="Times New Roman" panose="02020603050405020304" pitchFamily="18" charset="0"/>
              <a:cs typeface="Times New Roman" panose="02020603050405020304" pitchFamily="18" charset="0"/>
            </a:rPr>
            <a:t>olan</a:t>
          </a:r>
          <a:r>
            <a:rPr lang="en-US" sz="2200" b="0" i="0" dirty="0" smtClean="0">
              <a:latin typeface="Times New Roman" panose="02020603050405020304" pitchFamily="18" charset="0"/>
              <a:cs typeface="Times New Roman" panose="02020603050405020304" pitchFamily="18" charset="0"/>
            </a:rPr>
            <a:t> </a:t>
          </a:r>
          <a:r>
            <a:rPr lang="en-US" sz="2200" b="0" i="0" dirty="0" err="1" smtClean="0">
              <a:latin typeface="Times New Roman" panose="02020603050405020304" pitchFamily="18" charset="0"/>
              <a:cs typeface="Times New Roman" panose="02020603050405020304" pitchFamily="18" charset="0"/>
            </a:rPr>
            <a:t>rəhbəri</a:t>
          </a:r>
          <a:r>
            <a:rPr lang="en-US" sz="2200" b="0" i="0" dirty="0" smtClean="0">
              <a:latin typeface="Times New Roman" panose="02020603050405020304" pitchFamily="18" charset="0"/>
              <a:cs typeface="Times New Roman" panose="02020603050405020304" pitchFamily="18" charset="0"/>
            </a:rPr>
            <a:t> Arian Bauer </a:t>
          </a:r>
          <a:r>
            <a:rPr lang="en-US" sz="2200" b="0" i="0" dirty="0" err="1" smtClean="0">
              <a:latin typeface="Times New Roman" panose="02020603050405020304" pitchFamily="18" charset="0"/>
              <a:cs typeface="Times New Roman" panose="02020603050405020304" pitchFamily="18" charset="0"/>
            </a:rPr>
            <a:t>və</a:t>
          </a:r>
          <a:r>
            <a:rPr lang="en-US" sz="2200" b="0" i="0" dirty="0" smtClean="0">
              <a:latin typeface="Times New Roman" panose="02020603050405020304" pitchFamily="18" charset="0"/>
              <a:cs typeface="Times New Roman" panose="02020603050405020304" pitchFamily="18" charset="0"/>
            </a:rPr>
            <a:t> </a:t>
          </a:r>
          <a:r>
            <a:rPr lang="en-US" sz="2200" b="0" i="0" dirty="0" err="1" smtClean="0">
              <a:latin typeface="Times New Roman" panose="02020603050405020304" pitchFamily="18" charset="0"/>
              <a:cs typeface="Times New Roman" panose="02020603050405020304" pitchFamily="18" charset="0"/>
            </a:rPr>
            <a:t>təşkilata</a:t>
          </a:r>
          <a:r>
            <a:rPr lang="en-US" sz="2200" b="0" i="0" dirty="0" smtClean="0">
              <a:latin typeface="Times New Roman" panose="02020603050405020304" pitchFamily="18" charset="0"/>
              <a:cs typeface="Times New Roman" panose="02020603050405020304" pitchFamily="18" charset="0"/>
            </a:rPr>
            <a:t> </a:t>
          </a:r>
          <a:r>
            <a:rPr lang="en-US" sz="2200" b="0" i="0" dirty="0" err="1" smtClean="0">
              <a:latin typeface="Times New Roman" panose="02020603050405020304" pitchFamily="18" charset="0"/>
              <a:cs typeface="Times New Roman" panose="02020603050405020304" pitchFamily="18" charset="0"/>
            </a:rPr>
            <a:t>təyin</a:t>
          </a:r>
          <a:r>
            <a:rPr lang="en-US" sz="2200" b="0" i="0" dirty="0" smtClean="0">
              <a:latin typeface="Times New Roman" panose="02020603050405020304" pitchFamily="18" charset="0"/>
              <a:cs typeface="Times New Roman" panose="02020603050405020304" pitchFamily="18" charset="0"/>
            </a:rPr>
            <a:t> </a:t>
          </a:r>
          <a:r>
            <a:rPr lang="en-US" sz="2200" b="0" i="0" dirty="0" err="1" smtClean="0">
              <a:latin typeface="Times New Roman" panose="02020603050405020304" pitchFamily="18" charset="0"/>
              <a:cs typeface="Times New Roman" panose="02020603050405020304" pitchFamily="18" charset="0"/>
            </a:rPr>
            <a:t>olunmuş</a:t>
          </a:r>
          <a:r>
            <a:rPr lang="en-US" sz="2200" b="0" i="0" dirty="0" smtClean="0">
              <a:latin typeface="Times New Roman" panose="02020603050405020304" pitchFamily="18" charset="0"/>
              <a:cs typeface="Times New Roman" panose="02020603050405020304" pitchFamily="18" charset="0"/>
            </a:rPr>
            <a:t> </a:t>
          </a:r>
          <a:r>
            <a:rPr lang="en-US" sz="2200" b="0" i="0" dirty="0" err="1" smtClean="0">
              <a:latin typeface="Times New Roman" panose="02020603050405020304" pitchFamily="18" charset="0"/>
              <a:cs typeface="Times New Roman" panose="02020603050405020304" pitchFamily="18" charset="0"/>
            </a:rPr>
            <a:t>yeni</a:t>
          </a:r>
          <a:r>
            <a:rPr lang="en-US" sz="2200" b="0" i="0" dirty="0" smtClean="0">
              <a:latin typeface="Times New Roman" panose="02020603050405020304" pitchFamily="18" charset="0"/>
              <a:cs typeface="Times New Roman" panose="02020603050405020304" pitchFamily="18" charset="0"/>
            </a:rPr>
            <a:t> </a:t>
          </a:r>
          <a:r>
            <a:rPr lang="en-US" sz="2200" b="0" i="0" dirty="0" err="1" smtClean="0">
              <a:latin typeface="Times New Roman" panose="02020603050405020304" pitchFamily="18" charset="0"/>
              <a:cs typeface="Times New Roman" panose="02020603050405020304" pitchFamily="18" charset="0"/>
            </a:rPr>
            <a:t>rəhbər</a:t>
          </a:r>
          <a:r>
            <a:rPr lang="en-US" sz="2200" b="0" i="0" dirty="0" smtClean="0">
              <a:latin typeface="Times New Roman" panose="02020603050405020304" pitchFamily="18" charset="0"/>
              <a:cs typeface="Times New Roman" panose="02020603050405020304" pitchFamily="18" charset="0"/>
            </a:rPr>
            <a:t> </a:t>
          </a:r>
          <a:r>
            <a:rPr lang="en-US" sz="2200" b="0" i="0" dirty="0" err="1" smtClean="0">
              <a:latin typeface="Times New Roman" panose="02020603050405020304" pitchFamily="18" charset="0"/>
              <a:cs typeface="Times New Roman" panose="02020603050405020304" pitchFamily="18" charset="0"/>
            </a:rPr>
            <a:t>Dragana</a:t>
          </a:r>
          <a:r>
            <a:rPr lang="en-US" sz="2200" b="0" i="0" dirty="0" smtClean="0">
              <a:latin typeface="Times New Roman" panose="02020603050405020304" pitchFamily="18" charset="0"/>
              <a:cs typeface="Times New Roman" panose="02020603050405020304" pitchFamily="18" charset="0"/>
            </a:rPr>
            <a:t> </a:t>
          </a:r>
          <a:r>
            <a:rPr lang="en-US" sz="2200" b="0" i="0" dirty="0" err="1" smtClean="0">
              <a:latin typeface="Times New Roman" panose="02020603050405020304" pitchFamily="18" charset="0"/>
              <a:cs typeface="Times New Roman" panose="02020603050405020304" pitchFamily="18" charset="0"/>
            </a:rPr>
            <a:t>Kojiç</a:t>
          </a:r>
          <a:r>
            <a:rPr lang="en-US" sz="2200" b="0" i="0" dirty="0" smtClean="0">
              <a:latin typeface="Times New Roman" panose="02020603050405020304" pitchFamily="18" charset="0"/>
              <a:cs typeface="Times New Roman" panose="02020603050405020304" pitchFamily="18" charset="0"/>
            </a:rPr>
            <a:t> </a:t>
          </a:r>
          <a:r>
            <a:rPr lang="en-US" sz="2200" b="0" i="0" dirty="0" err="1" smtClean="0">
              <a:latin typeface="Times New Roman" panose="02020603050405020304" pitchFamily="18" charset="0"/>
              <a:cs typeface="Times New Roman" panose="02020603050405020304" pitchFamily="18" charset="0"/>
            </a:rPr>
            <a:t>ilə</a:t>
          </a:r>
          <a:r>
            <a:rPr lang="en-US" sz="2200" b="0" i="0" dirty="0" smtClean="0">
              <a:latin typeface="Times New Roman" panose="02020603050405020304" pitchFamily="18" charset="0"/>
              <a:cs typeface="Times New Roman" panose="02020603050405020304" pitchFamily="18" charset="0"/>
            </a:rPr>
            <a:t> </a:t>
          </a:r>
          <a:r>
            <a:rPr lang="en-US" sz="2200" b="0" i="0" dirty="0" err="1" smtClean="0">
              <a:latin typeface="Times New Roman" panose="02020603050405020304" pitchFamily="18" charset="0"/>
              <a:cs typeface="Times New Roman" panose="02020603050405020304" pitchFamily="18" charset="0"/>
            </a:rPr>
            <a:t>görüşü</a:t>
          </a:r>
          <a:endParaRPr lang="en-US" sz="2200" dirty="0">
            <a:latin typeface="Times New Roman" panose="02020603050405020304" pitchFamily="18" charset="0"/>
            <a:cs typeface="Times New Roman" panose="02020603050405020304" pitchFamily="18" charset="0"/>
          </a:endParaRPr>
        </a:p>
      </dgm:t>
    </dgm:pt>
    <dgm:pt modelId="{138CBA85-C269-4139-9C88-F5E3A99515ED}" type="parTrans" cxnId="{7BE8545B-322A-40C1-8057-A8CDD47D065B}">
      <dgm:prSet/>
      <dgm:spPr/>
      <dgm:t>
        <a:bodyPr/>
        <a:lstStyle/>
        <a:p>
          <a:endParaRPr lang="en-US"/>
        </a:p>
      </dgm:t>
    </dgm:pt>
    <dgm:pt modelId="{85EF21C6-33D1-4938-9730-D3570DC03E58}" type="sibTrans" cxnId="{7BE8545B-322A-40C1-8057-A8CDD47D065B}">
      <dgm:prSet/>
      <dgm:spPr/>
      <dgm:t>
        <a:bodyPr/>
        <a:lstStyle/>
        <a:p>
          <a:endParaRPr lang="en-US"/>
        </a:p>
      </dgm:t>
    </dgm:pt>
    <dgm:pt modelId="{7C5C2319-335F-422E-93CD-69878823B108}" type="pres">
      <dgm:prSet presAssocID="{B4771C55-58A4-4C93-BC00-03A5FA9FDC13}" presName="linearFlow" presStyleCnt="0">
        <dgm:presLayoutVars>
          <dgm:dir/>
          <dgm:resizeHandles val="exact"/>
        </dgm:presLayoutVars>
      </dgm:prSet>
      <dgm:spPr/>
    </dgm:pt>
    <dgm:pt modelId="{FD32FC67-46D1-42D3-AE34-E9E488D25687}" type="pres">
      <dgm:prSet presAssocID="{FBC8FB7F-D2B7-49AA-BCBE-3EDFB6C3BC39}" presName="comp" presStyleCnt="0"/>
      <dgm:spPr/>
    </dgm:pt>
    <dgm:pt modelId="{AD045B11-365D-4730-B227-210646DCA306}" type="pres">
      <dgm:prSet presAssocID="{FBC8FB7F-D2B7-49AA-BCBE-3EDFB6C3BC39}" presName="rect2" presStyleLbl="node1" presStyleIdx="0" presStyleCnt="2" custScaleX="151739" custScaleY="179239" custLinFactX="-6556" custLinFactNeighborX="-100000" custLinFactNeighborY="6687">
        <dgm:presLayoutVars>
          <dgm:bulletEnabled val="1"/>
        </dgm:presLayoutVars>
      </dgm:prSet>
      <dgm:spPr/>
      <dgm:t>
        <a:bodyPr/>
        <a:lstStyle/>
        <a:p>
          <a:endParaRPr lang="en-US"/>
        </a:p>
      </dgm:t>
    </dgm:pt>
    <dgm:pt modelId="{5E3C075E-63FA-4030-AF5D-7F0878667445}" type="pres">
      <dgm:prSet presAssocID="{FBC8FB7F-D2B7-49AA-BCBE-3EDFB6C3BC39}" presName="rect1" presStyleLbl="lnNode1" presStyleIdx="0" presStyleCnt="2" custScaleX="320127" custScaleY="248050" custLinFactX="142297" custLinFactNeighborX="200000" custLinFactNeighborY="7109"/>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9000" r="-9000"/>
          </a:stretch>
        </a:blipFill>
      </dgm:spPr>
      <dgm:t>
        <a:bodyPr/>
        <a:lstStyle/>
        <a:p>
          <a:endParaRPr lang="en-US"/>
        </a:p>
      </dgm:t>
    </dgm:pt>
    <dgm:pt modelId="{77FF9CFC-AE29-4907-AEFD-12A4B2A50E35}" type="pres">
      <dgm:prSet presAssocID="{D85ABE8E-842C-4174-AF26-A35F0B43DCFF}" presName="sibTrans" presStyleCnt="0"/>
      <dgm:spPr/>
    </dgm:pt>
    <dgm:pt modelId="{E5F1ACAE-3BF2-4C6E-8A4D-DB874A5E86DD}" type="pres">
      <dgm:prSet presAssocID="{38765141-EEE3-41F4-9078-F7CF4300E9BF}" presName="comp" presStyleCnt="0"/>
      <dgm:spPr/>
    </dgm:pt>
    <dgm:pt modelId="{9DE709C8-AE58-4080-88AA-7FCAC29B3840}" type="pres">
      <dgm:prSet presAssocID="{38765141-EEE3-41F4-9078-F7CF4300E9BF}" presName="rect2" presStyleLbl="node1" presStyleIdx="1" presStyleCnt="2" custScaleX="163103" custScaleY="191146" custLinFactX="12730" custLinFactNeighborX="100000" custLinFactNeighborY="10269">
        <dgm:presLayoutVars>
          <dgm:bulletEnabled val="1"/>
        </dgm:presLayoutVars>
      </dgm:prSet>
      <dgm:spPr/>
      <dgm:t>
        <a:bodyPr/>
        <a:lstStyle/>
        <a:p>
          <a:endParaRPr lang="en-US"/>
        </a:p>
      </dgm:t>
    </dgm:pt>
    <dgm:pt modelId="{A5C1A6F0-9559-4CFE-947F-2C11F490C1B5}" type="pres">
      <dgm:prSet presAssocID="{38765141-EEE3-41F4-9078-F7CF4300E9BF}" presName="rect1" presStyleLbl="lnNode1" presStyleIdx="1" presStyleCnt="2" custScaleX="329499" custScaleY="240371" custLinFactX="-130651" custLinFactNeighborX="-200000" custLinFactNeighborY="-8534"/>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dgm:spPr>
      <dgm:t>
        <a:bodyPr/>
        <a:lstStyle/>
        <a:p>
          <a:endParaRPr lang="en-US"/>
        </a:p>
      </dgm:t>
    </dgm:pt>
  </dgm:ptLst>
  <dgm:cxnLst>
    <dgm:cxn modelId="{2FCE9B6D-F46F-425F-BB0C-A59125007366}" srcId="{B4771C55-58A4-4C93-BC00-03A5FA9FDC13}" destId="{FBC8FB7F-D2B7-49AA-BCBE-3EDFB6C3BC39}" srcOrd="0" destOrd="0" parTransId="{49290750-457E-42CE-8E34-0632F1B01ABA}" sibTransId="{D85ABE8E-842C-4174-AF26-A35F0B43DCFF}"/>
    <dgm:cxn modelId="{55CD8195-629D-4A51-AA72-5847906B8CAA}" type="presOf" srcId="{B4771C55-58A4-4C93-BC00-03A5FA9FDC13}" destId="{7C5C2319-335F-422E-93CD-69878823B108}" srcOrd="0" destOrd="0" presId="urn:microsoft.com/office/officeart/2008/layout/AlternatingPictureBlocks"/>
    <dgm:cxn modelId="{F38C99D9-C67B-44A2-B1F8-7D8C989237CA}" type="presOf" srcId="{FBC8FB7F-D2B7-49AA-BCBE-3EDFB6C3BC39}" destId="{AD045B11-365D-4730-B227-210646DCA306}" srcOrd="0" destOrd="0" presId="urn:microsoft.com/office/officeart/2008/layout/AlternatingPictureBlocks"/>
    <dgm:cxn modelId="{7532B58E-F523-4723-AB32-1520F518CE75}" type="presOf" srcId="{38765141-EEE3-41F4-9078-F7CF4300E9BF}" destId="{9DE709C8-AE58-4080-88AA-7FCAC29B3840}" srcOrd="0" destOrd="0" presId="urn:microsoft.com/office/officeart/2008/layout/AlternatingPictureBlocks"/>
    <dgm:cxn modelId="{7BE8545B-322A-40C1-8057-A8CDD47D065B}" srcId="{B4771C55-58A4-4C93-BC00-03A5FA9FDC13}" destId="{38765141-EEE3-41F4-9078-F7CF4300E9BF}" srcOrd="1" destOrd="0" parTransId="{138CBA85-C269-4139-9C88-F5E3A99515ED}" sibTransId="{85EF21C6-33D1-4938-9730-D3570DC03E58}"/>
    <dgm:cxn modelId="{96E43227-9B4B-4B66-B08D-F5BBFA804AE3}" type="presParOf" srcId="{7C5C2319-335F-422E-93CD-69878823B108}" destId="{FD32FC67-46D1-42D3-AE34-E9E488D25687}" srcOrd="0" destOrd="0" presId="urn:microsoft.com/office/officeart/2008/layout/AlternatingPictureBlocks"/>
    <dgm:cxn modelId="{0382A373-C6B9-4C17-AF2A-45C0C590143A}" type="presParOf" srcId="{FD32FC67-46D1-42D3-AE34-E9E488D25687}" destId="{AD045B11-365D-4730-B227-210646DCA306}" srcOrd="0" destOrd="0" presId="urn:microsoft.com/office/officeart/2008/layout/AlternatingPictureBlocks"/>
    <dgm:cxn modelId="{F973C364-C234-47A9-90B3-962CEA694189}" type="presParOf" srcId="{FD32FC67-46D1-42D3-AE34-E9E488D25687}" destId="{5E3C075E-63FA-4030-AF5D-7F0878667445}" srcOrd="1" destOrd="0" presId="urn:microsoft.com/office/officeart/2008/layout/AlternatingPictureBlocks"/>
    <dgm:cxn modelId="{61E9CE46-E3D2-45EA-8E03-640C23BA94B9}" type="presParOf" srcId="{7C5C2319-335F-422E-93CD-69878823B108}" destId="{77FF9CFC-AE29-4907-AEFD-12A4B2A50E35}" srcOrd="1" destOrd="0" presId="urn:microsoft.com/office/officeart/2008/layout/AlternatingPictureBlocks"/>
    <dgm:cxn modelId="{36E1A885-567E-4BDE-AB77-E23C6212291D}" type="presParOf" srcId="{7C5C2319-335F-422E-93CD-69878823B108}" destId="{E5F1ACAE-3BF2-4C6E-8A4D-DB874A5E86DD}" srcOrd="2" destOrd="0" presId="urn:microsoft.com/office/officeart/2008/layout/AlternatingPictureBlocks"/>
    <dgm:cxn modelId="{EFC8AF00-5372-469B-A1A6-CDE2B0DE2E9D}" type="presParOf" srcId="{E5F1ACAE-3BF2-4C6E-8A4D-DB874A5E86DD}" destId="{9DE709C8-AE58-4080-88AA-7FCAC29B3840}" srcOrd="0" destOrd="0" presId="urn:microsoft.com/office/officeart/2008/layout/AlternatingPictureBlocks"/>
    <dgm:cxn modelId="{B8FFFAB5-E62E-41A6-814A-180FFA3D88FA}" type="presParOf" srcId="{E5F1ACAE-3BF2-4C6E-8A4D-DB874A5E86DD}" destId="{A5C1A6F0-9559-4CFE-947F-2C11F490C1B5}" srcOrd="1" destOrd="0" presId="urn:microsoft.com/office/officeart/2008/layout/AlternatingPictureBlocks"/>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5D76E5E7-FFED-4758-9DFC-AF41FE20E18C}" type="doc">
      <dgm:prSet loTypeId="urn:microsoft.com/office/officeart/2005/8/layout/vList4#1" loCatId="list" qsTypeId="urn:microsoft.com/office/officeart/2005/8/quickstyle/simple1" qsCatId="simple" csTypeId="urn:microsoft.com/office/officeart/2005/8/colors/accent1_2" csCatId="accent1" phldr="1"/>
      <dgm:spPr/>
      <dgm:t>
        <a:bodyPr/>
        <a:lstStyle/>
        <a:p>
          <a:endParaRPr lang="en-US"/>
        </a:p>
      </dgm:t>
    </dgm:pt>
    <dgm:pt modelId="{24A3C9CA-414A-40C7-B2F9-422E41D06C94}">
      <dgm:prSet phldrT="[Text]" custT="1"/>
      <dgm:spPr/>
      <dgm:t>
        <a:bodyPr/>
        <a:lstStyle/>
        <a:p>
          <a:pPr algn="ctr"/>
          <a:r>
            <a:rPr lang="az-Latn-AZ" sz="3000" dirty="0" smtClean="0">
              <a:latin typeface="Times New Roman" panose="02020603050405020304" pitchFamily="18" charset="0"/>
              <a:cs typeface="Times New Roman" panose="02020603050405020304" pitchFamily="18" charset="0"/>
            </a:rPr>
            <a:t>               Dövlət Komitəsi və Litva   	Respublikasının Sosial 	Təhlükəsizlik və Əmək         	Nazirliyi arasında ailə, qadın 	və uşaq məsələləri üzrə 	Əməkdaşlıq haqqında   	Memorandum imzalanmışdır. </a:t>
          </a:r>
          <a:endParaRPr lang="en-US" sz="3000" dirty="0">
            <a:latin typeface="Times New Roman" panose="02020603050405020304" pitchFamily="18" charset="0"/>
            <a:cs typeface="Times New Roman" panose="02020603050405020304" pitchFamily="18" charset="0"/>
          </a:endParaRPr>
        </a:p>
      </dgm:t>
    </dgm:pt>
    <dgm:pt modelId="{15512648-9A07-45CC-B8A2-604D548ECD5B}" type="parTrans" cxnId="{9887832B-B22F-451E-B415-2812925E4401}">
      <dgm:prSet/>
      <dgm:spPr/>
      <dgm:t>
        <a:bodyPr/>
        <a:lstStyle/>
        <a:p>
          <a:endParaRPr lang="en-US"/>
        </a:p>
      </dgm:t>
    </dgm:pt>
    <dgm:pt modelId="{ED18E9FA-4651-44D4-9ACA-5C137451C5AA}" type="sibTrans" cxnId="{9887832B-B22F-451E-B415-2812925E4401}">
      <dgm:prSet/>
      <dgm:spPr/>
      <dgm:t>
        <a:bodyPr/>
        <a:lstStyle/>
        <a:p>
          <a:endParaRPr lang="en-US"/>
        </a:p>
      </dgm:t>
    </dgm:pt>
    <dgm:pt modelId="{038CAEE7-4105-4F73-BBE8-627A95CC2D31}" type="pres">
      <dgm:prSet presAssocID="{5D76E5E7-FFED-4758-9DFC-AF41FE20E18C}" presName="linear" presStyleCnt="0">
        <dgm:presLayoutVars>
          <dgm:dir/>
          <dgm:resizeHandles val="exact"/>
        </dgm:presLayoutVars>
      </dgm:prSet>
      <dgm:spPr/>
      <dgm:t>
        <a:bodyPr/>
        <a:lstStyle/>
        <a:p>
          <a:endParaRPr lang="en-US"/>
        </a:p>
      </dgm:t>
    </dgm:pt>
    <dgm:pt modelId="{BABAC62A-CA85-43EA-B6BB-01847472F0E4}" type="pres">
      <dgm:prSet presAssocID="{24A3C9CA-414A-40C7-B2F9-422E41D06C94}" presName="comp" presStyleCnt="0"/>
      <dgm:spPr/>
    </dgm:pt>
    <dgm:pt modelId="{30A308AF-FAB7-483C-8EF1-1460EC5BC433}" type="pres">
      <dgm:prSet presAssocID="{24A3C9CA-414A-40C7-B2F9-422E41D06C94}" presName="box" presStyleLbl="node1" presStyleIdx="0" presStyleCnt="1"/>
      <dgm:spPr/>
      <dgm:t>
        <a:bodyPr/>
        <a:lstStyle/>
        <a:p>
          <a:endParaRPr lang="en-US"/>
        </a:p>
      </dgm:t>
    </dgm:pt>
    <dgm:pt modelId="{52C130BB-E18F-4200-A6D3-3E8D6B866E3F}" type="pres">
      <dgm:prSet presAssocID="{24A3C9CA-414A-40C7-B2F9-422E41D06C94}" presName="img" presStyleLbl="fgImgPlace1" presStyleIdx="0" presStyleCnt="1" custScaleX="202608" custScaleY="109863" custLinFactNeighborX="32973" custLinFactNeighborY="1677"/>
      <dgm:spPr>
        <a:blipFill>
          <a:blip xmlns:r="http://schemas.openxmlformats.org/officeDocument/2006/relationships" r:embed="rId1">
            <a:extLst>
              <a:ext uri="{28A0092B-C50C-407E-A947-70E740481C1C}">
                <a14:useLocalDpi xmlns:a14="http://schemas.microsoft.com/office/drawing/2010/main" val="0"/>
              </a:ext>
            </a:extLst>
          </a:blip>
          <a:srcRect/>
          <a:stretch>
            <a:fillRect l="-9000" r="-9000"/>
          </a:stretch>
        </a:blipFill>
      </dgm:spPr>
      <dgm:t>
        <a:bodyPr/>
        <a:lstStyle/>
        <a:p>
          <a:endParaRPr lang="en-US"/>
        </a:p>
      </dgm:t>
    </dgm:pt>
    <dgm:pt modelId="{DFA36D30-0DC3-49B2-8B0B-A7AFBFCC8157}" type="pres">
      <dgm:prSet presAssocID="{24A3C9CA-414A-40C7-B2F9-422E41D06C94}" presName="text" presStyleLbl="node1" presStyleIdx="0" presStyleCnt="1">
        <dgm:presLayoutVars>
          <dgm:bulletEnabled val="1"/>
        </dgm:presLayoutVars>
      </dgm:prSet>
      <dgm:spPr/>
      <dgm:t>
        <a:bodyPr/>
        <a:lstStyle/>
        <a:p>
          <a:endParaRPr lang="en-US"/>
        </a:p>
      </dgm:t>
    </dgm:pt>
  </dgm:ptLst>
  <dgm:cxnLst>
    <dgm:cxn modelId="{9887832B-B22F-451E-B415-2812925E4401}" srcId="{5D76E5E7-FFED-4758-9DFC-AF41FE20E18C}" destId="{24A3C9CA-414A-40C7-B2F9-422E41D06C94}" srcOrd="0" destOrd="0" parTransId="{15512648-9A07-45CC-B8A2-604D548ECD5B}" sibTransId="{ED18E9FA-4651-44D4-9ACA-5C137451C5AA}"/>
    <dgm:cxn modelId="{6D5727A6-2A3B-4D13-A065-12FF8C10E912}" type="presOf" srcId="{24A3C9CA-414A-40C7-B2F9-422E41D06C94}" destId="{30A308AF-FAB7-483C-8EF1-1460EC5BC433}" srcOrd="0" destOrd="0" presId="urn:microsoft.com/office/officeart/2005/8/layout/vList4#1"/>
    <dgm:cxn modelId="{2950CB98-87D8-433F-914E-178F2C65B710}" type="presOf" srcId="{24A3C9CA-414A-40C7-B2F9-422E41D06C94}" destId="{DFA36D30-0DC3-49B2-8B0B-A7AFBFCC8157}" srcOrd="1" destOrd="0" presId="urn:microsoft.com/office/officeart/2005/8/layout/vList4#1"/>
    <dgm:cxn modelId="{D668C991-1A9A-4C27-A203-99753186A538}" type="presOf" srcId="{5D76E5E7-FFED-4758-9DFC-AF41FE20E18C}" destId="{038CAEE7-4105-4F73-BBE8-627A95CC2D31}" srcOrd="0" destOrd="0" presId="urn:microsoft.com/office/officeart/2005/8/layout/vList4#1"/>
    <dgm:cxn modelId="{F8AFC292-5F3D-42C7-B8EE-56FA73EA2D32}" type="presParOf" srcId="{038CAEE7-4105-4F73-BBE8-627A95CC2D31}" destId="{BABAC62A-CA85-43EA-B6BB-01847472F0E4}" srcOrd="0" destOrd="0" presId="urn:microsoft.com/office/officeart/2005/8/layout/vList4#1"/>
    <dgm:cxn modelId="{6A4C3A52-BF26-4D6F-A015-C40915FA380D}" type="presParOf" srcId="{BABAC62A-CA85-43EA-B6BB-01847472F0E4}" destId="{30A308AF-FAB7-483C-8EF1-1460EC5BC433}" srcOrd="0" destOrd="0" presId="urn:microsoft.com/office/officeart/2005/8/layout/vList4#1"/>
    <dgm:cxn modelId="{A10FE856-1EB0-4730-AA4B-65DC4206BEF3}" type="presParOf" srcId="{BABAC62A-CA85-43EA-B6BB-01847472F0E4}" destId="{52C130BB-E18F-4200-A6D3-3E8D6B866E3F}" srcOrd="1" destOrd="0" presId="urn:microsoft.com/office/officeart/2005/8/layout/vList4#1"/>
    <dgm:cxn modelId="{D175CE96-D9D6-4065-8529-3F99EC82EC04}" type="presParOf" srcId="{BABAC62A-CA85-43EA-B6BB-01847472F0E4}" destId="{DFA36D30-0DC3-49B2-8B0B-A7AFBFCC8157}" srcOrd="2" destOrd="0" presId="urn:microsoft.com/office/officeart/2005/8/layout/vList4#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CDD6EC-6219-45FC-AE74-DA5D2E30BBFD}" type="doc">
      <dgm:prSet loTypeId="urn:microsoft.com/office/officeart/2005/8/layout/hProcess9" loCatId="process" qsTypeId="urn:microsoft.com/office/officeart/2005/8/quickstyle/3d2" qsCatId="3D" csTypeId="urn:microsoft.com/office/officeart/2005/8/colors/colorful3" csCatId="colorful" phldr="1"/>
      <dgm:spPr/>
    </dgm:pt>
    <dgm:pt modelId="{04BB9DA8-1333-4406-9ABB-2827D9DE75DC}">
      <dgm:prSet/>
      <dgm:spPr/>
      <dgm:t>
        <a:bodyPr/>
        <a:lstStyle/>
        <a:p>
          <a:r>
            <a:rPr lang="az-Latn-AZ" dirty="0" smtClean="0">
              <a:solidFill>
                <a:schemeClr val="tx1"/>
              </a:solidFill>
              <a:latin typeface="Times New Roman" panose="02020603050405020304" pitchFamily="18" charset="0"/>
              <a:cs typeface="Times New Roman" panose="02020603050405020304" pitchFamily="18" charset="0"/>
            </a:rPr>
            <a:t>Azərbaycan Respublikası Baş Prokurorluğundan Azərbaycan Respublikası Prezidentinin Administrasiyasına daxil olmuş bəzi qanunvericilik aktlarının (Cinayət Məcəlləsi, İnzibati Xətalar Məcəlləsi, Cinayət Prosessual Məcəlləsi və s.) təkmilləşdirilməsi ilə bağlı hazırlanmış qanun layihələri</a:t>
          </a:r>
        </a:p>
      </dgm:t>
    </dgm:pt>
    <dgm:pt modelId="{BF11804B-2031-4F8D-8717-625A23F0C28B}" type="parTrans" cxnId="{FF33FF9D-5EFC-48EE-B2A5-FECA4E026D8D}">
      <dgm:prSet/>
      <dgm:spPr/>
      <dgm:t>
        <a:bodyPr/>
        <a:lstStyle/>
        <a:p>
          <a:endParaRPr lang="en-US"/>
        </a:p>
      </dgm:t>
    </dgm:pt>
    <dgm:pt modelId="{90068C53-A5CA-4DB0-A621-84DA2D72E7A5}" type="sibTrans" cxnId="{FF33FF9D-5EFC-48EE-B2A5-FECA4E026D8D}">
      <dgm:prSet/>
      <dgm:spPr/>
      <dgm:t>
        <a:bodyPr/>
        <a:lstStyle/>
        <a:p>
          <a:endParaRPr lang="en-US"/>
        </a:p>
      </dgm:t>
    </dgm:pt>
    <dgm:pt modelId="{19E39225-7C46-489D-A12C-94BA204FE297}" type="pres">
      <dgm:prSet presAssocID="{A3CDD6EC-6219-45FC-AE74-DA5D2E30BBFD}" presName="CompostProcess" presStyleCnt="0">
        <dgm:presLayoutVars>
          <dgm:dir/>
          <dgm:resizeHandles val="exact"/>
        </dgm:presLayoutVars>
      </dgm:prSet>
      <dgm:spPr/>
    </dgm:pt>
    <dgm:pt modelId="{EEFE96D8-3726-4D02-B1FA-324DAD6B1A0C}" type="pres">
      <dgm:prSet presAssocID="{A3CDD6EC-6219-45FC-AE74-DA5D2E30BBFD}" presName="arrow" presStyleLbl="bgShp" presStyleIdx="0" presStyleCnt="1" custAng="10800000" custScaleX="115010" custLinFactNeighborX="11691" custLinFactNeighborY="-979"/>
      <dgm:spPr/>
    </dgm:pt>
    <dgm:pt modelId="{5C5BE7FB-F973-467A-B89D-F3CD1B0EFDB2}" type="pres">
      <dgm:prSet presAssocID="{A3CDD6EC-6219-45FC-AE74-DA5D2E30BBFD}" presName="linearProcess" presStyleCnt="0"/>
      <dgm:spPr/>
    </dgm:pt>
    <dgm:pt modelId="{59E50194-0F9A-4428-A211-3087AD31727F}" type="pres">
      <dgm:prSet presAssocID="{04BB9DA8-1333-4406-9ABB-2827D9DE75DC}" presName="textNode" presStyleLbl="node1" presStyleIdx="0" presStyleCnt="1" custScaleX="112281" custScaleY="95268" custLinFactNeighborX="2699" custLinFactNeighborY="1869">
        <dgm:presLayoutVars>
          <dgm:bulletEnabled val="1"/>
        </dgm:presLayoutVars>
      </dgm:prSet>
      <dgm:spPr/>
      <dgm:t>
        <a:bodyPr/>
        <a:lstStyle/>
        <a:p>
          <a:endParaRPr lang="en-US"/>
        </a:p>
      </dgm:t>
    </dgm:pt>
  </dgm:ptLst>
  <dgm:cxnLst>
    <dgm:cxn modelId="{FF33FF9D-5EFC-48EE-B2A5-FECA4E026D8D}" srcId="{A3CDD6EC-6219-45FC-AE74-DA5D2E30BBFD}" destId="{04BB9DA8-1333-4406-9ABB-2827D9DE75DC}" srcOrd="0" destOrd="0" parTransId="{BF11804B-2031-4F8D-8717-625A23F0C28B}" sibTransId="{90068C53-A5CA-4DB0-A621-84DA2D72E7A5}"/>
    <dgm:cxn modelId="{051826D8-0F39-467A-BF9A-CFE2F5AECC2B}" type="presOf" srcId="{04BB9DA8-1333-4406-9ABB-2827D9DE75DC}" destId="{59E50194-0F9A-4428-A211-3087AD31727F}" srcOrd="0" destOrd="0" presId="urn:microsoft.com/office/officeart/2005/8/layout/hProcess9"/>
    <dgm:cxn modelId="{01CE95E8-8BB2-4212-B985-8842AB340F51}" type="presOf" srcId="{A3CDD6EC-6219-45FC-AE74-DA5D2E30BBFD}" destId="{19E39225-7C46-489D-A12C-94BA204FE297}" srcOrd="0" destOrd="0" presId="urn:microsoft.com/office/officeart/2005/8/layout/hProcess9"/>
    <dgm:cxn modelId="{C9A41151-F0F2-4D39-85DB-0121F80B2F31}" type="presParOf" srcId="{19E39225-7C46-489D-A12C-94BA204FE297}" destId="{EEFE96D8-3726-4D02-B1FA-324DAD6B1A0C}" srcOrd="0" destOrd="0" presId="urn:microsoft.com/office/officeart/2005/8/layout/hProcess9"/>
    <dgm:cxn modelId="{DDEED1F4-72D9-4B81-87C0-4E1B253BEE7B}" type="presParOf" srcId="{19E39225-7C46-489D-A12C-94BA204FE297}" destId="{5C5BE7FB-F973-467A-B89D-F3CD1B0EFDB2}" srcOrd="1" destOrd="0" presId="urn:microsoft.com/office/officeart/2005/8/layout/hProcess9"/>
    <dgm:cxn modelId="{C1F13B8F-2EAB-4B49-B866-61ACDCBE8AB0}" type="presParOf" srcId="{5C5BE7FB-F973-467A-B89D-F3CD1B0EFDB2}" destId="{59E50194-0F9A-4428-A211-3087AD31727F}" srcOrd="0"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2A48E6D8-8BA6-4625-9DB1-A6B7C3E1C059}"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en-US"/>
        </a:p>
      </dgm:t>
    </dgm:pt>
    <dgm:pt modelId="{0D4B18B7-4A4F-42DF-BCC4-FA9A56072DE0}">
      <dgm:prSet/>
      <dgm:spPr/>
      <dgm:t>
        <a:bodyPr/>
        <a:lstStyle/>
        <a:p>
          <a:endParaRPr lang="en-US"/>
        </a:p>
      </dgm:t>
    </dgm:pt>
    <dgm:pt modelId="{147ACC5D-4C37-4298-809D-E163163015DC}" type="parTrans" cxnId="{228B80FC-0C01-464C-9C5F-17A3762105F2}">
      <dgm:prSet/>
      <dgm:spPr/>
      <dgm:t>
        <a:bodyPr/>
        <a:lstStyle/>
        <a:p>
          <a:endParaRPr lang="en-US"/>
        </a:p>
      </dgm:t>
    </dgm:pt>
    <dgm:pt modelId="{4EB7B8DC-60F8-4305-8F1D-1DF7ADADB5B7}" type="sibTrans" cxnId="{228B80FC-0C01-464C-9C5F-17A3762105F2}">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dgm:spPr>
      <dgm:t>
        <a:bodyPr/>
        <a:lstStyle/>
        <a:p>
          <a:endParaRPr lang="en-US"/>
        </a:p>
      </dgm:t>
    </dgm:pt>
    <dgm:pt modelId="{0BB639AA-3B35-4BB5-AA8F-E937049CE4A6}">
      <dgm:prSet phldrT="[Text]"/>
      <dgm:spPr/>
      <dgm:t>
        <a:bodyPr/>
        <a:lstStyle/>
        <a:p>
          <a:r>
            <a:rPr lang="az-Latn-AZ" dirty="0" smtClean="0"/>
            <a:t> </a:t>
          </a:r>
          <a:endParaRPr lang="en-US" dirty="0"/>
        </a:p>
      </dgm:t>
    </dgm:pt>
    <dgm:pt modelId="{92EB15CF-8A0E-418F-8967-16D8C9D8A3B0}" type="parTrans" cxnId="{CC0D1DBF-F909-413E-A057-01BA1E69AF69}">
      <dgm:prSet/>
      <dgm:spPr/>
      <dgm:t>
        <a:bodyPr/>
        <a:lstStyle/>
        <a:p>
          <a:endParaRPr lang="en-US"/>
        </a:p>
      </dgm:t>
    </dgm:pt>
    <dgm:pt modelId="{04FBDEDD-9760-47C2-BA7A-46F9949D7050}" type="sibTrans" cxnId="{CC0D1DBF-F909-413E-A057-01BA1E69AF69}">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6000" r="-6000"/>
          </a:stretch>
        </a:blipFill>
      </dgm:spPr>
      <dgm:t>
        <a:bodyPr/>
        <a:lstStyle/>
        <a:p>
          <a:endParaRPr lang="en-US"/>
        </a:p>
      </dgm:t>
    </dgm:pt>
    <dgm:pt modelId="{D243E520-C556-4429-9107-DF47465FEF18}">
      <dgm:prSet phldrT="[Text]"/>
      <dgm:spPr/>
      <dgm:t>
        <a:bodyPr/>
        <a:lstStyle/>
        <a:p>
          <a:r>
            <a:rPr lang="az-Latn-AZ" dirty="0" smtClean="0"/>
            <a:t> </a:t>
          </a:r>
          <a:endParaRPr lang="en-US" dirty="0"/>
        </a:p>
      </dgm:t>
    </dgm:pt>
    <dgm:pt modelId="{B9879796-6C49-4FDE-AF7E-A755C96CAC7C}" type="parTrans" cxnId="{0E9AC878-2946-46B9-A4FD-76ECA6655338}">
      <dgm:prSet/>
      <dgm:spPr/>
      <dgm:t>
        <a:bodyPr/>
        <a:lstStyle/>
        <a:p>
          <a:endParaRPr lang="en-US"/>
        </a:p>
      </dgm:t>
    </dgm:pt>
    <dgm:pt modelId="{360643E0-A4CB-40EC-BC2D-B6851B23AE72}" type="sibTrans" cxnId="{0E9AC878-2946-46B9-A4FD-76ECA6655338}">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5000" r="-15000"/>
          </a:stretch>
        </a:blipFill>
      </dgm:spPr>
      <dgm:t>
        <a:bodyPr/>
        <a:lstStyle/>
        <a:p>
          <a:endParaRPr lang="en-US"/>
        </a:p>
      </dgm:t>
    </dgm:pt>
    <dgm:pt modelId="{EF671C03-0499-4C99-A2A3-E0D3ACE3F494}">
      <dgm:prSet phldrT="[Text]" custT="1"/>
      <dgm:spPr/>
      <dgm:t>
        <a:bodyPr/>
        <a:lstStyle/>
        <a:p>
          <a:pPr algn="ctr"/>
          <a:endParaRPr lang="en-US" sz="3600" dirty="0">
            <a:latin typeface="Times New Roman" panose="02020603050405020304" pitchFamily="18" charset="0"/>
            <a:cs typeface="Times New Roman" panose="02020603050405020304" pitchFamily="18" charset="0"/>
          </a:endParaRPr>
        </a:p>
      </dgm:t>
    </dgm:pt>
    <dgm:pt modelId="{F351744B-D663-4B32-8CAD-C128B725B62D}" type="sibTrans" cxnId="{6C3AE198-2DF3-4379-9703-8FA8674FA461}">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9000" r="-9000"/>
          </a:stretch>
        </a:blipFill>
      </dgm:spPr>
      <dgm:t>
        <a:bodyPr/>
        <a:lstStyle/>
        <a:p>
          <a:endParaRPr lang="en-US"/>
        </a:p>
      </dgm:t>
    </dgm:pt>
    <dgm:pt modelId="{1E1A2B5F-9CDB-46A4-9E40-41EF571427AF}" type="parTrans" cxnId="{6C3AE198-2DF3-4379-9703-8FA8674FA461}">
      <dgm:prSet/>
      <dgm:spPr/>
      <dgm:t>
        <a:bodyPr/>
        <a:lstStyle/>
        <a:p>
          <a:endParaRPr lang="en-US"/>
        </a:p>
      </dgm:t>
    </dgm:pt>
    <dgm:pt modelId="{83863F87-6B46-4E84-AAC8-14DBC519E523}" type="pres">
      <dgm:prSet presAssocID="{2A48E6D8-8BA6-4625-9DB1-A6B7C3E1C059}" presName="Name0" presStyleCnt="0">
        <dgm:presLayoutVars>
          <dgm:chMax val="7"/>
          <dgm:chPref val="7"/>
          <dgm:dir/>
        </dgm:presLayoutVars>
      </dgm:prSet>
      <dgm:spPr/>
      <dgm:t>
        <a:bodyPr/>
        <a:lstStyle/>
        <a:p>
          <a:endParaRPr lang="en-US"/>
        </a:p>
      </dgm:t>
    </dgm:pt>
    <dgm:pt modelId="{41432A3E-09B0-45A1-BE6F-C6E85E47F195}" type="pres">
      <dgm:prSet presAssocID="{2A48E6D8-8BA6-4625-9DB1-A6B7C3E1C059}" presName="Name1" presStyleCnt="0"/>
      <dgm:spPr/>
    </dgm:pt>
    <dgm:pt modelId="{8FB3813A-C619-44C6-B713-40C487B85385}" type="pres">
      <dgm:prSet presAssocID="{4EB7B8DC-60F8-4305-8F1D-1DF7ADADB5B7}" presName="picture_1" presStyleCnt="0"/>
      <dgm:spPr/>
    </dgm:pt>
    <dgm:pt modelId="{00918617-6189-49B4-806C-8665014DA1B0}" type="pres">
      <dgm:prSet presAssocID="{4EB7B8DC-60F8-4305-8F1D-1DF7ADADB5B7}" presName="pictureRepeatNode" presStyleLbl="alignImgPlace1" presStyleIdx="0" presStyleCnt="4" custAng="0" custScaleX="107807" custScaleY="92554" custLinFactNeighborX="80177" custLinFactNeighborY="-573"/>
      <dgm:spPr>
        <a:prstGeom prst="roundRect">
          <a:avLst/>
        </a:prstGeom>
      </dgm:spPr>
      <dgm:t>
        <a:bodyPr/>
        <a:lstStyle/>
        <a:p>
          <a:endParaRPr lang="en-US"/>
        </a:p>
      </dgm:t>
    </dgm:pt>
    <dgm:pt modelId="{33760BC4-504B-45CB-A211-EEAF829EB40C}" type="pres">
      <dgm:prSet presAssocID="{0D4B18B7-4A4F-42DF-BCC4-FA9A56072DE0}" presName="text_1" presStyleLbl="node1" presStyleIdx="0" presStyleCnt="0">
        <dgm:presLayoutVars>
          <dgm:bulletEnabled val="1"/>
        </dgm:presLayoutVars>
      </dgm:prSet>
      <dgm:spPr/>
      <dgm:t>
        <a:bodyPr/>
        <a:lstStyle/>
        <a:p>
          <a:endParaRPr lang="en-US"/>
        </a:p>
      </dgm:t>
    </dgm:pt>
    <dgm:pt modelId="{88D99C63-ED2E-49BB-AB36-D38815F45E39}" type="pres">
      <dgm:prSet presAssocID="{04FBDEDD-9760-47C2-BA7A-46F9949D7050}" presName="picture_2" presStyleCnt="0"/>
      <dgm:spPr/>
    </dgm:pt>
    <dgm:pt modelId="{DCF17DAB-2351-4EBE-937F-A09599B1ABF0}" type="pres">
      <dgm:prSet presAssocID="{04FBDEDD-9760-47C2-BA7A-46F9949D7050}" presName="pictureRepeatNode" presStyleLbl="alignImgPlace1" presStyleIdx="1" presStyleCnt="4" custScaleX="183465" custScaleY="135988" custLinFactX="-200000" custLinFactNeighborX="-222783" custLinFactNeighborY="-3167"/>
      <dgm:spPr>
        <a:prstGeom prst="round2DiagRect">
          <a:avLst/>
        </a:prstGeom>
      </dgm:spPr>
      <dgm:t>
        <a:bodyPr/>
        <a:lstStyle/>
        <a:p>
          <a:endParaRPr lang="en-US"/>
        </a:p>
      </dgm:t>
    </dgm:pt>
    <dgm:pt modelId="{ECECB763-93EB-4B60-A7D1-8195E62EECCC}" type="pres">
      <dgm:prSet presAssocID="{0BB639AA-3B35-4BB5-AA8F-E937049CE4A6}" presName="line_2" presStyleLbl="parChTrans1D1" presStyleIdx="0" presStyleCnt="3"/>
      <dgm:spPr/>
    </dgm:pt>
    <dgm:pt modelId="{CE568793-E2DC-4759-84A0-8B7CF6DA8739}" type="pres">
      <dgm:prSet presAssocID="{0BB639AA-3B35-4BB5-AA8F-E937049CE4A6}" presName="textparent_2" presStyleLbl="node1" presStyleIdx="0" presStyleCnt="0"/>
      <dgm:spPr/>
    </dgm:pt>
    <dgm:pt modelId="{016F9C6D-CEAE-48E3-80C3-270984FB49A2}" type="pres">
      <dgm:prSet presAssocID="{0BB639AA-3B35-4BB5-AA8F-E937049CE4A6}" presName="text_2" presStyleLbl="revTx" presStyleIdx="0" presStyleCnt="3" custFlipHor="1" custScaleX="568521" custScaleY="18978" custLinFactNeighborX="49932" custLinFactNeighborY="24877">
        <dgm:presLayoutVars>
          <dgm:bulletEnabled val="1"/>
        </dgm:presLayoutVars>
      </dgm:prSet>
      <dgm:spPr/>
      <dgm:t>
        <a:bodyPr/>
        <a:lstStyle/>
        <a:p>
          <a:endParaRPr lang="en-US"/>
        </a:p>
      </dgm:t>
    </dgm:pt>
    <dgm:pt modelId="{9059150C-14BA-42B5-9DF7-1D4018E145A4}" type="pres">
      <dgm:prSet presAssocID="{F351744B-D663-4B32-8CAD-C128B725B62D}" presName="picture_3" presStyleCnt="0"/>
      <dgm:spPr/>
    </dgm:pt>
    <dgm:pt modelId="{11C1D89F-4736-48D2-98B7-46B41A91D65E}" type="pres">
      <dgm:prSet presAssocID="{F351744B-D663-4B32-8CAD-C128B725B62D}" presName="pictureRepeatNode" presStyleLbl="alignImgPlace1" presStyleIdx="2" presStyleCnt="4" custScaleX="195265" custScaleY="152801" custLinFactX="-145929" custLinFactNeighborX="-200000" custLinFactNeighborY="9083"/>
      <dgm:spPr>
        <a:prstGeom prst="roundRect">
          <a:avLst/>
        </a:prstGeom>
      </dgm:spPr>
      <dgm:t>
        <a:bodyPr/>
        <a:lstStyle/>
        <a:p>
          <a:endParaRPr lang="en-US"/>
        </a:p>
      </dgm:t>
    </dgm:pt>
    <dgm:pt modelId="{726DF213-A15D-4099-88FF-6E1C66ED8229}" type="pres">
      <dgm:prSet presAssocID="{EF671C03-0499-4C99-A2A3-E0D3ACE3F494}" presName="line_3" presStyleLbl="parChTrans1D1" presStyleIdx="1" presStyleCnt="3"/>
      <dgm:spPr/>
    </dgm:pt>
    <dgm:pt modelId="{DE738DD7-6F16-4CA8-9357-32B6F7528463}" type="pres">
      <dgm:prSet presAssocID="{EF671C03-0499-4C99-A2A3-E0D3ACE3F494}" presName="textparent_3" presStyleLbl="node1" presStyleIdx="0" presStyleCnt="0"/>
      <dgm:spPr/>
    </dgm:pt>
    <dgm:pt modelId="{50A9452B-5380-479C-8105-DE9EDAE0EBBF}" type="pres">
      <dgm:prSet presAssocID="{EF671C03-0499-4C99-A2A3-E0D3ACE3F494}" presName="text_3" presStyleLbl="revTx" presStyleIdx="1" presStyleCnt="3" custScaleX="397596" custScaleY="167158">
        <dgm:presLayoutVars>
          <dgm:bulletEnabled val="1"/>
        </dgm:presLayoutVars>
      </dgm:prSet>
      <dgm:spPr/>
      <dgm:t>
        <a:bodyPr/>
        <a:lstStyle/>
        <a:p>
          <a:endParaRPr lang="en-US"/>
        </a:p>
      </dgm:t>
    </dgm:pt>
    <dgm:pt modelId="{D5D322A8-FDCE-4C0D-B9A7-3138C4257AF9}" type="pres">
      <dgm:prSet presAssocID="{360643E0-A4CB-40EC-BC2D-B6851B23AE72}" presName="picture_4" presStyleCnt="0"/>
      <dgm:spPr/>
    </dgm:pt>
    <dgm:pt modelId="{3627AD2C-5CFF-481A-B642-9410B4CF9A59}" type="pres">
      <dgm:prSet presAssocID="{360643E0-A4CB-40EC-BC2D-B6851B23AE72}" presName="pictureRepeatNode" presStyleLbl="alignImgPlace1" presStyleIdx="3" presStyleCnt="4" custScaleX="184680" custScaleY="159585" custLinFactX="-200000" custLinFactNeighborX="-219603" custLinFactNeighborY="26122"/>
      <dgm:spPr>
        <a:prstGeom prst="round2DiagRect">
          <a:avLst/>
        </a:prstGeom>
      </dgm:spPr>
      <dgm:t>
        <a:bodyPr/>
        <a:lstStyle/>
        <a:p>
          <a:endParaRPr lang="en-US"/>
        </a:p>
      </dgm:t>
    </dgm:pt>
    <dgm:pt modelId="{FE7AE52E-5C7C-4899-99B2-742526EFBE34}" type="pres">
      <dgm:prSet presAssocID="{D243E520-C556-4429-9107-DF47465FEF18}" presName="line_4" presStyleLbl="parChTrans1D1" presStyleIdx="2" presStyleCnt="3"/>
      <dgm:spPr/>
    </dgm:pt>
    <dgm:pt modelId="{B042A414-0862-4E2D-927B-6D7AEA10FBD9}" type="pres">
      <dgm:prSet presAssocID="{D243E520-C556-4429-9107-DF47465FEF18}" presName="textparent_4" presStyleLbl="node1" presStyleIdx="0" presStyleCnt="0"/>
      <dgm:spPr/>
    </dgm:pt>
    <dgm:pt modelId="{7578D50A-D908-48ED-B86D-F98828BF956E}" type="pres">
      <dgm:prSet presAssocID="{D243E520-C556-4429-9107-DF47465FEF18}" presName="text_4" presStyleLbl="revTx" presStyleIdx="2" presStyleCnt="3">
        <dgm:presLayoutVars>
          <dgm:bulletEnabled val="1"/>
        </dgm:presLayoutVars>
      </dgm:prSet>
      <dgm:spPr/>
      <dgm:t>
        <a:bodyPr/>
        <a:lstStyle/>
        <a:p>
          <a:endParaRPr lang="en-US"/>
        </a:p>
      </dgm:t>
    </dgm:pt>
  </dgm:ptLst>
  <dgm:cxnLst>
    <dgm:cxn modelId="{8E5A9AE0-2C5A-4DC4-92F5-4DD7163F7FCC}" type="presOf" srcId="{0BB639AA-3B35-4BB5-AA8F-E937049CE4A6}" destId="{016F9C6D-CEAE-48E3-80C3-270984FB49A2}" srcOrd="0" destOrd="0" presId="urn:microsoft.com/office/officeart/2008/layout/CircularPictureCallout"/>
    <dgm:cxn modelId="{496A5370-9AFC-469D-8E0E-8BB1797A5AC7}" type="presOf" srcId="{04FBDEDD-9760-47C2-BA7A-46F9949D7050}" destId="{DCF17DAB-2351-4EBE-937F-A09599B1ABF0}" srcOrd="0" destOrd="0" presId="urn:microsoft.com/office/officeart/2008/layout/CircularPictureCallout"/>
    <dgm:cxn modelId="{3BE63330-2F77-4ADA-ABF6-7BE6DDB77E6D}" type="presOf" srcId="{D243E520-C556-4429-9107-DF47465FEF18}" destId="{7578D50A-D908-48ED-B86D-F98828BF956E}" srcOrd="0" destOrd="0" presId="urn:microsoft.com/office/officeart/2008/layout/CircularPictureCallout"/>
    <dgm:cxn modelId="{0E9AC878-2946-46B9-A4FD-76ECA6655338}" srcId="{2A48E6D8-8BA6-4625-9DB1-A6B7C3E1C059}" destId="{D243E520-C556-4429-9107-DF47465FEF18}" srcOrd="3" destOrd="0" parTransId="{B9879796-6C49-4FDE-AF7E-A755C96CAC7C}" sibTransId="{360643E0-A4CB-40EC-BC2D-B6851B23AE72}"/>
    <dgm:cxn modelId="{819FF171-C20F-4642-BF5A-C2D64DCCAB8D}" type="presOf" srcId="{4EB7B8DC-60F8-4305-8F1D-1DF7ADADB5B7}" destId="{00918617-6189-49B4-806C-8665014DA1B0}" srcOrd="0" destOrd="0" presId="urn:microsoft.com/office/officeart/2008/layout/CircularPictureCallout"/>
    <dgm:cxn modelId="{AB1C006A-F3FB-4FBC-B055-961AF47FC48D}" type="presOf" srcId="{EF671C03-0499-4C99-A2A3-E0D3ACE3F494}" destId="{50A9452B-5380-479C-8105-DE9EDAE0EBBF}" srcOrd="0" destOrd="0" presId="urn:microsoft.com/office/officeart/2008/layout/CircularPictureCallout"/>
    <dgm:cxn modelId="{CC0D1DBF-F909-413E-A057-01BA1E69AF69}" srcId="{2A48E6D8-8BA6-4625-9DB1-A6B7C3E1C059}" destId="{0BB639AA-3B35-4BB5-AA8F-E937049CE4A6}" srcOrd="1" destOrd="0" parTransId="{92EB15CF-8A0E-418F-8967-16D8C9D8A3B0}" sibTransId="{04FBDEDD-9760-47C2-BA7A-46F9949D7050}"/>
    <dgm:cxn modelId="{6C3AE198-2DF3-4379-9703-8FA8674FA461}" srcId="{2A48E6D8-8BA6-4625-9DB1-A6B7C3E1C059}" destId="{EF671C03-0499-4C99-A2A3-E0D3ACE3F494}" srcOrd="2" destOrd="0" parTransId="{1E1A2B5F-9CDB-46A4-9E40-41EF571427AF}" sibTransId="{F351744B-D663-4B32-8CAD-C128B725B62D}"/>
    <dgm:cxn modelId="{4ACA9088-1F76-4A16-882B-2897224F841C}" type="presOf" srcId="{360643E0-A4CB-40EC-BC2D-B6851B23AE72}" destId="{3627AD2C-5CFF-481A-B642-9410B4CF9A59}" srcOrd="0" destOrd="0" presId="urn:microsoft.com/office/officeart/2008/layout/CircularPictureCallout"/>
    <dgm:cxn modelId="{228B80FC-0C01-464C-9C5F-17A3762105F2}" srcId="{2A48E6D8-8BA6-4625-9DB1-A6B7C3E1C059}" destId="{0D4B18B7-4A4F-42DF-BCC4-FA9A56072DE0}" srcOrd="0" destOrd="0" parTransId="{147ACC5D-4C37-4298-809D-E163163015DC}" sibTransId="{4EB7B8DC-60F8-4305-8F1D-1DF7ADADB5B7}"/>
    <dgm:cxn modelId="{407C2348-BF35-4314-BE85-7486901D8C37}" type="presOf" srcId="{2A48E6D8-8BA6-4625-9DB1-A6B7C3E1C059}" destId="{83863F87-6B46-4E84-AAC8-14DBC519E523}" srcOrd="0" destOrd="0" presId="urn:microsoft.com/office/officeart/2008/layout/CircularPictureCallout"/>
    <dgm:cxn modelId="{BEC961FD-D7E0-4D53-8CEC-8A74E52EFA85}" type="presOf" srcId="{0D4B18B7-4A4F-42DF-BCC4-FA9A56072DE0}" destId="{33760BC4-504B-45CB-A211-EEAF829EB40C}" srcOrd="0" destOrd="0" presId="urn:microsoft.com/office/officeart/2008/layout/CircularPictureCallout"/>
    <dgm:cxn modelId="{57EA0DD3-D2B8-45DE-B399-41D04EF1FC7E}" type="presOf" srcId="{F351744B-D663-4B32-8CAD-C128B725B62D}" destId="{11C1D89F-4736-48D2-98B7-46B41A91D65E}" srcOrd="0" destOrd="0" presId="urn:microsoft.com/office/officeart/2008/layout/CircularPictureCallout"/>
    <dgm:cxn modelId="{3BDDABC3-2EC2-4190-AABC-9C768C36800F}" type="presParOf" srcId="{83863F87-6B46-4E84-AAC8-14DBC519E523}" destId="{41432A3E-09B0-45A1-BE6F-C6E85E47F195}" srcOrd="0" destOrd="0" presId="urn:microsoft.com/office/officeart/2008/layout/CircularPictureCallout"/>
    <dgm:cxn modelId="{59E823FD-61B9-44E8-A130-D2CF30371C78}" type="presParOf" srcId="{41432A3E-09B0-45A1-BE6F-C6E85E47F195}" destId="{8FB3813A-C619-44C6-B713-40C487B85385}" srcOrd="0" destOrd="0" presId="urn:microsoft.com/office/officeart/2008/layout/CircularPictureCallout"/>
    <dgm:cxn modelId="{43B55367-124B-429C-A9F7-3639E533BAC0}" type="presParOf" srcId="{8FB3813A-C619-44C6-B713-40C487B85385}" destId="{00918617-6189-49B4-806C-8665014DA1B0}" srcOrd="0" destOrd="0" presId="urn:microsoft.com/office/officeart/2008/layout/CircularPictureCallout"/>
    <dgm:cxn modelId="{B961BB9A-768D-4F9A-991E-DA7E57AD8EC7}" type="presParOf" srcId="{41432A3E-09B0-45A1-BE6F-C6E85E47F195}" destId="{33760BC4-504B-45CB-A211-EEAF829EB40C}" srcOrd="1" destOrd="0" presId="urn:microsoft.com/office/officeart/2008/layout/CircularPictureCallout"/>
    <dgm:cxn modelId="{045092E1-EC61-4320-AC50-79276834211A}" type="presParOf" srcId="{41432A3E-09B0-45A1-BE6F-C6E85E47F195}" destId="{88D99C63-ED2E-49BB-AB36-D38815F45E39}" srcOrd="2" destOrd="0" presId="urn:microsoft.com/office/officeart/2008/layout/CircularPictureCallout"/>
    <dgm:cxn modelId="{582DD7BE-214A-49A8-AA45-AF16667D082B}" type="presParOf" srcId="{88D99C63-ED2E-49BB-AB36-D38815F45E39}" destId="{DCF17DAB-2351-4EBE-937F-A09599B1ABF0}" srcOrd="0" destOrd="0" presId="urn:microsoft.com/office/officeart/2008/layout/CircularPictureCallout"/>
    <dgm:cxn modelId="{7625BD9D-3441-4564-9F2B-6222C0447035}" type="presParOf" srcId="{41432A3E-09B0-45A1-BE6F-C6E85E47F195}" destId="{ECECB763-93EB-4B60-A7D1-8195E62EECCC}" srcOrd="3" destOrd="0" presId="urn:microsoft.com/office/officeart/2008/layout/CircularPictureCallout"/>
    <dgm:cxn modelId="{18CDDC19-656E-4024-9524-58FC2D47D8D1}" type="presParOf" srcId="{41432A3E-09B0-45A1-BE6F-C6E85E47F195}" destId="{CE568793-E2DC-4759-84A0-8B7CF6DA8739}" srcOrd="4" destOrd="0" presId="urn:microsoft.com/office/officeart/2008/layout/CircularPictureCallout"/>
    <dgm:cxn modelId="{222E4D40-9385-43AD-BD58-FBDE0DA01176}" type="presParOf" srcId="{CE568793-E2DC-4759-84A0-8B7CF6DA8739}" destId="{016F9C6D-CEAE-48E3-80C3-270984FB49A2}" srcOrd="0" destOrd="0" presId="urn:microsoft.com/office/officeart/2008/layout/CircularPictureCallout"/>
    <dgm:cxn modelId="{3C5B3A38-4373-4B51-9904-44AD2CE4EC37}" type="presParOf" srcId="{41432A3E-09B0-45A1-BE6F-C6E85E47F195}" destId="{9059150C-14BA-42B5-9DF7-1D4018E145A4}" srcOrd="5" destOrd="0" presId="urn:microsoft.com/office/officeart/2008/layout/CircularPictureCallout"/>
    <dgm:cxn modelId="{0CDFCE91-4C02-4F42-B61A-CB343D69E1C7}" type="presParOf" srcId="{9059150C-14BA-42B5-9DF7-1D4018E145A4}" destId="{11C1D89F-4736-48D2-98B7-46B41A91D65E}" srcOrd="0" destOrd="0" presId="urn:microsoft.com/office/officeart/2008/layout/CircularPictureCallout"/>
    <dgm:cxn modelId="{07890290-B4AD-491D-9A66-100F2C5A1A23}" type="presParOf" srcId="{41432A3E-09B0-45A1-BE6F-C6E85E47F195}" destId="{726DF213-A15D-4099-88FF-6E1C66ED8229}" srcOrd="6" destOrd="0" presId="urn:microsoft.com/office/officeart/2008/layout/CircularPictureCallout"/>
    <dgm:cxn modelId="{C3CD99D8-0A76-45E6-A966-DC372CB3C890}" type="presParOf" srcId="{41432A3E-09B0-45A1-BE6F-C6E85E47F195}" destId="{DE738DD7-6F16-4CA8-9357-32B6F7528463}" srcOrd="7" destOrd="0" presId="urn:microsoft.com/office/officeart/2008/layout/CircularPictureCallout"/>
    <dgm:cxn modelId="{B1E2C416-CD8F-4C0D-8ECC-30885F0C9074}" type="presParOf" srcId="{DE738DD7-6F16-4CA8-9357-32B6F7528463}" destId="{50A9452B-5380-479C-8105-DE9EDAE0EBBF}" srcOrd="0" destOrd="0" presId="urn:microsoft.com/office/officeart/2008/layout/CircularPictureCallout"/>
    <dgm:cxn modelId="{0F16A1DE-A8BE-43A6-B8D0-A4229192CA69}" type="presParOf" srcId="{41432A3E-09B0-45A1-BE6F-C6E85E47F195}" destId="{D5D322A8-FDCE-4C0D-B9A7-3138C4257AF9}" srcOrd="8" destOrd="0" presId="urn:microsoft.com/office/officeart/2008/layout/CircularPictureCallout"/>
    <dgm:cxn modelId="{BEEBDECC-FEB5-4169-936A-9F421CC93B80}" type="presParOf" srcId="{D5D322A8-FDCE-4C0D-B9A7-3138C4257AF9}" destId="{3627AD2C-5CFF-481A-B642-9410B4CF9A59}" srcOrd="0" destOrd="0" presId="urn:microsoft.com/office/officeart/2008/layout/CircularPictureCallout"/>
    <dgm:cxn modelId="{C379515B-C3D8-423B-9E37-DF4AE5B6F8E6}" type="presParOf" srcId="{41432A3E-09B0-45A1-BE6F-C6E85E47F195}" destId="{FE7AE52E-5C7C-4899-99B2-742526EFBE34}" srcOrd="9" destOrd="0" presId="urn:microsoft.com/office/officeart/2008/layout/CircularPictureCallout"/>
    <dgm:cxn modelId="{A825A254-90C0-41CC-A8AB-254FB342511B}" type="presParOf" srcId="{41432A3E-09B0-45A1-BE6F-C6E85E47F195}" destId="{B042A414-0862-4E2D-927B-6D7AEA10FBD9}" srcOrd="10" destOrd="0" presId="urn:microsoft.com/office/officeart/2008/layout/CircularPictureCallout"/>
    <dgm:cxn modelId="{474A9584-55C0-4B51-A040-78B71C20DC20}" type="presParOf" srcId="{B042A414-0862-4E2D-927B-6D7AEA10FBD9}" destId="{7578D50A-D908-48ED-B86D-F98828BF956E}" srcOrd="0" destOrd="0" presId="urn:microsoft.com/office/officeart/2008/layout/CircularPictureCallou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2A48E6D8-8BA6-4625-9DB1-A6B7C3E1C059}"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en-US"/>
        </a:p>
      </dgm:t>
    </dgm:pt>
    <dgm:pt modelId="{0D4B18B7-4A4F-42DF-BCC4-FA9A56072DE0}">
      <dgm:prSet/>
      <dgm:spPr/>
      <dgm:t>
        <a:bodyPr/>
        <a:lstStyle/>
        <a:p>
          <a:endParaRPr lang="en-US"/>
        </a:p>
      </dgm:t>
    </dgm:pt>
    <dgm:pt modelId="{147ACC5D-4C37-4298-809D-E163163015DC}" type="parTrans" cxnId="{228B80FC-0C01-464C-9C5F-17A3762105F2}">
      <dgm:prSet/>
      <dgm:spPr/>
      <dgm:t>
        <a:bodyPr/>
        <a:lstStyle/>
        <a:p>
          <a:endParaRPr lang="en-US"/>
        </a:p>
      </dgm:t>
    </dgm:pt>
    <dgm:pt modelId="{4EB7B8DC-60F8-4305-8F1D-1DF7ADADB5B7}" type="sibTrans" cxnId="{228B80FC-0C01-464C-9C5F-17A3762105F2}">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dgm:spPr>
      <dgm:t>
        <a:bodyPr/>
        <a:lstStyle/>
        <a:p>
          <a:endParaRPr lang="en-US"/>
        </a:p>
      </dgm:t>
    </dgm:pt>
    <dgm:pt modelId="{0BB639AA-3B35-4BB5-AA8F-E937049CE4A6}">
      <dgm:prSet phldrT="[Text]"/>
      <dgm:spPr/>
      <dgm:t>
        <a:bodyPr/>
        <a:lstStyle/>
        <a:p>
          <a:r>
            <a:rPr lang="az-Latn-AZ" dirty="0" smtClean="0"/>
            <a:t> </a:t>
          </a:r>
          <a:endParaRPr lang="en-US" dirty="0"/>
        </a:p>
      </dgm:t>
    </dgm:pt>
    <dgm:pt modelId="{92EB15CF-8A0E-418F-8967-16D8C9D8A3B0}" type="parTrans" cxnId="{CC0D1DBF-F909-413E-A057-01BA1E69AF69}">
      <dgm:prSet/>
      <dgm:spPr/>
      <dgm:t>
        <a:bodyPr/>
        <a:lstStyle/>
        <a:p>
          <a:endParaRPr lang="en-US"/>
        </a:p>
      </dgm:t>
    </dgm:pt>
    <dgm:pt modelId="{04FBDEDD-9760-47C2-BA7A-46F9949D7050}" type="sibTrans" cxnId="{CC0D1DBF-F909-413E-A057-01BA1E69AF69}">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6000" r="-6000"/>
          </a:stretch>
        </a:blipFill>
      </dgm:spPr>
      <dgm:t>
        <a:bodyPr/>
        <a:lstStyle/>
        <a:p>
          <a:endParaRPr lang="en-US"/>
        </a:p>
      </dgm:t>
    </dgm:pt>
    <dgm:pt modelId="{D243E520-C556-4429-9107-DF47465FEF18}">
      <dgm:prSet phldrT="[Text]"/>
      <dgm:spPr/>
      <dgm:t>
        <a:bodyPr/>
        <a:lstStyle/>
        <a:p>
          <a:r>
            <a:rPr lang="az-Latn-AZ" dirty="0" smtClean="0"/>
            <a:t> </a:t>
          </a:r>
          <a:endParaRPr lang="en-US" dirty="0"/>
        </a:p>
      </dgm:t>
    </dgm:pt>
    <dgm:pt modelId="{B9879796-6C49-4FDE-AF7E-A755C96CAC7C}" type="parTrans" cxnId="{0E9AC878-2946-46B9-A4FD-76ECA6655338}">
      <dgm:prSet/>
      <dgm:spPr/>
      <dgm:t>
        <a:bodyPr/>
        <a:lstStyle/>
        <a:p>
          <a:endParaRPr lang="en-US"/>
        </a:p>
      </dgm:t>
    </dgm:pt>
    <dgm:pt modelId="{360643E0-A4CB-40EC-BC2D-B6851B23AE72}" type="sibTrans" cxnId="{0E9AC878-2946-46B9-A4FD-76ECA6655338}">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8000" r="-8000"/>
          </a:stretch>
        </a:blipFill>
      </dgm:spPr>
      <dgm:t>
        <a:bodyPr/>
        <a:lstStyle/>
        <a:p>
          <a:endParaRPr lang="en-US"/>
        </a:p>
      </dgm:t>
    </dgm:pt>
    <dgm:pt modelId="{EF671C03-0499-4C99-A2A3-E0D3ACE3F494}">
      <dgm:prSet phldrT="[Text]" custT="1"/>
      <dgm:spPr/>
      <dgm:t>
        <a:bodyPr/>
        <a:lstStyle/>
        <a:p>
          <a:pPr algn="ctr"/>
          <a:endParaRPr lang="en-US" sz="3600" dirty="0">
            <a:latin typeface="Times New Roman" panose="02020603050405020304" pitchFamily="18" charset="0"/>
            <a:cs typeface="Times New Roman" panose="02020603050405020304" pitchFamily="18" charset="0"/>
          </a:endParaRPr>
        </a:p>
      </dgm:t>
    </dgm:pt>
    <dgm:pt modelId="{F351744B-D663-4B32-8CAD-C128B725B62D}" type="sibTrans" cxnId="{6C3AE198-2DF3-4379-9703-8FA8674FA461}">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9000" b="-9000"/>
          </a:stretch>
        </a:blipFill>
      </dgm:spPr>
      <dgm:t>
        <a:bodyPr/>
        <a:lstStyle/>
        <a:p>
          <a:endParaRPr lang="en-US"/>
        </a:p>
      </dgm:t>
    </dgm:pt>
    <dgm:pt modelId="{1E1A2B5F-9CDB-46A4-9E40-41EF571427AF}" type="parTrans" cxnId="{6C3AE198-2DF3-4379-9703-8FA8674FA461}">
      <dgm:prSet/>
      <dgm:spPr/>
      <dgm:t>
        <a:bodyPr/>
        <a:lstStyle/>
        <a:p>
          <a:endParaRPr lang="en-US"/>
        </a:p>
      </dgm:t>
    </dgm:pt>
    <dgm:pt modelId="{83863F87-6B46-4E84-AAC8-14DBC519E523}" type="pres">
      <dgm:prSet presAssocID="{2A48E6D8-8BA6-4625-9DB1-A6B7C3E1C059}" presName="Name0" presStyleCnt="0">
        <dgm:presLayoutVars>
          <dgm:chMax val="7"/>
          <dgm:chPref val="7"/>
          <dgm:dir/>
        </dgm:presLayoutVars>
      </dgm:prSet>
      <dgm:spPr/>
      <dgm:t>
        <a:bodyPr/>
        <a:lstStyle/>
        <a:p>
          <a:endParaRPr lang="en-US"/>
        </a:p>
      </dgm:t>
    </dgm:pt>
    <dgm:pt modelId="{41432A3E-09B0-45A1-BE6F-C6E85E47F195}" type="pres">
      <dgm:prSet presAssocID="{2A48E6D8-8BA6-4625-9DB1-A6B7C3E1C059}" presName="Name1" presStyleCnt="0"/>
      <dgm:spPr/>
    </dgm:pt>
    <dgm:pt modelId="{8FB3813A-C619-44C6-B713-40C487B85385}" type="pres">
      <dgm:prSet presAssocID="{4EB7B8DC-60F8-4305-8F1D-1DF7ADADB5B7}" presName="picture_1" presStyleCnt="0"/>
      <dgm:spPr/>
    </dgm:pt>
    <dgm:pt modelId="{00918617-6189-49B4-806C-8665014DA1B0}" type="pres">
      <dgm:prSet presAssocID="{4EB7B8DC-60F8-4305-8F1D-1DF7ADADB5B7}" presName="pictureRepeatNode" presStyleLbl="alignImgPlace1" presStyleIdx="0" presStyleCnt="4" custAng="0" custScaleX="110551" custScaleY="99440" custLinFactNeighborX="-5689" custLinFactNeighborY="-590"/>
      <dgm:spPr>
        <a:prstGeom prst="roundRect">
          <a:avLst/>
        </a:prstGeom>
      </dgm:spPr>
      <dgm:t>
        <a:bodyPr/>
        <a:lstStyle/>
        <a:p>
          <a:endParaRPr lang="en-US"/>
        </a:p>
      </dgm:t>
    </dgm:pt>
    <dgm:pt modelId="{33760BC4-504B-45CB-A211-EEAF829EB40C}" type="pres">
      <dgm:prSet presAssocID="{0D4B18B7-4A4F-42DF-BCC4-FA9A56072DE0}" presName="text_1" presStyleLbl="node1" presStyleIdx="0" presStyleCnt="0">
        <dgm:presLayoutVars>
          <dgm:bulletEnabled val="1"/>
        </dgm:presLayoutVars>
      </dgm:prSet>
      <dgm:spPr/>
      <dgm:t>
        <a:bodyPr/>
        <a:lstStyle/>
        <a:p>
          <a:endParaRPr lang="en-US"/>
        </a:p>
      </dgm:t>
    </dgm:pt>
    <dgm:pt modelId="{88D99C63-ED2E-49BB-AB36-D38815F45E39}" type="pres">
      <dgm:prSet presAssocID="{04FBDEDD-9760-47C2-BA7A-46F9949D7050}" presName="picture_2" presStyleCnt="0"/>
      <dgm:spPr/>
    </dgm:pt>
    <dgm:pt modelId="{DCF17DAB-2351-4EBE-937F-A09599B1ABF0}" type="pres">
      <dgm:prSet presAssocID="{04FBDEDD-9760-47C2-BA7A-46F9949D7050}" presName="pictureRepeatNode" presStyleLbl="alignImgPlace1" presStyleIdx="1" presStyleCnt="4" custScaleX="183465" custScaleY="135988" custLinFactNeighborX="31371" custLinFactNeighborY="-31437"/>
      <dgm:spPr>
        <a:prstGeom prst="round2DiagRect">
          <a:avLst/>
        </a:prstGeom>
      </dgm:spPr>
      <dgm:t>
        <a:bodyPr/>
        <a:lstStyle/>
        <a:p>
          <a:endParaRPr lang="en-US"/>
        </a:p>
      </dgm:t>
    </dgm:pt>
    <dgm:pt modelId="{ECECB763-93EB-4B60-A7D1-8195E62EECCC}" type="pres">
      <dgm:prSet presAssocID="{0BB639AA-3B35-4BB5-AA8F-E937049CE4A6}" presName="line_2" presStyleLbl="parChTrans1D1" presStyleIdx="0" presStyleCnt="3"/>
      <dgm:spPr/>
    </dgm:pt>
    <dgm:pt modelId="{CE568793-E2DC-4759-84A0-8B7CF6DA8739}" type="pres">
      <dgm:prSet presAssocID="{0BB639AA-3B35-4BB5-AA8F-E937049CE4A6}" presName="textparent_2" presStyleLbl="node1" presStyleIdx="0" presStyleCnt="0"/>
      <dgm:spPr/>
    </dgm:pt>
    <dgm:pt modelId="{016F9C6D-CEAE-48E3-80C3-270984FB49A2}" type="pres">
      <dgm:prSet presAssocID="{0BB639AA-3B35-4BB5-AA8F-E937049CE4A6}" presName="text_2" presStyleLbl="revTx" presStyleIdx="0" presStyleCnt="3" custFlipHor="1" custScaleX="568521" custScaleY="18978" custLinFactNeighborX="49932" custLinFactNeighborY="24877">
        <dgm:presLayoutVars>
          <dgm:bulletEnabled val="1"/>
        </dgm:presLayoutVars>
      </dgm:prSet>
      <dgm:spPr/>
      <dgm:t>
        <a:bodyPr/>
        <a:lstStyle/>
        <a:p>
          <a:endParaRPr lang="en-US"/>
        </a:p>
      </dgm:t>
    </dgm:pt>
    <dgm:pt modelId="{9059150C-14BA-42B5-9DF7-1D4018E145A4}" type="pres">
      <dgm:prSet presAssocID="{F351744B-D663-4B32-8CAD-C128B725B62D}" presName="picture_3" presStyleCnt="0"/>
      <dgm:spPr/>
    </dgm:pt>
    <dgm:pt modelId="{11C1D89F-4736-48D2-98B7-46B41A91D65E}" type="pres">
      <dgm:prSet presAssocID="{F351744B-D663-4B32-8CAD-C128B725B62D}" presName="pictureRepeatNode" presStyleLbl="alignImgPlace1" presStyleIdx="2" presStyleCnt="4" custScaleX="195265" custScaleY="152801" custLinFactNeighborX="16425" custLinFactNeighborY="574"/>
      <dgm:spPr>
        <a:prstGeom prst="roundRect">
          <a:avLst/>
        </a:prstGeom>
      </dgm:spPr>
      <dgm:t>
        <a:bodyPr/>
        <a:lstStyle/>
        <a:p>
          <a:endParaRPr lang="en-US"/>
        </a:p>
      </dgm:t>
    </dgm:pt>
    <dgm:pt modelId="{726DF213-A15D-4099-88FF-6E1C66ED8229}" type="pres">
      <dgm:prSet presAssocID="{EF671C03-0499-4C99-A2A3-E0D3ACE3F494}" presName="line_3" presStyleLbl="parChTrans1D1" presStyleIdx="1" presStyleCnt="3"/>
      <dgm:spPr/>
    </dgm:pt>
    <dgm:pt modelId="{DE738DD7-6F16-4CA8-9357-32B6F7528463}" type="pres">
      <dgm:prSet presAssocID="{EF671C03-0499-4C99-A2A3-E0D3ACE3F494}" presName="textparent_3" presStyleLbl="node1" presStyleIdx="0" presStyleCnt="0"/>
      <dgm:spPr/>
    </dgm:pt>
    <dgm:pt modelId="{50A9452B-5380-479C-8105-DE9EDAE0EBBF}" type="pres">
      <dgm:prSet presAssocID="{EF671C03-0499-4C99-A2A3-E0D3ACE3F494}" presName="text_3" presStyleLbl="revTx" presStyleIdx="1" presStyleCnt="3" custScaleX="397596" custScaleY="167158">
        <dgm:presLayoutVars>
          <dgm:bulletEnabled val="1"/>
        </dgm:presLayoutVars>
      </dgm:prSet>
      <dgm:spPr/>
      <dgm:t>
        <a:bodyPr/>
        <a:lstStyle/>
        <a:p>
          <a:endParaRPr lang="en-US"/>
        </a:p>
      </dgm:t>
    </dgm:pt>
    <dgm:pt modelId="{D5D322A8-FDCE-4C0D-B9A7-3138C4257AF9}" type="pres">
      <dgm:prSet presAssocID="{360643E0-A4CB-40EC-BC2D-B6851B23AE72}" presName="picture_4" presStyleCnt="0"/>
      <dgm:spPr/>
    </dgm:pt>
    <dgm:pt modelId="{3627AD2C-5CFF-481A-B642-9410B4CF9A59}" type="pres">
      <dgm:prSet presAssocID="{360643E0-A4CB-40EC-BC2D-B6851B23AE72}" presName="pictureRepeatNode" presStyleLbl="alignImgPlace1" presStyleIdx="3" presStyleCnt="4" custScaleX="184680" custScaleY="159585" custLinFactNeighborX="49068" custLinFactNeighborY="22122"/>
      <dgm:spPr>
        <a:prstGeom prst="round2DiagRect">
          <a:avLst/>
        </a:prstGeom>
      </dgm:spPr>
      <dgm:t>
        <a:bodyPr/>
        <a:lstStyle/>
        <a:p>
          <a:endParaRPr lang="en-US"/>
        </a:p>
      </dgm:t>
    </dgm:pt>
    <dgm:pt modelId="{FE7AE52E-5C7C-4899-99B2-742526EFBE34}" type="pres">
      <dgm:prSet presAssocID="{D243E520-C556-4429-9107-DF47465FEF18}" presName="line_4" presStyleLbl="parChTrans1D1" presStyleIdx="2" presStyleCnt="3"/>
      <dgm:spPr/>
    </dgm:pt>
    <dgm:pt modelId="{B042A414-0862-4E2D-927B-6D7AEA10FBD9}" type="pres">
      <dgm:prSet presAssocID="{D243E520-C556-4429-9107-DF47465FEF18}" presName="textparent_4" presStyleLbl="node1" presStyleIdx="0" presStyleCnt="0"/>
      <dgm:spPr/>
    </dgm:pt>
    <dgm:pt modelId="{7578D50A-D908-48ED-B86D-F98828BF956E}" type="pres">
      <dgm:prSet presAssocID="{D243E520-C556-4429-9107-DF47465FEF18}" presName="text_4" presStyleLbl="revTx" presStyleIdx="2" presStyleCnt="3">
        <dgm:presLayoutVars>
          <dgm:bulletEnabled val="1"/>
        </dgm:presLayoutVars>
      </dgm:prSet>
      <dgm:spPr/>
      <dgm:t>
        <a:bodyPr/>
        <a:lstStyle/>
        <a:p>
          <a:endParaRPr lang="en-US"/>
        </a:p>
      </dgm:t>
    </dgm:pt>
  </dgm:ptLst>
  <dgm:cxnLst>
    <dgm:cxn modelId="{0707ADCD-52FC-4123-B240-04EB5A8723DC}" type="presOf" srcId="{4EB7B8DC-60F8-4305-8F1D-1DF7ADADB5B7}" destId="{00918617-6189-49B4-806C-8665014DA1B0}" srcOrd="0" destOrd="0" presId="urn:microsoft.com/office/officeart/2008/layout/CircularPictureCallout"/>
    <dgm:cxn modelId="{0E9AC878-2946-46B9-A4FD-76ECA6655338}" srcId="{2A48E6D8-8BA6-4625-9DB1-A6B7C3E1C059}" destId="{D243E520-C556-4429-9107-DF47465FEF18}" srcOrd="3" destOrd="0" parTransId="{B9879796-6C49-4FDE-AF7E-A755C96CAC7C}" sibTransId="{360643E0-A4CB-40EC-BC2D-B6851B23AE72}"/>
    <dgm:cxn modelId="{CC0D1DBF-F909-413E-A057-01BA1E69AF69}" srcId="{2A48E6D8-8BA6-4625-9DB1-A6B7C3E1C059}" destId="{0BB639AA-3B35-4BB5-AA8F-E937049CE4A6}" srcOrd="1" destOrd="0" parTransId="{92EB15CF-8A0E-418F-8967-16D8C9D8A3B0}" sibTransId="{04FBDEDD-9760-47C2-BA7A-46F9949D7050}"/>
    <dgm:cxn modelId="{6C3AE198-2DF3-4379-9703-8FA8674FA461}" srcId="{2A48E6D8-8BA6-4625-9DB1-A6B7C3E1C059}" destId="{EF671C03-0499-4C99-A2A3-E0D3ACE3F494}" srcOrd="2" destOrd="0" parTransId="{1E1A2B5F-9CDB-46A4-9E40-41EF571427AF}" sibTransId="{F351744B-D663-4B32-8CAD-C128B725B62D}"/>
    <dgm:cxn modelId="{A5069D53-BF7E-4D44-8A02-F930EDD7FD08}" type="presOf" srcId="{EF671C03-0499-4C99-A2A3-E0D3ACE3F494}" destId="{50A9452B-5380-479C-8105-DE9EDAE0EBBF}" srcOrd="0" destOrd="0" presId="urn:microsoft.com/office/officeart/2008/layout/CircularPictureCallout"/>
    <dgm:cxn modelId="{228B80FC-0C01-464C-9C5F-17A3762105F2}" srcId="{2A48E6D8-8BA6-4625-9DB1-A6B7C3E1C059}" destId="{0D4B18B7-4A4F-42DF-BCC4-FA9A56072DE0}" srcOrd="0" destOrd="0" parTransId="{147ACC5D-4C37-4298-809D-E163163015DC}" sibTransId="{4EB7B8DC-60F8-4305-8F1D-1DF7ADADB5B7}"/>
    <dgm:cxn modelId="{D6E87BC5-E0BA-4F1D-9DB7-4A1BD4C7B9BC}" type="presOf" srcId="{F351744B-D663-4B32-8CAD-C128B725B62D}" destId="{11C1D89F-4736-48D2-98B7-46B41A91D65E}" srcOrd="0" destOrd="0" presId="urn:microsoft.com/office/officeart/2008/layout/CircularPictureCallout"/>
    <dgm:cxn modelId="{CA9311BB-7687-4FE1-B383-F735DFEC20FE}" type="presOf" srcId="{D243E520-C556-4429-9107-DF47465FEF18}" destId="{7578D50A-D908-48ED-B86D-F98828BF956E}" srcOrd="0" destOrd="0" presId="urn:microsoft.com/office/officeart/2008/layout/CircularPictureCallout"/>
    <dgm:cxn modelId="{C7C51897-46BB-485C-A775-026BF2A7FBC4}" type="presOf" srcId="{0BB639AA-3B35-4BB5-AA8F-E937049CE4A6}" destId="{016F9C6D-CEAE-48E3-80C3-270984FB49A2}" srcOrd="0" destOrd="0" presId="urn:microsoft.com/office/officeart/2008/layout/CircularPictureCallout"/>
    <dgm:cxn modelId="{0223E292-C65C-4177-9FB4-476BB64EA556}" type="presOf" srcId="{0D4B18B7-4A4F-42DF-BCC4-FA9A56072DE0}" destId="{33760BC4-504B-45CB-A211-EEAF829EB40C}" srcOrd="0" destOrd="0" presId="urn:microsoft.com/office/officeart/2008/layout/CircularPictureCallout"/>
    <dgm:cxn modelId="{737E1BCB-941A-44B0-A686-F8F3CC3A8DDE}" type="presOf" srcId="{04FBDEDD-9760-47C2-BA7A-46F9949D7050}" destId="{DCF17DAB-2351-4EBE-937F-A09599B1ABF0}" srcOrd="0" destOrd="0" presId="urn:microsoft.com/office/officeart/2008/layout/CircularPictureCallout"/>
    <dgm:cxn modelId="{83CBCA9F-D90B-4171-8317-27BABF464A68}" type="presOf" srcId="{2A48E6D8-8BA6-4625-9DB1-A6B7C3E1C059}" destId="{83863F87-6B46-4E84-AAC8-14DBC519E523}" srcOrd="0" destOrd="0" presId="urn:microsoft.com/office/officeart/2008/layout/CircularPictureCallout"/>
    <dgm:cxn modelId="{9AD160F3-D680-4777-BDBE-E4A9C6E50A3F}" type="presOf" srcId="{360643E0-A4CB-40EC-BC2D-B6851B23AE72}" destId="{3627AD2C-5CFF-481A-B642-9410B4CF9A59}" srcOrd="0" destOrd="0" presId="urn:microsoft.com/office/officeart/2008/layout/CircularPictureCallout"/>
    <dgm:cxn modelId="{5C6CD807-FD04-42D1-9480-AE4EE26D0354}" type="presParOf" srcId="{83863F87-6B46-4E84-AAC8-14DBC519E523}" destId="{41432A3E-09B0-45A1-BE6F-C6E85E47F195}" srcOrd="0" destOrd="0" presId="urn:microsoft.com/office/officeart/2008/layout/CircularPictureCallout"/>
    <dgm:cxn modelId="{6B24688E-3652-457E-98F2-6397567F37C9}" type="presParOf" srcId="{41432A3E-09B0-45A1-BE6F-C6E85E47F195}" destId="{8FB3813A-C619-44C6-B713-40C487B85385}" srcOrd="0" destOrd="0" presId="urn:microsoft.com/office/officeart/2008/layout/CircularPictureCallout"/>
    <dgm:cxn modelId="{1F88A567-7211-44B5-AEA3-0E69BED536DC}" type="presParOf" srcId="{8FB3813A-C619-44C6-B713-40C487B85385}" destId="{00918617-6189-49B4-806C-8665014DA1B0}" srcOrd="0" destOrd="0" presId="urn:microsoft.com/office/officeart/2008/layout/CircularPictureCallout"/>
    <dgm:cxn modelId="{682CAA18-C9ED-4FF2-8982-8CF6B5E61694}" type="presParOf" srcId="{41432A3E-09B0-45A1-BE6F-C6E85E47F195}" destId="{33760BC4-504B-45CB-A211-EEAF829EB40C}" srcOrd="1" destOrd="0" presId="urn:microsoft.com/office/officeart/2008/layout/CircularPictureCallout"/>
    <dgm:cxn modelId="{93E8DB62-E7A8-4657-A966-139D35298E1A}" type="presParOf" srcId="{41432A3E-09B0-45A1-BE6F-C6E85E47F195}" destId="{88D99C63-ED2E-49BB-AB36-D38815F45E39}" srcOrd="2" destOrd="0" presId="urn:microsoft.com/office/officeart/2008/layout/CircularPictureCallout"/>
    <dgm:cxn modelId="{7F5FF440-9BA2-4E6E-87A3-9D90DA7613F5}" type="presParOf" srcId="{88D99C63-ED2E-49BB-AB36-D38815F45E39}" destId="{DCF17DAB-2351-4EBE-937F-A09599B1ABF0}" srcOrd="0" destOrd="0" presId="urn:microsoft.com/office/officeart/2008/layout/CircularPictureCallout"/>
    <dgm:cxn modelId="{0FFB15F2-CF67-4315-B9B4-3A99C40866DB}" type="presParOf" srcId="{41432A3E-09B0-45A1-BE6F-C6E85E47F195}" destId="{ECECB763-93EB-4B60-A7D1-8195E62EECCC}" srcOrd="3" destOrd="0" presId="urn:microsoft.com/office/officeart/2008/layout/CircularPictureCallout"/>
    <dgm:cxn modelId="{73ADA3AA-6C87-4D17-8C66-F6FEE9E08AEA}" type="presParOf" srcId="{41432A3E-09B0-45A1-BE6F-C6E85E47F195}" destId="{CE568793-E2DC-4759-84A0-8B7CF6DA8739}" srcOrd="4" destOrd="0" presId="urn:microsoft.com/office/officeart/2008/layout/CircularPictureCallout"/>
    <dgm:cxn modelId="{BD26D907-4FB7-42F3-86EE-4E23FF59425C}" type="presParOf" srcId="{CE568793-E2DC-4759-84A0-8B7CF6DA8739}" destId="{016F9C6D-CEAE-48E3-80C3-270984FB49A2}" srcOrd="0" destOrd="0" presId="urn:microsoft.com/office/officeart/2008/layout/CircularPictureCallout"/>
    <dgm:cxn modelId="{C49B71A6-FB28-46F4-961B-84D5D907FDE2}" type="presParOf" srcId="{41432A3E-09B0-45A1-BE6F-C6E85E47F195}" destId="{9059150C-14BA-42B5-9DF7-1D4018E145A4}" srcOrd="5" destOrd="0" presId="urn:microsoft.com/office/officeart/2008/layout/CircularPictureCallout"/>
    <dgm:cxn modelId="{3F1EB7F6-5B7F-44FC-90CE-A1E59AF6D2D1}" type="presParOf" srcId="{9059150C-14BA-42B5-9DF7-1D4018E145A4}" destId="{11C1D89F-4736-48D2-98B7-46B41A91D65E}" srcOrd="0" destOrd="0" presId="urn:microsoft.com/office/officeart/2008/layout/CircularPictureCallout"/>
    <dgm:cxn modelId="{31BEF6BB-D651-47F5-9E5D-3708EB73C690}" type="presParOf" srcId="{41432A3E-09B0-45A1-BE6F-C6E85E47F195}" destId="{726DF213-A15D-4099-88FF-6E1C66ED8229}" srcOrd="6" destOrd="0" presId="urn:microsoft.com/office/officeart/2008/layout/CircularPictureCallout"/>
    <dgm:cxn modelId="{284D7235-12F3-40FD-B960-4F08A6717474}" type="presParOf" srcId="{41432A3E-09B0-45A1-BE6F-C6E85E47F195}" destId="{DE738DD7-6F16-4CA8-9357-32B6F7528463}" srcOrd="7" destOrd="0" presId="urn:microsoft.com/office/officeart/2008/layout/CircularPictureCallout"/>
    <dgm:cxn modelId="{5DD8E40C-2D31-408F-8689-2D9EFCA6A08C}" type="presParOf" srcId="{DE738DD7-6F16-4CA8-9357-32B6F7528463}" destId="{50A9452B-5380-479C-8105-DE9EDAE0EBBF}" srcOrd="0" destOrd="0" presId="urn:microsoft.com/office/officeart/2008/layout/CircularPictureCallout"/>
    <dgm:cxn modelId="{97BAB638-8F88-4243-9ACE-8518FF7F6CD5}" type="presParOf" srcId="{41432A3E-09B0-45A1-BE6F-C6E85E47F195}" destId="{D5D322A8-FDCE-4C0D-B9A7-3138C4257AF9}" srcOrd="8" destOrd="0" presId="urn:microsoft.com/office/officeart/2008/layout/CircularPictureCallout"/>
    <dgm:cxn modelId="{A8644835-09D2-412F-A081-82AE8D2D0533}" type="presParOf" srcId="{D5D322A8-FDCE-4C0D-B9A7-3138C4257AF9}" destId="{3627AD2C-5CFF-481A-B642-9410B4CF9A59}" srcOrd="0" destOrd="0" presId="urn:microsoft.com/office/officeart/2008/layout/CircularPictureCallout"/>
    <dgm:cxn modelId="{5045A9BA-CE2E-4267-B2E4-6B7497052629}" type="presParOf" srcId="{41432A3E-09B0-45A1-BE6F-C6E85E47F195}" destId="{FE7AE52E-5C7C-4899-99B2-742526EFBE34}" srcOrd="9" destOrd="0" presId="urn:microsoft.com/office/officeart/2008/layout/CircularPictureCallout"/>
    <dgm:cxn modelId="{4923776F-3322-4927-A3BA-D4C138C7B74C}" type="presParOf" srcId="{41432A3E-09B0-45A1-BE6F-C6E85E47F195}" destId="{B042A414-0862-4E2D-927B-6D7AEA10FBD9}" srcOrd="10" destOrd="0" presId="urn:microsoft.com/office/officeart/2008/layout/CircularPictureCallout"/>
    <dgm:cxn modelId="{A96ABE61-7779-4BC7-9030-B4D2A30F57AD}" type="presParOf" srcId="{B042A414-0862-4E2D-927B-6D7AEA10FBD9}" destId="{7578D50A-D908-48ED-B86D-F98828BF956E}" srcOrd="0" destOrd="0" presId="urn:microsoft.com/office/officeart/2008/layout/CircularPictureCallou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64C9844D-2E35-4075-BBAB-C613927D1B0F}" type="doc">
      <dgm:prSet loTypeId="urn:microsoft.com/office/officeart/2009/3/layout/FramedTextPicture" loCatId="picture" qsTypeId="urn:microsoft.com/office/officeart/2005/8/quickstyle/simple1" qsCatId="simple" csTypeId="urn:microsoft.com/office/officeart/2005/8/colors/accent1_2" csCatId="accent1" phldr="1"/>
      <dgm:spPr/>
      <dgm:t>
        <a:bodyPr/>
        <a:lstStyle/>
        <a:p>
          <a:endParaRPr lang="en-US"/>
        </a:p>
      </dgm:t>
    </dgm:pt>
    <dgm:pt modelId="{451294ED-9BC4-4E63-B6B1-B0AE4081F72F}">
      <dgm:prSet phldrT="[Text]" custT="1"/>
      <dgm:spPr/>
      <dgm:t>
        <a:bodyPr/>
        <a:lstStyle/>
        <a:p>
          <a:r>
            <a:rPr lang="en-US" sz="2400" b="1" dirty="0" smtClean="0">
              <a:latin typeface="Times New Roman" panose="02020603050405020304" pitchFamily="18" charset="0"/>
              <a:cs typeface="Times New Roman" panose="02020603050405020304" pitchFamily="18" charset="0"/>
            </a:rPr>
            <a:t>“</a:t>
          </a:r>
          <a:r>
            <a:rPr lang="en-US" sz="2400" b="1" dirty="0" err="1" smtClean="0">
              <a:latin typeface="Times New Roman" panose="02020603050405020304" pitchFamily="18" charset="0"/>
              <a:cs typeface="Times New Roman" panose="02020603050405020304" pitchFamily="18" charset="0"/>
            </a:rPr>
            <a:t>Qadınlara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qarşı</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ayrı-seçkiliyin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bütün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formalarının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aradan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qaldırılması</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üzrə</a:t>
          </a:r>
          <a:r>
            <a:rPr lang="az-Latn-AZ" sz="2400" b="1" dirty="0" smtClean="0">
              <a:latin typeface="Times New Roman" panose="02020603050405020304" pitchFamily="18" charset="0"/>
              <a:cs typeface="Times New Roman" panose="02020603050405020304" pitchFamily="18" charset="0"/>
            </a:rPr>
            <a:t> BMT-nin </a:t>
          </a:r>
          <a:r>
            <a:rPr lang="en-US" sz="2400" b="1" dirty="0" err="1" smtClean="0">
              <a:latin typeface="Times New Roman" panose="02020603050405020304" pitchFamily="18" charset="0"/>
              <a:cs typeface="Times New Roman" panose="02020603050405020304" pitchFamily="18" charset="0"/>
            </a:rPr>
            <a:t>Konvensiya”sına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dair</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Azərbaycan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Hökumətinin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altıncı</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dövri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məruzəsi</a:t>
          </a:r>
          <a:endParaRPr lang="en-US" sz="2400" b="1" dirty="0">
            <a:latin typeface="Times New Roman" panose="02020603050405020304" pitchFamily="18" charset="0"/>
            <a:cs typeface="Times New Roman" panose="02020603050405020304" pitchFamily="18" charset="0"/>
          </a:endParaRPr>
        </a:p>
      </dgm:t>
    </dgm:pt>
    <dgm:pt modelId="{12738DF5-7774-4C6C-A233-F2F37ABAAC52}" type="parTrans" cxnId="{660687C6-8AB2-43B1-8793-CAB0577BCBCD}">
      <dgm:prSet/>
      <dgm:spPr/>
      <dgm:t>
        <a:bodyPr/>
        <a:lstStyle/>
        <a:p>
          <a:endParaRPr lang="en-US"/>
        </a:p>
      </dgm:t>
    </dgm:pt>
    <dgm:pt modelId="{632994FB-0E88-465F-BC29-886550537418}" type="sibTrans" cxnId="{660687C6-8AB2-43B1-8793-CAB0577BCBCD}">
      <dgm:prSet/>
      <dgm:spPr/>
      <dgm:t>
        <a:bodyPr/>
        <a:lstStyle/>
        <a:p>
          <a:endParaRPr lang="en-US"/>
        </a:p>
      </dgm:t>
    </dgm:pt>
    <dgm:pt modelId="{C82E8334-148E-4C06-897A-0A3FBBCA3E46}" type="pres">
      <dgm:prSet presAssocID="{64C9844D-2E35-4075-BBAB-C613927D1B0F}" presName="Name0" presStyleCnt="0">
        <dgm:presLayoutVars>
          <dgm:chMax/>
          <dgm:chPref/>
          <dgm:dir/>
        </dgm:presLayoutVars>
      </dgm:prSet>
      <dgm:spPr/>
      <dgm:t>
        <a:bodyPr/>
        <a:lstStyle/>
        <a:p>
          <a:endParaRPr lang="en-US"/>
        </a:p>
      </dgm:t>
    </dgm:pt>
    <dgm:pt modelId="{7AEBA4F1-33BA-4B9C-93BE-69ABE800D482}" type="pres">
      <dgm:prSet presAssocID="{451294ED-9BC4-4E63-B6B1-B0AE4081F72F}" presName="composite" presStyleCnt="0">
        <dgm:presLayoutVars>
          <dgm:chMax/>
          <dgm:chPref/>
        </dgm:presLayoutVars>
      </dgm:prSet>
      <dgm:spPr/>
    </dgm:pt>
    <dgm:pt modelId="{5FE9A732-C362-4F80-9211-E513D80CDF43}" type="pres">
      <dgm:prSet presAssocID="{451294ED-9BC4-4E63-B6B1-B0AE4081F72F}" presName="Image" presStyleLbl="bgImgPlace1" presStyleIdx="0" presStyleCnt="1" custScaleX="129817" custScaleY="125475" custLinFactX="39572" custLinFactY="54155" custLinFactNeighborX="100000" custLinFactNeighborY="100000"/>
      <dgm:spPr>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dgm:spPr>
      <dgm:t>
        <a:bodyPr/>
        <a:lstStyle/>
        <a:p>
          <a:endParaRPr lang="en-US"/>
        </a:p>
      </dgm:t>
    </dgm:pt>
    <dgm:pt modelId="{F0517B44-982B-4136-ABAD-7B4D77D21441}" type="pres">
      <dgm:prSet presAssocID="{451294ED-9BC4-4E63-B6B1-B0AE4081F72F}" presName="ParentText" presStyleLbl="revTx" presStyleIdx="0" presStyleCnt="1" custScaleX="96453" custScaleY="91882" custLinFactNeighborX="-80674" custLinFactNeighborY="-94753">
        <dgm:presLayoutVars>
          <dgm:chMax val="0"/>
          <dgm:chPref val="0"/>
          <dgm:bulletEnabled val="1"/>
        </dgm:presLayoutVars>
      </dgm:prSet>
      <dgm:spPr/>
      <dgm:t>
        <a:bodyPr/>
        <a:lstStyle/>
        <a:p>
          <a:endParaRPr lang="en-US"/>
        </a:p>
      </dgm:t>
    </dgm:pt>
    <dgm:pt modelId="{A1C0D22F-395D-4691-801A-90B0F268FC8C}" type="pres">
      <dgm:prSet presAssocID="{451294ED-9BC4-4E63-B6B1-B0AE4081F72F}" presName="tlFrame" presStyleLbl="node1" presStyleIdx="0" presStyleCnt="4" custLinFactX="-121943" custLinFactY="-85258" custLinFactNeighborX="-200000" custLinFactNeighborY="-100000"/>
      <dgm:spPr/>
    </dgm:pt>
    <dgm:pt modelId="{0C2FB415-4432-4514-8A4E-C84694FE29EF}" type="pres">
      <dgm:prSet presAssocID="{451294ED-9BC4-4E63-B6B1-B0AE4081F72F}" presName="trFrame" presStyleLbl="node1" presStyleIdx="1" presStyleCnt="4" custLinFactX="-163748" custLinFactY="-85258" custLinFactNeighborX="-200000" custLinFactNeighborY="-100000"/>
      <dgm:spPr/>
    </dgm:pt>
    <dgm:pt modelId="{8401A227-05A9-4271-82EE-28DD57ACA126}" type="pres">
      <dgm:prSet presAssocID="{451294ED-9BC4-4E63-B6B1-B0AE4081F72F}" presName="blFrame" presStyleLbl="node1" presStyleIdx="2" presStyleCnt="4" custLinFactX="-121943" custLinFactY="-100000" custLinFactNeighborX="-200000" custLinFactNeighborY="-180882"/>
      <dgm:spPr/>
    </dgm:pt>
    <dgm:pt modelId="{E910679E-40B3-4D6A-A6D4-914C2CBCCC2A}" type="pres">
      <dgm:prSet presAssocID="{451294ED-9BC4-4E63-B6B1-B0AE4081F72F}" presName="brFrame" presStyleLbl="node1" presStyleIdx="3" presStyleCnt="4" custLinFactX="-163748" custLinFactY="-100000" custLinFactNeighborX="-200000" custLinFactNeighborY="-180883"/>
      <dgm:spPr/>
    </dgm:pt>
  </dgm:ptLst>
  <dgm:cxnLst>
    <dgm:cxn modelId="{F3609334-94BC-47C6-9A39-F3D9CC74D7BF}" type="presOf" srcId="{64C9844D-2E35-4075-BBAB-C613927D1B0F}" destId="{C82E8334-148E-4C06-897A-0A3FBBCA3E46}" srcOrd="0" destOrd="0" presId="urn:microsoft.com/office/officeart/2009/3/layout/FramedTextPicture"/>
    <dgm:cxn modelId="{660687C6-8AB2-43B1-8793-CAB0577BCBCD}" srcId="{64C9844D-2E35-4075-BBAB-C613927D1B0F}" destId="{451294ED-9BC4-4E63-B6B1-B0AE4081F72F}" srcOrd="0" destOrd="0" parTransId="{12738DF5-7774-4C6C-A233-F2F37ABAAC52}" sibTransId="{632994FB-0E88-465F-BC29-886550537418}"/>
    <dgm:cxn modelId="{DD5F2991-F407-464E-A5FB-180B33A385DF}" type="presOf" srcId="{451294ED-9BC4-4E63-B6B1-B0AE4081F72F}" destId="{F0517B44-982B-4136-ABAD-7B4D77D21441}" srcOrd="0" destOrd="0" presId="urn:microsoft.com/office/officeart/2009/3/layout/FramedTextPicture"/>
    <dgm:cxn modelId="{57D737DC-BE83-4A28-BFAB-177F6E7AFA8F}" type="presParOf" srcId="{C82E8334-148E-4C06-897A-0A3FBBCA3E46}" destId="{7AEBA4F1-33BA-4B9C-93BE-69ABE800D482}" srcOrd="0" destOrd="0" presId="urn:microsoft.com/office/officeart/2009/3/layout/FramedTextPicture"/>
    <dgm:cxn modelId="{0ED206EC-6CD1-46FD-8A9F-C000E29AC72D}" type="presParOf" srcId="{7AEBA4F1-33BA-4B9C-93BE-69ABE800D482}" destId="{5FE9A732-C362-4F80-9211-E513D80CDF43}" srcOrd="0" destOrd="0" presId="urn:microsoft.com/office/officeart/2009/3/layout/FramedTextPicture"/>
    <dgm:cxn modelId="{144DDB04-2BCD-4A90-889D-1077F91C5457}" type="presParOf" srcId="{7AEBA4F1-33BA-4B9C-93BE-69ABE800D482}" destId="{F0517B44-982B-4136-ABAD-7B4D77D21441}" srcOrd="1" destOrd="0" presId="urn:microsoft.com/office/officeart/2009/3/layout/FramedTextPicture"/>
    <dgm:cxn modelId="{91E803A7-1F2A-4981-83EC-AE857B1256C4}" type="presParOf" srcId="{7AEBA4F1-33BA-4B9C-93BE-69ABE800D482}" destId="{A1C0D22F-395D-4691-801A-90B0F268FC8C}" srcOrd="2" destOrd="0" presId="urn:microsoft.com/office/officeart/2009/3/layout/FramedTextPicture"/>
    <dgm:cxn modelId="{C4E67C34-63A5-45AA-86A8-2BA2E557CE31}" type="presParOf" srcId="{7AEBA4F1-33BA-4B9C-93BE-69ABE800D482}" destId="{0C2FB415-4432-4514-8A4E-C84694FE29EF}" srcOrd="3" destOrd="0" presId="urn:microsoft.com/office/officeart/2009/3/layout/FramedTextPicture"/>
    <dgm:cxn modelId="{983C6F70-98A6-4D80-903D-9BC974117DC9}" type="presParOf" srcId="{7AEBA4F1-33BA-4B9C-93BE-69ABE800D482}" destId="{8401A227-05A9-4271-82EE-28DD57ACA126}" srcOrd="4" destOrd="0" presId="urn:microsoft.com/office/officeart/2009/3/layout/FramedTextPicture"/>
    <dgm:cxn modelId="{91B8E508-7DA9-4FAE-90DC-D93AB2E03670}" type="presParOf" srcId="{7AEBA4F1-33BA-4B9C-93BE-69ABE800D482}" destId="{E910679E-40B3-4D6A-A6D4-914C2CBCCC2A}"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1FA47B4F-13C8-4C36-A3CB-AFE6FCE25A28}"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en-US"/>
        </a:p>
      </dgm:t>
    </dgm:pt>
    <dgm:pt modelId="{9CD788D4-7D07-4756-8356-BD54F2083A03}">
      <dgm:prSet/>
      <dgm:spPr/>
      <dgm:t>
        <a:bodyPr/>
        <a:lstStyle/>
        <a:p>
          <a:endParaRPr lang="en-US"/>
        </a:p>
      </dgm:t>
    </dgm:pt>
    <dgm:pt modelId="{4D200EA3-52E1-4F4D-B0CF-A6B66E3B10C8}" type="parTrans" cxnId="{2CF61DB7-9BE2-4708-8940-A3416CE542BF}">
      <dgm:prSet/>
      <dgm:spPr/>
      <dgm:t>
        <a:bodyPr/>
        <a:lstStyle/>
        <a:p>
          <a:endParaRPr lang="en-US"/>
        </a:p>
      </dgm:t>
    </dgm:pt>
    <dgm:pt modelId="{0B62F9B7-1353-4A6C-8D20-82985DFB7414}" type="sibTrans" cxnId="{2CF61DB7-9BE2-4708-8940-A3416CE542BF}">
      <dgm:prSet/>
      <dgm:spPr/>
      <dgm:t>
        <a:bodyPr/>
        <a:lstStyle/>
        <a:p>
          <a:endParaRPr lang="en-US"/>
        </a:p>
      </dgm:t>
    </dgm:pt>
    <dgm:pt modelId="{299E39EE-257E-412D-B638-686656E812FC}">
      <dgm:prSet phldrT="[Text]" phldr="1"/>
      <dgm:spPr/>
      <dgm:t>
        <a:bodyPr/>
        <a:lstStyle/>
        <a:p>
          <a:endParaRPr lang="en-US"/>
        </a:p>
      </dgm:t>
    </dgm:pt>
    <dgm:pt modelId="{C25E0BDA-45FB-4316-89C2-5DE1A517061C}" type="parTrans" cxnId="{C2C45DD5-CE2F-4DDC-9E54-A77013EF9799}">
      <dgm:prSet/>
      <dgm:spPr/>
      <dgm:t>
        <a:bodyPr/>
        <a:lstStyle/>
        <a:p>
          <a:endParaRPr lang="en-US"/>
        </a:p>
      </dgm:t>
    </dgm:pt>
    <dgm:pt modelId="{F62D3E34-617F-4B7D-AB47-ECB5583895B2}" type="sibTrans" cxnId="{C2C45DD5-CE2F-4DDC-9E54-A77013EF9799}">
      <dgm:prSet/>
      <dgm:spPr/>
      <dgm:t>
        <a:bodyPr/>
        <a:lstStyle/>
        <a:p>
          <a:endParaRPr lang="en-US"/>
        </a:p>
      </dgm:t>
    </dgm:pt>
    <dgm:pt modelId="{3F77850F-0E38-437B-B4C4-F9E0E1A971A5}">
      <dgm:prSet phldrT="[Text]" phldr="1"/>
      <dgm:spPr/>
      <dgm:t>
        <a:bodyPr/>
        <a:lstStyle/>
        <a:p>
          <a:endParaRPr lang="en-US"/>
        </a:p>
      </dgm:t>
    </dgm:pt>
    <dgm:pt modelId="{E388A088-47E1-4BF9-8CE0-C1C1FBCF00F0}" type="parTrans" cxnId="{7D30B980-D62F-41EA-835C-FC3527F1807F}">
      <dgm:prSet/>
      <dgm:spPr/>
      <dgm:t>
        <a:bodyPr/>
        <a:lstStyle/>
        <a:p>
          <a:endParaRPr lang="en-US"/>
        </a:p>
      </dgm:t>
    </dgm:pt>
    <dgm:pt modelId="{1939D060-D833-42E5-BCDB-35EFDD8D12E5}" type="sibTrans" cxnId="{7D30B980-D62F-41EA-835C-FC3527F1807F}">
      <dgm:prSet/>
      <dgm:spPr/>
      <dgm:t>
        <a:bodyPr/>
        <a:lstStyle/>
        <a:p>
          <a:endParaRPr lang="en-US"/>
        </a:p>
      </dgm:t>
    </dgm:pt>
    <dgm:pt modelId="{8B9D1B8C-6A30-4480-9976-E50C405F3649}">
      <dgm:prSet phldrT="[Text]" phldr="1"/>
      <dgm:spPr/>
      <dgm:t>
        <a:bodyPr/>
        <a:lstStyle/>
        <a:p>
          <a:endParaRPr lang="en-US"/>
        </a:p>
      </dgm:t>
    </dgm:pt>
    <dgm:pt modelId="{BFDF8390-CBBA-4853-A142-3A281080AE78}" type="parTrans" cxnId="{0244FCA4-EAC4-4239-AEB4-BC1DDC972177}">
      <dgm:prSet/>
      <dgm:spPr/>
      <dgm:t>
        <a:bodyPr/>
        <a:lstStyle/>
        <a:p>
          <a:endParaRPr lang="en-US"/>
        </a:p>
      </dgm:t>
    </dgm:pt>
    <dgm:pt modelId="{32BC5ABB-5BE7-4283-AB4E-C4695849DC12}" type="sibTrans" cxnId="{0244FCA4-EAC4-4239-AEB4-BC1DDC972177}">
      <dgm:prSet/>
      <dgm:spPr/>
      <dgm:t>
        <a:bodyPr/>
        <a:lstStyle/>
        <a:p>
          <a:endParaRPr lang="en-US"/>
        </a:p>
      </dgm:t>
    </dgm:pt>
    <dgm:pt modelId="{7CC41CC7-C506-4884-9282-C88A6C446AC5}" type="pres">
      <dgm:prSet presAssocID="{1FA47B4F-13C8-4C36-A3CB-AFE6FCE25A28}" presName="Name0" presStyleCnt="0">
        <dgm:presLayoutVars>
          <dgm:chMax val="7"/>
          <dgm:chPref val="7"/>
          <dgm:dir/>
        </dgm:presLayoutVars>
      </dgm:prSet>
      <dgm:spPr/>
      <dgm:t>
        <a:bodyPr/>
        <a:lstStyle/>
        <a:p>
          <a:endParaRPr lang="en-US"/>
        </a:p>
      </dgm:t>
    </dgm:pt>
    <dgm:pt modelId="{F8D2A3BE-4FDE-4064-9D29-F0C659B0EC41}" type="pres">
      <dgm:prSet presAssocID="{1FA47B4F-13C8-4C36-A3CB-AFE6FCE25A28}" presName="Name1" presStyleCnt="0"/>
      <dgm:spPr/>
    </dgm:pt>
    <dgm:pt modelId="{EDA9C802-2A3D-4082-9BB3-8E8AAEA88EA3}" type="pres">
      <dgm:prSet presAssocID="{0B62F9B7-1353-4A6C-8D20-82985DFB7414}" presName="picture_1" presStyleCnt="0"/>
      <dgm:spPr/>
    </dgm:pt>
    <dgm:pt modelId="{B0594D1C-DAA1-4D9C-8B51-1D091AF807FA}" type="pres">
      <dgm:prSet presAssocID="{0B62F9B7-1353-4A6C-8D20-82985DFB7414}" presName="pictureRepeatNode" presStyleLbl="alignImgPlace1" presStyleIdx="0" presStyleCnt="4"/>
      <dgm:spPr/>
      <dgm:t>
        <a:bodyPr/>
        <a:lstStyle/>
        <a:p>
          <a:endParaRPr lang="en-US"/>
        </a:p>
      </dgm:t>
    </dgm:pt>
    <dgm:pt modelId="{8CAD4882-6D8D-4D15-8874-864FE2F31F52}" type="pres">
      <dgm:prSet presAssocID="{9CD788D4-7D07-4756-8356-BD54F2083A03}" presName="text_1" presStyleLbl="node1" presStyleIdx="0" presStyleCnt="0">
        <dgm:presLayoutVars>
          <dgm:bulletEnabled val="1"/>
        </dgm:presLayoutVars>
      </dgm:prSet>
      <dgm:spPr/>
      <dgm:t>
        <a:bodyPr/>
        <a:lstStyle/>
        <a:p>
          <a:endParaRPr lang="en-US"/>
        </a:p>
      </dgm:t>
    </dgm:pt>
    <dgm:pt modelId="{021E4D38-71D8-4897-98A6-3DC2541A7D99}" type="pres">
      <dgm:prSet presAssocID="{F62D3E34-617F-4B7D-AB47-ECB5583895B2}" presName="picture_2" presStyleCnt="0"/>
      <dgm:spPr/>
    </dgm:pt>
    <dgm:pt modelId="{D5820F91-9CC6-4332-A14E-9C497B99E076}" type="pres">
      <dgm:prSet presAssocID="{F62D3E34-617F-4B7D-AB47-ECB5583895B2}" presName="pictureRepeatNode" presStyleLbl="alignImgPlace1" presStyleIdx="1" presStyleCnt="4"/>
      <dgm:spPr/>
      <dgm:t>
        <a:bodyPr/>
        <a:lstStyle/>
        <a:p>
          <a:endParaRPr lang="en-US"/>
        </a:p>
      </dgm:t>
    </dgm:pt>
    <dgm:pt modelId="{AFB238E5-D98D-4343-AEE8-A7B77BE179C0}" type="pres">
      <dgm:prSet presAssocID="{299E39EE-257E-412D-B638-686656E812FC}" presName="line_2" presStyleLbl="parChTrans1D1" presStyleIdx="0" presStyleCnt="3"/>
      <dgm:spPr/>
    </dgm:pt>
    <dgm:pt modelId="{A59166F8-DC89-42E5-9B48-E08EB57208A7}" type="pres">
      <dgm:prSet presAssocID="{299E39EE-257E-412D-B638-686656E812FC}" presName="textparent_2" presStyleLbl="node1" presStyleIdx="0" presStyleCnt="0"/>
      <dgm:spPr/>
    </dgm:pt>
    <dgm:pt modelId="{F94A81FA-EC50-4D45-9837-5E6F24BBE8A0}" type="pres">
      <dgm:prSet presAssocID="{299E39EE-257E-412D-B638-686656E812FC}" presName="text_2" presStyleLbl="revTx" presStyleIdx="0" presStyleCnt="3">
        <dgm:presLayoutVars>
          <dgm:bulletEnabled val="1"/>
        </dgm:presLayoutVars>
      </dgm:prSet>
      <dgm:spPr/>
      <dgm:t>
        <a:bodyPr/>
        <a:lstStyle/>
        <a:p>
          <a:endParaRPr lang="en-US"/>
        </a:p>
      </dgm:t>
    </dgm:pt>
    <dgm:pt modelId="{A91A8691-F236-4F2E-A2EF-94D0CCF3053B}" type="pres">
      <dgm:prSet presAssocID="{1939D060-D833-42E5-BCDB-35EFDD8D12E5}" presName="picture_3" presStyleCnt="0"/>
      <dgm:spPr/>
    </dgm:pt>
    <dgm:pt modelId="{59681660-CD50-42A8-A477-36C155F64A1A}" type="pres">
      <dgm:prSet presAssocID="{1939D060-D833-42E5-BCDB-35EFDD8D12E5}" presName="pictureRepeatNode" presStyleLbl="alignImgPlace1" presStyleIdx="2" presStyleCnt="4"/>
      <dgm:spPr/>
      <dgm:t>
        <a:bodyPr/>
        <a:lstStyle/>
        <a:p>
          <a:endParaRPr lang="en-US"/>
        </a:p>
      </dgm:t>
    </dgm:pt>
    <dgm:pt modelId="{F01F1FA1-5DC8-453F-BD19-62C7E1CF7D23}" type="pres">
      <dgm:prSet presAssocID="{3F77850F-0E38-437B-B4C4-F9E0E1A971A5}" presName="line_3" presStyleLbl="parChTrans1D1" presStyleIdx="1" presStyleCnt="3"/>
      <dgm:spPr/>
    </dgm:pt>
    <dgm:pt modelId="{151B28DF-3EEB-4BC7-A38C-F4D797EA6CFD}" type="pres">
      <dgm:prSet presAssocID="{3F77850F-0E38-437B-B4C4-F9E0E1A971A5}" presName="textparent_3" presStyleLbl="node1" presStyleIdx="0" presStyleCnt="0"/>
      <dgm:spPr/>
    </dgm:pt>
    <dgm:pt modelId="{D771D312-5BE9-486C-99AB-2D703B3593D7}" type="pres">
      <dgm:prSet presAssocID="{3F77850F-0E38-437B-B4C4-F9E0E1A971A5}" presName="text_3" presStyleLbl="revTx" presStyleIdx="1" presStyleCnt="3">
        <dgm:presLayoutVars>
          <dgm:bulletEnabled val="1"/>
        </dgm:presLayoutVars>
      </dgm:prSet>
      <dgm:spPr/>
      <dgm:t>
        <a:bodyPr/>
        <a:lstStyle/>
        <a:p>
          <a:endParaRPr lang="en-US"/>
        </a:p>
      </dgm:t>
    </dgm:pt>
    <dgm:pt modelId="{32E59A6A-F072-43DB-A046-85E8FB45FDD8}" type="pres">
      <dgm:prSet presAssocID="{32BC5ABB-5BE7-4283-AB4E-C4695849DC12}" presName="picture_4" presStyleCnt="0"/>
      <dgm:spPr/>
    </dgm:pt>
    <dgm:pt modelId="{8C20D13C-087F-498A-84D6-5C4C9195AD09}" type="pres">
      <dgm:prSet presAssocID="{32BC5ABB-5BE7-4283-AB4E-C4695849DC12}" presName="pictureRepeatNode" presStyleLbl="alignImgPlace1" presStyleIdx="3" presStyleCnt="4"/>
      <dgm:spPr/>
      <dgm:t>
        <a:bodyPr/>
        <a:lstStyle/>
        <a:p>
          <a:endParaRPr lang="en-US"/>
        </a:p>
      </dgm:t>
    </dgm:pt>
    <dgm:pt modelId="{2757CAFB-901B-4A7A-B522-0929B9342ED7}" type="pres">
      <dgm:prSet presAssocID="{8B9D1B8C-6A30-4480-9976-E50C405F3649}" presName="line_4" presStyleLbl="parChTrans1D1" presStyleIdx="2" presStyleCnt="3"/>
      <dgm:spPr/>
    </dgm:pt>
    <dgm:pt modelId="{B5DD9940-DD1C-474C-831F-9A3952D84B81}" type="pres">
      <dgm:prSet presAssocID="{8B9D1B8C-6A30-4480-9976-E50C405F3649}" presName="textparent_4" presStyleLbl="node1" presStyleIdx="0" presStyleCnt="0"/>
      <dgm:spPr/>
    </dgm:pt>
    <dgm:pt modelId="{8C444C40-0A2E-4666-B160-C119AA4FAEBF}" type="pres">
      <dgm:prSet presAssocID="{8B9D1B8C-6A30-4480-9976-E50C405F3649}" presName="text_4" presStyleLbl="revTx" presStyleIdx="2" presStyleCnt="3">
        <dgm:presLayoutVars>
          <dgm:bulletEnabled val="1"/>
        </dgm:presLayoutVars>
      </dgm:prSet>
      <dgm:spPr/>
      <dgm:t>
        <a:bodyPr/>
        <a:lstStyle/>
        <a:p>
          <a:endParaRPr lang="en-US"/>
        </a:p>
      </dgm:t>
    </dgm:pt>
  </dgm:ptLst>
  <dgm:cxnLst>
    <dgm:cxn modelId="{7D30B980-D62F-41EA-835C-FC3527F1807F}" srcId="{1FA47B4F-13C8-4C36-A3CB-AFE6FCE25A28}" destId="{3F77850F-0E38-437B-B4C4-F9E0E1A971A5}" srcOrd="2" destOrd="0" parTransId="{E388A088-47E1-4BF9-8CE0-C1C1FBCF00F0}" sibTransId="{1939D060-D833-42E5-BCDB-35EFDD8D12E5}"/>
    <dgm:cxn modelId="{95D711C9-1FE7-43B3-9986-AC83C08C4C51}" type="presOf" srcId="{9CD788D4-7D07-4756-8356-BD54F2083A03}" destId="{8CAD4882-6D8D-4D15-8874-864FE2F31F52}" srcOrd="0" destOrd="0" presId="urn:microsoft.com/office/officeart/2008/layout/CircularPictureCallout"/>
    <dgm:cxn modelId="{2CF61DB7-9BE2-4708-8940-A3416CE542BF}" srcId="{1FA47B4F-13C8-4C36-A3CB-AFE6FCE25A28}" destId="{9CD788D4-7D07-4756-8356-BD54F2083A03}" srcOrd="0" destOrd="0" parTransId="{4D200EA3-52E1-4F4D-B0CF-A6B66E3B10C8}" sibTransId="{0B62F9B7-1353-4A6C-8D20-82985DFB7414}"/>
    <dgm:cxn modelId="{7ED84885-A31A-4B01-98FB-C641C47685F6}" type="presOf" srcId="{1FA47B4F-13C8-4C36-A3CB-AFE6FCE25A28}" destId="{7CC41CC7-C506-4884-9282-C88A6C446AC5}" srcOrd="0" destOrd="0" presId="urn:microsoft.com/office/officeart/2008/layout/CircularPictureCallout"/>
    <dgm:cxn modelId="{C2C45DD5-CE2F-4DDC-9E54-A77013EF9799}" srcId="{1FA47B4F-13C8-4C36-A3CB-AFE6FCE25A28}" destId="{299E39EE-257E-412D-B638-686656E812FC}" srcOrd="1" destOrd="0" parTransId="{C25E0BDA-45FB-4316-89C2-5DE1A517061C}" sibTransId="{F62D3E34-617F-4B7D-AB47-ECB5583895B2}"/>
    <dgm:cxn modelId="{6EEFA786-036F-4242-93D1-72E74E71C90D}" type="presOf" srcId="{299E39EE-257E-412D-B638-686656E812FC}" destId="{F94A81FA-EC50-4D45-9837-5E6F24BBE8A0}" srcOrd="0" destOrd="0" presId="urn:microsoft.com/office/officeart/2008/layout/CircularPictureCallout"/>
    <dgm:cxn modelId="{C372E0B8-F27E-450F-9C91-F11B65EB16CA}" type="presOf" srcId="{0B62F9B7-1353-4A6C-8D20-82985DFB7414}" destId="{B0594D1C-DAA1-4D9C-8B51-1D091AF807FA}" srcOrd="0" destOrd="0" presId="urn:microsoft.com/office/officeart/2008/layout/CircularPictureCallout"/>
    <dgm:cxn modelId="{944B89A0-7DEB-4FE9-B32D-34E376237CA7}" type="presOf" srcId="{32BC5ABB-5BE7-4283-AB4E-C4695849DC12}" destId="{8C20D13C-087F-498A-84D6-5C4C9195AD09}" srcOrd="0" destOrd="0" presId="urn:microsoft.com/office/officeart/2008/layout/CircularPictureCallout"/>
    <dgm:cxn modelId="{4750D185-6623-4469-981B-02D3AA831E83}" type="presOf" srcId="{8B9D1B8C-6A30-4480-9976-E50C405F3649}" destId="{8C444C40-0A2E-4666-B160-C119AA4FAEBF}" srcOrd="0" destOrd="0" presId="urn:microsoft.com/office/officeart/2008/layout/CircularPictureCallout"/>
    <dgm:cxn modelId="{0244FCA4-EAC4-4239-AEB4-BC1DDC972177}" srcId="{1FA47B4F-13C8-4C36-A3CB-AFE6FCE25A28}" destId="{8B9D1B8C-6A30-4480-9976-E50C405F3649}" srcOrd="3" destOrd="0" parTransId="{BFDF8390-CBBA-4853-A142-3A281080AE78}" sibTransId="{32BC5ABB-5BE7-4283-AB4E-C4695849DC12}"/>
    <dgm:cxn modelId="{E42DA780-445F-4A7E-A0BC-8478AF18EEBF}" type="presOf" srcId="{3F77850F-0E38-437B-B4C4-F9E0E1A971A5}" destId="{D771D312-5BE9-486C-99AB-2D703B3593D7}" srcOrd="0" destOrd="0" presId="urn:microsoft.com/office/officeart/2008/layout/CircularPictureCallout"/>
    <dgm:cxn modelId="{2C00C689-64AE-4460-BEBF-E21AA8BF39F4}" type="presOf" srcId="{1939D060-D833-42E5-BCDB-35EFDD8D12E5}" destId="{59681660-CD50-42A8-A477-36C155F64A1A}" srcOrd="0" destOrd="0" presId="urn:microsoft.com/office/officeart/2008/layout/CircularPictureCallout"/>
    <dgm:cxn modelId="{1C579E62-DFEF-4421-B649-279DAC282BD1}" type="presOf" srcId="{F62D3E34-617F-4B7D-AB47-ECB5583895B2}" destId="{D5820F91-9CC6-4332-A14E-9C497B99E076}" srcOrd="0" destOrd="0" presId="urn:microsoft.com/office/officeart/2008/layout/CircularPictureCallout"/>
    <dgm:cxn modelId="{6561D835-F2BB-43D5-8137-8E7F5927BE48}" type="presParOf" srcId="{7CC41CC7-C506-4884-9282-C88A6C446AC5}" destId="{F8D2A3BE-4FDE-4064-9D29-F0C659B0EC41}" srcOrd="0" destOrd="0" presId="urn:microsoft.com/office/officeart/2008/layout/CircularPictureCallout"/>
    <dgm:cxn modelId="{92BAC436-B05D-4AA8-B790-991C23340D0F}" type="presParOf" srcId="{F8D2A3BE-4FDE-4064-9D29-F0C659B0EC41}" destId="{EDA9C802-2A3D-4082-9BB3-8E8AAEA88EA3}" srcOrd="0" destOrd="0" presId="urn:microsoft.com/office/officeart/2008/layout/CircularPictureCallout"/>
    <dgm:cxn modelId="{10ACAEC1-75E7-4E61-A596-EFCF5420C658}" type="presParOf" srcId="{EDA9C802-2A3D-4082-9BB3-8E8AAEA88EA3}" destId="{B0594D1C-DAA1-4D9C-8B51-1D091AF807FA}" srcOrd="0" destOrd="0" presId="urn:microsoft.com/office/officeart/2008/layout/CircularPictureCallout"/>
    <dgm:cxn modelId="{BC5512B7-F49F-4BEE-9E7D-E60102ACBBF4}" type="presParOf" srcId="{F8D2A3BE-4FDE-4064-9D29-F0C659B0EC41}" destId="{8CAD4882-6D8D-4D15-8874-864FE2F31F52}" srcOrd="1" destOrd="0" presId="urn:microsoft.com/office/officeart/2008/layout/CircularPictureCallout"/>
    <dgm:cxn modelId="{531AA858-C342-45FE-8D46-F1299805C19C}" type="presParOf" srcId="{F8D2A3BE-4FDE-4064-9D29-F0C659B0EC41}" destId="{021E4D38-71D8-4897-98A6-3DC2541A7D99}" srcOrd="2" destOrd="0" presId="urn:microsoft.com/office/officeart/2008/layout/CircularPictureCallout"/>
    <dgm:cxn modelId="{2A609E16-A992-4F81-AC0A-B0952C400992}" type="presParOf" srcId="{021E4D38-71D8-4897-98A6-3DC2541A7D99}" destId="{D5820F91-9CC6-4332-A14E-9C497B99E076}" srcOrd="0" destOrd="0" presId="urn:microsoft.com/office/officeart/2008/layout/CircularPictureCallout"/>
    <dgm:cxn modelId="{5285DF4F-8ADA-4676-AA92-C04256D1F8F6}" type="presParOf" srcId="{F8D2A3BE-4FDE-4064-9D29-F0C659B0EC41}" destId="{AFB238E5-D98D-4343-AEE8-A7B77BE179C0}" srcOrd="3" destOrd="0" presId="urn:microsoft.com/office/officeart/2008/layout/CircularPictureCallout"/>
    <dgm:cxn modelId="{EC20E4A7-B8B4-4A02-8647-087DFA00C70D}" type="presParOf" srcId="{F8D2A3BE-4FDE-4064-9D29-F0C659B0EC41}" destId="{A59166F8-DC89-42E5-9B48-E08EB57208A7}" srcOrd="4" destOrd="0" presId="urn:microsoft.com/office/officeart/2008/layout/CircularPictureCallout"/>
    <dgm:cxn modelId="{EFE20EE4-71B7-4029-991E-E67EDB3410AC}" type="presParOf" srcId="{A59166F8-DC89-42E5-9B48-E08EB57208A7}" destId="{F94A81FA-EC50-4D45-9837-5E6F24BBE8A0}" srcOrd="0" destOrd="0" presId="urn:microsoft.com/office/officeart/2008/layout/CircularPictureCallout"/>
    <dgm:cxn modelId="{EE12F1DA-9AD0-4696-96A5-3B462AA68074}" type="presParOf" srcId="{F8D2A3BE-4FDE-4064-9D29-F0C659B0EC41}" destId="{A91A8691-F236-4F2E-A2EF-94D0CCF3053B}" srcOrd="5" destOrd="0" presId="urn:microsoft.com/office/officeart/2008/layout/CircularPictureCallout"/>
    <dgm:cxn modelId="{17813A18-41CF-4104-80E4-D4D97CA44AC3}" type="presParOf" srcId="{A91A8691-F236-4F2E-A2EF-94D0CCF3053B}" destId="{59681660-CD50-42A8-A477-36C155F64A1A}" srcOrd="0" destOrd="0" presId="urn:microsoft.com/office/officeart/2008/layout/CircularPictureCallout"/>
    <dgm:cxn modelId="{E1EC4555-37DA-41DC-A8FE-3E6CDB70A7F2}" type="presParOf" srcId="{F8D2A3BE-4FDE-4064-9D29-F0C659B0EC41}" destId="{F01F1FA1-5DC8-453F-BD19-62C7E1CF7D23}" srcOrd="6" destOrd="0" presId="urn:microsoft.com/office/officeart/2008/layout/CircularPictureCallout"/>
    <dgm:cxn modelId="{CD7B59E4-CA90-45E6-8A8C-9ACE91D5B62D}" type="presParOf" srcId="{F8D2A3BE-4FDE-4064-9D29-F0C659B0EC41}" destId="{151B28DF-3EEB-4BC7-A38C-F4D797EA6CFD}" srcOrd="7" destOrd="0" presId="urn:microsoft.com/office/officeart/2008/layout/CircularPictureCallout"/>
    <dgm:cxn modelId="{A6FFF537-7687-41C6-BBB4-D58A336098DD}" type="presParOf" srcId="{151B28DF-3EEB-4BC7-A38C-F4D797EA6CFD}" destId="{D771D312-5BE9-486C-99AB-2D703B3593D7}" srcOrd="0" destOrd="0" presId="urn:microsoft.com/office/officeart/2008/layout/CircularPictureCallout"/>
    <dgm:cxn modelId="{A8109D6C-DBB8-426D-A8A4-27315AE68EAD}" type="presParOf" srcId="{F8D2A3BE-4FDE-4064-9D29-F0C659B0EC41}" destId="{32E59A6A-F072-43DB-A046-85E8FB45FDD8}" srcOrd="8" destOrd="0" presId="urn:microsoft.com/office/officeart/2008/layout/CircularPictureCallout"/>
    <dgm:cxn modelId="{7007178E-570F-4A44-91B3-5AD5A35296EC}" type="presParOf" srcId="{32E59A6A-F072-43DB-A046-85E8FB45FDD8}" destId="{8C20D13C-087F-498A-84D6-5C4C9195AD09}" srcOrd="0" destOrd="0" presId="urn:microsoft.com/office/officeart/2008/layout/CircularPictureCallout"/>
    <dgm:cxn modelId="{19ECA522-B707-4CA3-BB48-92D40132C91F}" type="presParOf" srcId="{F8D2A3BE-4FDE-4064-9D29-F0C659B0EC41}" destId="{2757CAFB-901B-4A7A-B522-0929B9342ED7}" srcOrd="9" destOrd="0" presId="urn:microsoft.com/office/officeart/2008/layout/CircularPictureCallout"/>
    <dgm:cxn modelId="{D9EC2F76-5B40-453D-A722-7C620AA1364D}" type="presParOf" srcId="{F8D2A3BE-4FDE-4064-9D29-F0C659B0EC41}" destId="{B5DD9940-DD1C-474C-831F-9A3952D84B81}" srcOrd="10" destOrd="0" presId="urn:microsoft.com/office/officeart/2008/layout/CircularPictureCallout"/>
    <dgm:cxn modelId="{C580FD17-1A81-425D-93CF-E6A48E2F0D2F}" type="presParOf" srcId="{B5DD9940-DD1C-474C-831F-9A3952D84B81}" destId="{8C444C40-0A2E-4666-B160-C119AA4FAEBF}" srcOrd="0" destOrd="0" presId="urn:microsoft.com/office/officeart/2008/layout/CircularPictureCallou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1119D49A-7D60-4F20-B1EE-0A28F07D10E3}" type="doc">
      <dgm:prSet loTypeId="urn:microsoft.com/office/officeart/2005/8/layout/vList4#2" loCatId="picture" qsTypeId="urn:microsoft.com/office/officeart/2005/8/quickstyle/simple1" qsCatId="simple" csTypeId="urn:microsoft.com/office/officeart/2005/8/colors/accent1_2" csCatId="accent1" phldr="1"/>
      <dgm:spPr/>
      <dgm:t>
        <a:bodyPr/>
        <a:lstStyle/>
        <a:p>
          <a:endParaRPr lang="en-US"/>
        </a:p>
      </dgm:t>
    </dgm:pt>
    <dgm:pt modelId="{319911BF-1613-4508-B548-FE48FEC2639F}">
      <dgm:prSet phldrT="[Text]" custT="1"/>
      <dgm:spPr/>
      <dgm:t>
        <a:bodyPr/>
        <a:lstStyle/>
        <a:p>
          <a:pPr algn="ctr"/>
          <a:r>
            <a:rPr lang="en-US" sz="3200" dirty="0" smtClean="0">
              <a:latin typeface="Times New Roman" panose="02020603050405020304" pitchFamily="18" charset="0"/>
              <a:cs typeface="Times New Roman" panose="02020603050405020304" pitchFamily="18" charset="0"/>
            </a:rPr>
            <a:t>                 </a:t>
          </a:r>
          <a:r>
            <a:rPr lang="az-Latn-AZ" sz="3200" dirty="0" smtClean="0">
              <a:latin typeface="Times New Roman" panose="02020603050405020304" pitchFamily="18" charset="0"/>
              <a:cs typeface="Times New Roman" panose="02020603050405020304" pitchFamily="18" charset="0"/>
            </a:rPr>
            <a:t>            </a:t>
          </a:r>
          <a:r>
            <a:rPr lang="en-US" sz="3200" b="1" i="1" dirty="0" smtClean="0">
              <a:latin typeface="Times New Roman" panose="02020603050405020304" pitchFamily="18" charset="0"/>
              <a:cs typeface="Times New Roman" panose="02020603050405020304" pitchFamily="18" charset="0"/>
            </a:rPr>
            <a:t>BMT-</a:t>
          </a:r>
          <a:r>
            <a:rPr lang="en-US" sz="3200" b="1" i="1" dirty="0" err="1" smtClean="0">
              <a:latin typeface="Times New Roman" panose="02020603050405020304" pitchFamily="18" charset="0"/>
              <a:cs typeface="Times New Roman" panose="02020603050405020304" pitchFamily="18" charset="0"/>
            </a:rPr>
            <a:t>nin</a:t>
          </a:r>
          <a:r>
            <a:rPr lang="en-US" sz="3200" b="1" i="1" dirty="0" smtClean="0">
              <a:latin typeface="Times New Roman" panose="02020603050405020304" pitchFamily="18" charset="0"/>
              <a:cs typeface="Times New Roman" panose="02020603050405020304" pitchFamily="18" charset="0"/>
            </a:rPr>
            <a:t> </a:t>
          </a:r>
        </a:p>
        <a:p>
          <a:pPr algn="ctr"/>
          <a:r>
            <a:rPr lang="en-US" sz="3200" b="1" i="1" dirty="0" smtClean="0">
              <a:latin typeface="Times New Roman" panose="02020603050405020304" pitchFamily="18" charset="0"/>
              <a:cs typeface="Times New Roman" panose="02020603050405020304" pitchFamily="18" charset="0"/>
            </a:rPr>
            <a:t>                </a:t>
          </a:r>
          <a:r>
            <a:rPr lang="az-Latn-AZ"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Avropa</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İqtisadi</a:t>
          </a:r>
          <a:r>
            <a:rPr lang="en-US" sz="3200" b="1" i="1" dirty="0" smtClean="0">
              <a:latin typeface="Times New Roman" panose="02020603050405020304" pitchFamily="18" charset="0"/>
              <a:cs typeface="Times New Roman" panose="02020603050405020304" pitchFamily="18" charset="0"/>
            </a:rPr>
            <a:t>   </a:t>
          </a:r>
        </a:p>
        <a:p>
          <a:pPr algn="ctr"/>
          <a:r>
            <a:rPr lang="en-US" sz="3200" b="1" i="1" dirty="0" err="1" smtClean="0">
              <a:latin typeface="Times New Roman" panose="02020603050405020304" pitchFamily="18" charset="0"/>
              <a:cs typeface="Times New Roman" panose="02020603050405020304" pitchFamily="18" charset="0"/>
            </a:rPr>
            <a:t>Iqtisadi</a:t>
          </a:r>
          <a:r>
            <a:rPr lang="en-US" sz="3200" b="1" i="1" dirty="0" smtClean="0">
              <a:latin typeface="Times New Roman" panose="02020603050405020304" pitchFamily="18" charset="0"/>
              <a:cs typeface="Times New Roman" panose="02020603050405020304" pitchFamily="18" charset="0"/>
            </a:rPr>
            <a:t>      </a:t>
          </a:r>
          <a:r>
            <a:rPr lang="az-Latn-AZ"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Komissiyasının</a:t>
          </a:r>
          <a:endParaRPr lang="en-US" sz="3200" b="1" i="1" dirty="0" smtClean="0">
            <a:latin typeface="Times New Roman" panose="02020603050405020304" pitchFamily="18" charset="0"/>
            <a:cs typeface="Times New Roman" panose="02020603050405020304" pitchFamily="18" charset="0"/>
          </a:endParaRPr>
        </a:p>
        <a:p>
          <a:pPr algn="ctr"/>
          <a:r>
            <a:rPr lang="en-US" sz="3200" b="1" i="1" dirty="0" smtClean="0">
              <a:latin typeface="Times New Roman" panose="02020603050405020304" pitchFamily="18" charset="0"/>
              <a:cs typeface="Times New Roman" panose="02020603050405020304" pitchFamily="18" charset="0"/>
            </a:rPr>
            <a:t>                 </a:t>
          </a:r>
          <a:r>
            <a:rPr lang="az-Latn-AZ" sz="3200" b="1" i="1" dirty="0" smtClean="0">
              <a:latin typeface="Times New Roman" panose="02020603050405020304" pitchFamily="18" charset="0"/>
              <a:cs typeface="Times New Roman" panose="02020603050405020304" pitchFamily="18" charset="0"/>
            </a:rPr>
            <a:t>     </a:t>
          </a:r>
          <a:r>
            <a:rPr lang="en-US" sz="3200" b="1" i="1" dirty="0" smtClean="0">
              <a:latin typeface="Times New Roman" panose="02020603050405020304" pitchFamily="18" charset="0"/>
              <a:cs typeface="Times New Roman" panose="02020603050405020304" pitchFamily="18" charset="0"/>
            </a:rPr>
            <a:t> </a:t>
          </a:r>
          <a:r>
            <a:rPr lang="az-Latn-AZ"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icraçı</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katibi</a:t>
          </a:r>
          <a:endParaRPr lang="en-US" sz="3200" b="1" i="1" dirty="0" smtClean="0">
            <a:latin typeface="Times New Roman" panose="02020603050405020304" pitchFamily="18" charset="0"/>
            <a:cs typeface="Times New Roman" panose="02020603050405020304" pitchFamily="18" charset="0"/>
          </a:endParaRPr>
        </a:p>
        <a:p>
          <a:pPr algn="ctr"/>
          <a:r>
            <a:rPr lang="en-US" sz="3200" b="1" i="1" dirty="0" smtClean="0">
              <a:latin typeface="Times New Roman" panose="02020603050405020304" pitchFamily="18" charset="0"/>
              <a:cs typeface="Times New Roman" panose="02020603050405020304" pitchFamily="18" charset="0"/>
            </a:rPr>
            <a:t>                   </a:t>
          </a:r>
          <a:r>
            <a:rPr lang="az-Latn-AZ"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Olqa</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Alqayerova</a:t>
          </a:r>
          <a:r>
            <a:rPr lang="en-US" sz="3200" b="1" i="1" dirty="0" smtClean="0">
              <a:latin typeface="Times New Roman" panose="02020603050405020304" pitchFamily="18" charset="0"/>
              <a:cs typeface="Times New Roman" panose="02020603050405020304" pitchFamily="18" charset="0"/>
            </a:rPr>
            <a:t> </a:t>
          </a:r>
          <a:r>
            <a:rPr lang="az-Latn-AZ" sz="3200" b="1" i="1" dirty="0" smtClean="0">
              <a:latin typeface="Times New Roman" panose="02020603050405020304" pitchFamily="18" charset="0"/>
              <a:cs typeface="Times New Roman" panose="02020603050405020304" pitchFamily="18" charset="0"/>
            </a:rPr>
            <a:t> </a:t>
          </a:r>
        </a:p>
        <a:p>
          <a:pPr algn="ctr"/>
          <a:r>
            <a:rPr lang="az-Latn-AZ"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il</a:t>
          </a:r>
          <a:r>
            <a:rPr lang="az-Latn-AZ" sz="3200" b="1" i="1" dirty="0" smtClean="0">
              <a:latin typeface="Times New Roman" panose="02020603050405020304" pitchFamily="18" charset="0"/>
              <a:cs typeface="Times New Roman" panose="02020603050405020304" pitchFamily="18" charset="0"/>
            </a:rPr>
            <a:t>ə </a:t>
          </a:r>
          <a:r>
            <a:rPr lang="en-US" sz="3200" b="1" i="1" dirty="0" err="1" smtClean="0">
              <a:latin typeface="Times New Roman" panose="02020603050405020304" pitchFamily="18" charset="0"/>
              <a:cs typeface="Times New Roman" panose="02020603050405020304" pitchFamily="18" charset="0"/>
            </a:rPr>
            <a:t>görüş</a:t>
          </a:r>
          <a:endParaRPr lang="en-US" sz="3200" b="1" i="1" dirty="0">
            <a:latin typeface="Times New Roman" panose="02020603050405020304" pitchFamily="18" charset="0"/>
            <a:cs typeface="Times New Roman" panose="02020603050405020304" pitchFamily="18" charset="0"/>
          </a:endParaRPr>
        </a:p>
      </dgm:t>
    </dgm:pt>
    <dgm:pt modelId="{F5FCBEB3-7180-4FC1-BD45-1839E2DB194B}" type="parTrans" cxnId="{E82753CA-39B5-42F7-87F5-1B60D2751835}">
      <dgm:prSet/>
      <dgm:spPr/>
      <dgm:t>
        <a:bodyPr/>
        <a:lstStyle/>
        <a:p>
          <a:endParaRPr lang="en-US"/>
        </a:p>
      </dgm:t>
    </dgm:pt>
    <dgm:pt modelId="{005FAA3D-03EF-468B-B30F-D1037C0C0E18}" type="sibTrans" cxnId="{E82753CA-39B5-42F7-87F5-1B60D2751835}">
      <dgm:prSet/>
      <dgm:spPr/>
      <dgm:t>
        <a:bodyPr/>
        <a:lstStyle/>
        <a:p>
          <a:endParaRPr lang="en-US"/>
        </a:p>
      </dgm:t>
    </dgm:pt>
    <dgm:pt modelId="{C2046073-7C94-4AFF-8F6B-37322372BB75}" type="pres">
      <dgm:prSet presAssocID="{1119D49A-7D60-4F20-B1EE-0A28F07D10E3}" presName="linear" presStyleCnt="0">
        <dgm:presLayoutVars>
          <dgm:dir/>
          <dgm:resizeHandles val="exact"/>
        </dgm:presLayoutVars>
      </dgm:prSet>
      <dgm:spPr/>
      <dgm:t>
        <a:bodyPr/>
        <a:lstStyle/>
        <a:p>
          <a:endParaRPr lang="en-US"/>
        </a:p>
      </dgm:t>
    </dgm:pt>
    <dgm:pt modelId="{6CB58AAC-E0F9-4E66-AD94-726C67B72812}" type="pres">
      <dgm:prSet presAssocID="{319911BF-1613-4508-B548-FE48FEC2639F}" presName="comp" presStyleCnt="0"/>
      <dgm:spPr/>
    </dgm:pt>
    <dgm:pt modelId="{9ADCFB95-4C8D-4979-A1C5-EA5577AA0BC3}" type="pres">
      <dgm:prSet presAssocID="{319911BF-1613-4508-B548-FE48FEC2639F}" presName="box" presStyleLbl="node1" presStyleIdx="0" presStyleCnt="1" custLinFactNeighborX="-3147" custLinFactNeighborY="-1206"/>
      <dgm:spPr/>
      <dgm:t>
        <a:bodyPr/>
        <a:lstStyle/>
        <a:p>
          <a:endParaRPr lang="en-US"/>
        </a:p>
      </dgm:t>
    </dgm:pt>
    <dgm:pt modelId="{4A1C5813-EC62-4FCF-85B7-FF6554C2BFC2}" type="pres">
      <dgm:prSet presAssocID="{319911BF-1613-4508-B548-FE48FEC2639F}" presName="img" presStyleLbl="fgImgPlace1" presStyleIdx="0" presStyleCnt="1" custScaleX="271471" custScaleY="47736" custLinFactNeighborX="47195" custLinFactNeighborY="1067"/>
      <dgm:spPr/>
    </dgm:pt>
    <dgm:pt modelId="{EFCAF36F-CAD1-4AC6-BFDC-2AA5C96C25B6}" type="pres">
      <dgm:prSet presAssocID="{319911BF-1613-4508-B548-FE48FEC2639F}" presName="text" presStyleLbl="node1" presStyleIdx="0" presStyleCnt="1">
        <dgm:presLayoutVars>
          <dgm:bulletEnabled val="1"/>
        </dgm:presLayoutVars>
      </dgm:prSet>
      <dgm:spPr/>
      <dgm:t>
        <a:bodyPr/>
        <a:lstStyle/>
        <a:p>
          <a:endParaRPr lang="en-US"/>
        </a:p>
      </dgm:t>
    </dgm:pt>
  </dgm:ptLst>
  <dgm:cxnLst>
    <dgm:cxn modelId="{5A201729-227F-435E-AB3A-7FC80772D46D}" type="presOf" srcId="{1119D49A-7D60-4F20-B1EE-0A28F07D10E3}" destId="{C2046073-7C94-4AFF-8F6B-37322372BB75}" srcOrd="0" destOrd="0" presId="urn:microsoft.com/office/officeart/2005/8/layout/vList4#2"/>
    <dgm:cxn modelId="{E82753CA-39B5-42F7-87F5-1B60D2751835}" srcId="{1119D49A-7D60-4F20-B1EE-0A28F07D10E3}" destId="{319911BF-1613-4508-B548-FE48FEC2639F}" srcOrd="0" destOrd="0" parTransId="{F5FCBEB3-7180-4FC1-BD45-1839E2DB194B}" sibTransId="{005FAA3D-03EF-468B-B30F-D1037C0C0E18}"/>
    <dgm:cxn modelId="{0A716E31-AA1C-416F-A6DB-2212F4534853}" type="presOf" srcId="{319911BF-1613-4508-B548-FE48FEC2639F}" destId="{EFCAF36F-CAD1-4AC6-BFDC-2AA5C96C25B6}" srcOrd="1" destOrd="0" presId="urn:microsoft.com/office/officeart/2005/8/layout/vList4#2"/>
    <dgm:cxn modelId="{EA328896-B533-42DE-9605-1A9B6AF42424}" type="presOf" srcId="{319911BF-1613-4508-B548-FE48FEC2639F}" destId="{9ADCFB95-4C8D-4979-A1C5-EA5577AA0BC3}" srcOrd="0" destOrd="0" presId="urn:microsoft.com/office/officeart/2005/8/layout/vList4#2"/>
    <dgm:cxn modelId="{80F275BA-E538-404A-BCB6-2EEE19352869}" type="presParOf" srcId="{C2046073-7C94-4AFF-8F6B-37322372BB75}" destId="{6CB58AAC-E0F9-4E66-AD94-726C67B72812}" srcOrd="0" destOrd="0" presId="urn:microsoft.com/office/officeart/2005/8/layout/vList4#2"/>
    <dgm:cxn modelId="{070B5289-0C74-480A-8C33-9C05A14D2F18}" type="presParOf" srcId="{6CB58AAC-E0F9-4E66-AD94-726C67B72812}" destId="{9ADCFB95-4C8D-4979-A1C5-EA5577AA0BC3}" srcOrd="0" destOrd="0" presId="urn:microsoft.com/office/officeart/2005/8/layout/vList4#2"/>
    <dgm:cxn modelId="{7A89EC4D-7992-4D0E-9601-49CDF0A70547}" type="presParOf" srcId="{6CB58AAC-E0F9-4E66-AD94-726C67B72812}" destId="{4A1C5813-EC62-4FCF-85B7-FF6554C2BFC2}" srcOrd="1" destOrd="0" presId="urn:microsoft.com/office/officeart/2005/8/layout/vList4#2"/>
    <dgm:cxn modelId="{AC252014-BF42-4F14-8ADA-52725FC30E38}" type="presParOf" srcId="{6CB58AAC-E0F9-4E66-AD94-726C67B72812}" destId="{EFCAF36F-CAD1-4AC6-BFDC-2AA5C96C25B6}" srcOrd="2" destOrd="0" presId="urn:microsoft.com/office/officeart/2005/8/layout/vList4#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FEEDE8-A60B-441F-A3B8-94DE3B9E7D7C}" type="doc">
      <dgm:prSet loTypeId="urn:microsoft.com/office/officeart/2008/layout/VerticalAccentList" loCatId="list" qsTypeId="urn:microsoft.com/office/officeart/2005/8/quickstyle/simple1" qsCatId="simple" csTypeId="urn:microsoft.com/office/officeart/2005/8/colors/colorful3" csCatId="colorful" phldr="1"/>
      <dgm:spPr/>
      <dgm:t>
        <a:bodyPr/>
        <a:lstStyle/>
        <a:p>
          <a:endParaRPr lang="en-US"/>
        </a:p>
      </dgm:t>
    </dgm:pt>
    <dgm:pt modelId="{59D6B2AC-C3F8-4B10-B608-257B3851C992}">
      <dgm:prSet phldrT="[Text]"/>
      <dgm:spPr/>
      <dgm:t>
        <a:bodyPr/>
        <a:lstStyle/>
        <a:p>
          <a:r>
            <a:rPr lang="az-Latn-AZ" dirty="0" smtClean="0"/>
            <a:t> </a:t>
          </a:r>
          <a:endParaRPr lang="en-US" dirty="0"/>
        </a:p>
      </dgm:t>
    </dgm:pt>
    <dgm:pt modelId="{AEE5A5CA-1637-4089-8598-F237CCE2791A}" type="parTrans" cxnId="{AE8320C0-9824-45BA-8504-6AD980B2328F}">
      <dgm:prSet/>
      <dgm:spPr/>
      <dgm:t>
        <a:bodyPr/>
        <a:lstStyle/>
        <a:p>
          <a:endParaRPr lang="en-US"/>
        </a:p>
      </dgm:t>
    </dgm:pt>
    <dgm:pt modelId="{76DC231B-0B06-4005-98C1-7504A3EE7DC1}" type="sibTrans" cxnId="{AE8320C0-9824-45BA-8504-6AD980B2328F}">
      <dgm:prSet/>
      <dgm:spPr/>
      <dgm:t>
        <a:bodyPr/>
        <a:lstStyle/>
        <a:p>
          <a:endParaRPr lang="en-US"/>
        </a:p>
      </dgm:t>
    </dgm:pt>
    <dgm:pt modelId="{55DA5F02-56B9-49AC-951F-AF7D4A6555FE}">
      <dgm:prSet phldrT="[Text]"/>
      <dgm:spPr/>
      <dgm:t>
        <a:bodyPr/>
        <a:lstStyle/>
        <a:p>
          <a:pPr algn="ctr"/>
          <a:r>
            <a:rPr lang="az-Latn-AZ" dirty="0" smtClean="0">
              <a:latin typeface="Times New Roman" panose="02020603050405020304" pitchFamily="18" charset="0"/>
              <a:cs typeface="Times New Roman" panose="02020603050405020304" pitchFamily="18" charset="0"/>
            </a:rPr>
            <a:t>Cari ildə Ciddə şəhərində Hökumətlərarası Ekspertlər Qrupu tərəfindən müzakirəsi nəzərdə tutulmuş İƏT Uşaq Hüquqları Konvensiyası </a:t>
          </a:r>
          <a:endParaRPr lang="en-US" dirty="0"/>
        </a:p>
      </dgm:t>
    </dgm:pt>
    <dgm:pt modelId="{01FEA533-F424-4503-BCA8-1488FC831411}" type="parTrans" cxnId="{581AD439-F98E-4876-AE86-02B97089E3ED}">
      <dgm:prSet/>
      <dgm:spPr/>
      <dgm:t>
        <a:bodyPr/>
        <a:lstStyle/>
        <a:p>
          <a:endParaRPr lang="en-US"/>
        </a:p>
      </dgm:t>
    </dgm:pt>
    <dgm:pt modelId="{E154F8DE-445C-403C-A80D-9595F2EB5248}" type="sibTrans" cxnId="{581AD439-F98E-4876-AE86-02B97089E3ED}">
      <dgm:prSet/>
      <dgm:spPr/>
      <dgm:t>
        <a:bodyPr/>
        <a:lstStyle/>
        <a:p>
          <a:endParaRPr lang="en-US"/>
        </a:p>
      </dgm:t>
    </dgm:pt>
    <dgm:pt modelId="{56B158B8-E28E-44DB-96C2-E8450BCA4112}">
      <dgm:prSet phldrT="[Text]"/>
      <dgm:spPr/>
      <dgm:t>
        <a:bodyPr/>
        <a:lstStyle/>
        <a:p>
          <a:r>
            <a:rPr lang="az-Latn-AZ" dirty="0" smtClean="0"/>
            <a:t> </a:t>
          </a:r>
          <a:endParaRPr lang="en-US" dirty="0"/>
        </a:p>
      </dgm:t>
    </dgm:pt>
    <dgm:pt modelId="{3AF57F52-8CEE-4ABC-8982-1AD14D19C7D4}" type="parTrans" cxnId="{4221F3FC-0A44-4263-B8BC-2544FB002D3D}">
      <dgm:prSet/>
      <dgm:spPr/>
      <dgm:t>
        <a:bodyPr/>
        <a:lstStyle/>
        <a:p>
          <a:endParaRPr lang="en-US"/>
        </a:p>
      </dgm:t>
    </dgm:pt>
    <dgm:pt modelId="{21EC3253-7014-4CDC-9288-B66BD729E95C}" type="sibTrans" cxnId="{4221F3FC-0A44-4263-B8BC-2544FB002D3D}">
      <dgm:prSet/>
      <dgm:spPr/>
      <dgm:t>
        <a:bodyPr/>
        <a:lstStyle/>
        <a:p>
          <a:endParaRPr lang="en-US"/>
        </a:p>
      </dgm:t>
    </dgm:pt>
    <dgm:pt modelId="{0740B4D6-86FE-4A76-A6E1-C56076BFA6FA}">
      <dgm:prSet phldrT="[Text]"/>
      <dgm:spPr/>
      <dgm:t>
        <a:bodyPr/>
        <a:lstStyle/>
        <a:p>
          <a:pPr algn="ctr"/>
          <a:r>
            <a:rPr lang="az-Latn-AZ" dirty="0" smtClean="0">
              <a:latin typeface="Times New Roman" panose="02020603050405020304" pitchFamily="18" charset="0"/>
              <a:cs typeface="Times New Roman" panose="02020603050405020304" pitchFamily="18" charset="0"/>
            </a:rPr>
            <a:t>“İnformasiya, informasiyalaşdırma və informasiyanın mühafizəsi haqqında” Azərbaycan Respublikasının Qanununda dəyişiklik edilməsi barədə” Azərbaycan Respublikası Qanunu</a:t>
          </a:r>
          <a:endParaRPr lang="en-US" dirty="0"/>
        </a:p>
      </dgm:t>
    </dgm:pt>
    <dgm:pt modelId="{84280BEC-3629-4811-BD62-66B9625CB8E4}" type="parTrans" cxnId="{5FD53EF8-3237-42C6-B6CD-F93C6AFC3C7F}">
      <dgm:prSet/>
      <dgm:spPr/>
      <dgm:t>
        <a:bodyPr/>
        <a:lstStyle/>
        <a:p>
          <a:endParaRPr lang="en-US"/>
        </a:p>
      </dgm:t>
    </dgm:pt>
    <dgm:pt modelId="{362F4528-E374-485D-B8AB-6C6FF83945B1}" type="sibTrans" cxnId="{5FD53EF8-3237-42C6-B6CD-F93C6AFC3C7F}">
      <dgm:prSet/>
      <dgm:spPr/>
      <dgm:t>
        <a:bodyPr/>
        <a:lstStyle/>
        <a:p>
          <a:endParaRPr lang="en-US"/>
        </a:p>
      </dgm:t>
    </dgm:pt>
    <dgm:pt modelId="{FFB517FD-07A0-45BE-B43F-1B61B80DFBD3}">
      <dgm:prSet phldrT="[Text]"/>
      <dgm:spPr/>
      <dgm:t>
        <a:bodyPr/>
        <a:lstStyle/>
        <a:p>
          <a:r>
            <a:rPr lang="az-Latn-AZ" dirty="0" smtClean="0"/>
            <a:t> </a:t>
          </a:r>
          <a:endParaRPr lang="en-US" dirty="0"/>
        </a:p>
      </dgm:t>
    </dgm:pt>
    <dgm:pt modelId="{9F0EBE12-A071-46BA-A5A5-76D432FD7CC0}" type="parTrans" cxnId="{4804FD9E-7CDD-4CF4-863A-C561CFF9E6D5}">
      <dgm:prSet/>
      <dgm:spPr/>
      <dgm:t>
        <a:bodyPr/>
        <a:lstStyle/>
        <a:p>
          <a:endParaRPr lang="en-US"/>
        </a:p>
      </dgm:t>
    </dgm:pt>
    <dgm:pt modelId="{E4A7D070-3A84-4677-B002-D18C0EADAC7B}" type="sibTrans" cxnId="{4804FD9E-7CDD-4CF4-863A-C561CFF9E6D5}">
      <dgm:prSet/>
      <dgm:spPr/>
      <dgm:t>
        <a:bodyPr/>
        <a:lstStyle/>
        <a:p>
          <a:endParaRPr lang="en-US"/>
        </a:p>
      </dgm:t>
    </dgm:pt>
    <dgm:pt modelId="{FEBABEA6-E353-4BE2-A588-7ABFF7C3AFB5}">
      <dgm:prSet phldrT="[Text]" custT="1"/>
      <dgm:spPr/>
      <dgm:t>
        <a:bodyPr/>
        <a:lstStyle/>
        <a:p>
          <a:pPr algn="ctr"/>
          <a:r>
            <a:rPr lang="az-Latn-AZ" sz="2500" smtClean="0">
              <a:latin typeface="Times New Roman" panose="02020603050405020304" pitchFamily="18" charset="0"/>
              <a:cs typeface="Times New Roman" panose="02020603050405020304" pitchFamily="18" charset="0"/>
            </a:rPr>
            <a:t>“2022-2026-cı illər üçün İİV/QİCS-lə mübarizə üzrə Dövlət Proqramı”</a:t>
          </a:r>
          <a:endParaRPr lang="en-US" sz="2500" dirty="0"/>
        </a:p>
      </dgm:t>
    </dgm:pt>
    <dgm:pt modelId="{2B186C59-18B0-485E-BB8C-5C550F404F7F}" type="parTrans" cxnId="{1E252B7A-1C1A-4787-9AF3-77F2BBAF4FA1}">
      <dgm:prSet/>
      <dgm:spPr/>
      <dgm:t>
        <a:bodyPr/>
        <a:lstStyle/>
        <a:p>
          <a:endParaRPr lang="en-US"/>
        </a:p>
      </dgm:t>
    </dgm:pt>
    <dgm:pt modelId="{F57BBAC2-BE5E-4A59-BED7-334EE16895F2}" type="sibTrans" cxnId="{1E252B7A-1C1A-4787-9AF3-77F2BBAF4FA1}">
      <dgm:prSet/>
      <dgm:spPr/>
      <dgm:t>
        <a:bodyPr/>
        <a:lstStyle/>
        <a:p>
          <a:endParaRPr lang="en-US"/>
        </a:p>
      </dgm:t>
    </dgm:pt>
    <dgm:pt modelId="{05C1C288-9919-4A5F-A8F5-F623181FFA25}" type="pres">
      <dgm:prSet presAssocID="{5FFEEDE8-A60B-441F-A3B8-94DE3B9E7D7C}" presName="Name0" presStyleCnt="0">
        <dgm:presLayoutVars>
          <dgm:chMax/>
          <dgm:chPref/>
          <dgm:dir/>
        </dgm:presLayoutVars>
      </dgm:prSet>
      <dgm:spPr/>
      <dgm:t>
        <a:bodyPr/>
        <a:lstStyle/>
        <a:p>
          <a:endParaRPr lang="en-US"/>
        </a:p>
      </dgm:t>
    </dgm:pt>
    <dgm:pt modelId="{EF67DBEF-ED83-4A35-AA71-5691C015D99C}" type="pres">
      <dgm:prSet presAssocID="{59D6B2AC-C3F8-4B10-B608-257B3851C992}" presName="parenttextcomposite" presStyleCnt="0"/>
      <dgm:spPr/>
      <dgm:t>
        <a:bodyPr/>
        <a:lstStyle/>
        <a:p>
          <a:endParaRPr lang="en-US"/>
        </a:p>
      </dgm:t>
    </dgm:pt>
    <dgm:pt modelId="{9821D48F-7AD8-4E5B-B879-3B5429EAEA4D}" type="pres">
      <dgm:prSet presAssocID="{59D6B2AC-C3F8-4B10-B608-257B3851C992}" presName="parenttext" presStyleLbl="revTx" presStyleIdx="0" presStyleCnt="3">
        <dgm:presLayoutVars>
          <dgm:chMax/>
          <dgm:chPref val="2"/>
          <dgm:bulletEnabled val="1"/>
        </dgm:presLayoutVars>
      </dgm:prSet>
      <dgm:spPr/>
      <dgm:t>
        <a:bodyPr/>
        <a:lstStyle/>
        <a:p>
          <a:endParaRPr lang="en-US"/>
        </a:p>
      </dgm:t>
    </dgm:pt>
    <dgm:pt modelId="{AF49A0FE-0E3A-4B1A-A76E-438DBC4EA4A7}" type="pres">
      <dgm:prSet presAssocID="{59D6B2AC-C3F8-4B10-B608-257B3851C992}" presName="composite" presStyleCnt="0"/>
      <dgm:spPr/>
      <dgm:t>
        <a:bodyPr/>
        <a:lstStyle/>
        <a:p>
          <a:endParaRPr lang="en-US"/>
        </a:p>
      </dgm:t>
    </dgm:pt>
    <dgm:pt modelId="{BCDF8D4E-A534-42F9-910E-4271E16E6877}" type="pres">
      <dgm:prSet presAssocID="{59D6B2AC-C3F8-4B10-B608-257B3851C992}" presName="chevron1" presStyleLbl="alignNode1" presStyleIdx="0" presStyleCnt="21"/>
      <dgm:spPr/>
      <dgm:t>
        <a:bodyPr/>
        <a:lstStyle/>
        <a:p>
          <a:endParaRPr lang="en-US"/>
        </a:p>
      </dgm:t>
    </dgm:pt>
    <dgm:pt modelId="{E42D7596-4137-4C12-85B2-FEE2ABCFDAE5}" type="pres">
      <dgm:prSet presAssocID="{59D6B2AC-C3F8-4B10-B608-257B3851C992}" presName="chevron2" presStyleLbl="alignNode1" presStyleIdx="1" presStyleCnt="21"/>
      <dgm:spPr/>
      <dgm:t>
        <a:bodyPr/>
        <a:lstStyle/>
        <a:p>
          <a:endParaRPr lang="en-US"/>
        </a:p>
      </dgm:t>
    </dgm:pt>
    <dgm:pt modelId="{94E87368-6D6C-4BB3-9A0A-3814CD6C42CC}" type="pres">
      <dgm:prSet presAssocID="{59D6B2AC-C3F8-4B10-B608-257B3851C992}" presName="chevron3" presStyleLbl="alignNode1" presStyleIdx="2" presStyleCnt="21"/>
      <dgm:spPr/>
      <dgm:t>
        <a:bodyPr/>
        <a:lstStyle/>
        <a:p>
          <a:endParaRPr lang="en-US"/>
        </a:p>
      </dgm:t>
    </dgm:pt>
    <dgm:pt modelId="{D8776AC0-0D65-469C-BC4E-ECC2D87B3811}" type="pres">
      <dgm:prSet presAssocID="{59D6B2AC-C3F8-4B10-B608-257B3851C992}" presName="chevron4" presStyleLbl="alignNode1" presStyleIdx="3" presStyleCnt="21"/>
      <dgm:spPr/>
      <dgm:t>
        <a:bodyPr/>
        <a:lstStyle/>
        <a:p>
          <a:endParaRPr lang="en-US"/>
        </a:p>
      </dgm:t>
    </dgm:pt>
    <dgm:pt modelId="{E1015294-F4EA-463C-BBC6-4D82BED0609A}" type="pres">
      <dgm:prSet presAssocID="{59D6B2AC-C3F8-4B10-B608-257B3851C992}" presName="chevron5" presStyleLbl="alignNode1" presStyleIdx="4" presStyleCnt="21"/>
      <dgm:spPr/>
      <dgm:t>
        <a:bodyPr/>
        <a:lstStyle/>
        <a:p>
          <a:endParaRPr lang="en-US"/>
        </a:p>
      </dgm:t>
    </dgm:pt>
    <dgm:pt modelId="{4D33043A-5601-4285-896D-926C98C2B015}" type="pres">
      <dgm:prSet presAssocID="{59D6B2AC-C3F8-4B10-B608-257B3851C992}" presName="chevron6" presStyleLbl="alignNode1" presStyleIdx="5" presStyleCnt="21"/>
      <dgm:spPr/>
      <dgm:t>
        <a:bodyPr/>
        <a:lstStyle/>
        <a:p>
          <a:endParaRPr lang="en-US"/>
        </a:p>
      </dgm:t>
    </dgm:pt>
    <dgm:pt modelId="{CC2D11C3-4188-4513-B504-58B60AA0605A}" type="pres">
      <dgm:prSet presAssocID="{59D6B2AC-C3F8-4B10-B608-257B3851C992}" presName="chevron7" presStyleLbl="alignNode1" presStyleIdx="6" presStyleCnt="21"/>
      <dgm:spPr/>
      <dgm:t>
        <a:bodyPr/>
        <a:lstStyle/>
        <a:p>
          <a:endParaRPr lang="en-US"/>
        </a:p>
      </dgm:t>
    </dgm:pt>
    <dgm:pt modelId="{1EDCB4A6-35BA-45C6-8052-9A0F884022DD}" type="pres">
      <dgm:prSet presAssocID="{59D6B2AC-C3F8-4B10-B608-257B3851C992}" presName="childtext" presStyleLbl="solidFgAcc1" presStyleIdx="0" presStyleCnt="3">
        <dgm:presLayoutVars>
          <dgm:chMax/>
          <dgm:chPref val="0"/>
          <dgm:bulletEnabled val="1"/>
        </dgm:presLayoutVars>
      </dgm:prSet>
      <dgm:spPr/>
      <dgm:t>
        <a:bodyPr/>
        <a:lstStyle/>
        <a:p>
          <a:endParaRPr lang="en-US"/>
        </a:p>
      </dgm:t>
    </dgm:pt>
    <dgm:pt modelId="{E1476442-A4BC-4D5E-8B3F-EFF0D1A1A351}" type="pres">
      <dgm:prSet presAssocID="{76DC231B-0B06-4005-98C1-7504A3EE7DC1}" presName="sibTrans" presStyleCnt="0"/>
      <dgm:spPr/>
      <dgm:t>
        <a:bodyPr/>
        <a:lstStyle/>
        <a:p>
          <a:endParaRPr lang="en-US"/>
        </a:p>
      </dgm:t>
    </dgm:pt>
    <dgm:pt modelId="{0EC2E0F4-B747-4A27-B3FE-7196307B2CA8}" type="pres">
      <dgm:prSet presAssocID="{56B158B8-E28E-44DB-96C2-E8450BCA4112}" presName="parenttextcomposite" presStyleCnt="0"/>
      <dgm:spPr/>
      <dgm:t>
        <a:bodyPr/>
        <a:lstStyle/>
        <a:p>
          <a:endParaRPr lang="en-US"/>
        </a:p>
      </dgm:t>
    </dgm:pt>
    <dgm:pt modelId="{96134617-0B67-4301-B944-336BF6FAFDEE}" type="pres">
      <dgm:prSet presAssocID="{56B158B8-E28E-44DB-96C2-E8450BCA4112}" presName="parenttext" presStyleLbl="revTx" presStyleIdx="1" presStyleCnt="3">
        <dgm:presLayoutVars>
          <dgm:chMax/>
          <dgm:chPref val="2"/>
          <dgm:bulletEnabled val="1"/>
        </dgm:presLayoutVars>
      </dgm:prSet>
      <dgm:spPr/>
      <dgm:t>
        <a:bodyPr/>
        <a:lstStyle/>
        <a:p>
          <a:endParaRPr lang="en-US"/>
        </a:p>
      </dgm:t>
    </dgm:pt>
    <dgm:pt modelId="{EFD2EF95-F431-450C-AC49-DAEE976E763D}" type="pres">
      <dgm:prSet presAssocID="{56B158B8-E28E-44DB-96C2-E8450BCA4112}" presName="composite" presStyleCnt="0"/>
      <dgm:spPr/>
      <dgm:t>
        <a:bodyPr/>
        <a:lstStyle/>
        <a:p>
          <a:endParaRPr lang="en-US"/>
        </a:p>
      </dgm:t>
    </dgm:pt>
    <dgm:pt modelId="{27666880-9707-4824-984C-1764C4AA1CDD}" type="pres">
      <dgm:prSet presAssocID="{56B158B8-E28E-44DB-96C2-E8450BCA4112}" presName="chevron1" presStyleLbl="alignNode1" presStyleIdx="7" presStyleCnt="21"/>
      <dgm:spPr/>
      <dgm:t>
        <a:bodyPr/>
        <a:lstStyle/>
        <a:p>
          <a:endParaRPr lang="en-US"/>
        </a:p>
      </dgm:t>
    </dgm:pt>
    <dgm:pt modelId="{406DE573-B6BE-4ED8-99EB-50691D9541F1}" type="pres">
      <dgm:prSet presAssocID="{56B158B8-E28E-44DB-96C2-E8450BCA4112}" presName="chevron2" presStyleLbl="alignNode1" presStyleIdx="8" presStyleCnt="21"/>
      <dgm:spPr/>
      <dgm:t>
        <a:bodyPr/>
        <a:lstStyle/>
        <a:p>
          <a:endParaRPr lang="en-US"/>
        </a:p>
      </dgm:t>
    </dgm:pt>
    <dgm:pt modelId="{472A03E8-E321-4DC6-86B2-84AFDEA7C44D}" type="pres">
      <dgm:prSet presAssocID="{56B158B8-E28E-44DB-96C2-E8450BCA4112}" presName="chevron3" presStyleLbl="alignNode1" presStyleIdx="9" presStyleCnt="21"/>
      <dgm:spPr/>
      <dgm:t>
        <a:bodyPr/>
        <a:lstStyle/>
        <a:p>
          <a:endParaRPr lang="en-US"/>
        </a:p>
      </dgm:t>
    </dgm:pt>
    <dgm:pt modelId="{5E049F44-476F-40F6-B8B4-5F029B0EC851}" type="pres">
      <dgm:prSet presAssocID="{56B158B8-E28E-44DB-96C2-E8450BCA4112}" presName="chevron4" presStyleLbl="alignNode1" presStyleIdx="10" presStyleCnt="21"/>
      <dgm:spPr/>
      <dgm:t>
        <a:bodyPr/>
        <a:lstStyle/>
        <a:p>
          <a:endParaRPr lang="en-US"/>
        </a:p>
      </dgm:t>
    </dgm:pt>
    <dgm:pt modelId="{1E0C9B4E-E772-443F-BB92-C1E37B468190}" type="pres">
      <dgm:prSet presAssocID="{56B158B8-E28E-44DB-96C2-E8450BCA4112}" presName="chevron5" presStyleLbl="alignNode1" presStyleIdx="11" presStyleCnt="21"/>
      <dgm:spPr/>
      <dgm:t>
        <a:bodyPr/>
        <a:lstStyle/>
        <a:p>
          <a:endParaRPr lang="en-US"/>
        </a:p>
      </dgm:t>
    </dgm:pt>
    <dgm:pt modelId="{6E58FF0D-B2BE-4704-9A5A-AFDFA8A7445A}" type="pres">
      <dgm:prSet presAssocID="{56B158B8-E28E-44DB-96C2-E8450BCA4112}" presName="chevron6" presStyleLbl="alignNode1" presStyleIdx="12" presStyleCnt="21"/>
      <dgm:spPr/>
      <dgm:t>
        <a:bodyPr/>
        <a:lstStyle/>
        <a:p>
          <a:endParaRPr lang="en-US"/>
        </a:p>
      </dgm:t>
    </dgm:pt>
    <dgm:pt modelId="{FC51C6EC-A27F-4526-A84F-7B4CBABD9499}" type="pres">
      <dgm:prSet presAssocID="{56B158B8-E28E-44DB-96C2-E8450BCA4112}" presName="chevron7" presStyleLbl="alignNode1" presStyleIdx="13" presStyleCnt="21"/>
      <dgm:spPr/>
      <dgm:t>
        <a:bodyPr/>
        <a:lstStyle/>
        <a:p>
          <a:endParaRPr lang="en-US"/>
        </a:p>
      </dgm:t>
    </dgm:pt>
    <dgm:pt modelId="{D7B24D76-56A2-4B69-B854-46B58BEAE903}" type="pres">
      <dgm:prSet presAssocID="{56B158B8-E28E-44DB-96C2-E8450BCA4112}" presName="childtext" presStyleLbl="solidFgAcc1" presStyleIdx="1" presStyleCnt="3">
        <dgm:presLayoutVars>
          <dgm:chMax/>
          <dgm:chPref val="0"/>
          <dgm:bulletEnabled val="1"/>
        </dgm:presLayoutVars>
      </dgm:prSet>
      <dgm:spPr/>
      <dgm:t>
        <a:bodyPr/>
        <a:lstStyle/>
        <a:p>
          <a:endParaRPr lang="en-US"/>
        </a:p>
      </dgm:t>
    </dgm:pt>
    <dgm:pt modelId="{68F256DE-0042-4FB4-A691-0DD3FA2F7788}" type="pres">
      <dgm:prSet presAssocID="{21EC3253-7014-4CDC-9288-B66BD729E95C}" presName="sibTrans" presStyleCnt="0"/>
      <dgm:spPr/>
      <dgm:t>
        <a:bodyPr/>
        <a:lstStyle/>
        <a:p>
          <a:endParaRPr lang="en-US"/>
        </a:p>
      </dgm:t>
    </dgm:pt>
    <dgm:pt modelId="{0CF9AF97-A5FB-4566-8A23-89E041AA2173}" type="pres">
      <dgm:prSet presAssocID="{FFB517FD-07A0-45BE-B43F-1B61B80DFBD3}" presName="parenttextcomposite" presStyleCnt="0"/>
      <dgm:spPr/>
      <dgm:t>
        <a:bodyPr/>
        <a:lstStyle/>
        <a:p>
          <a:endParaRPr lang="en-US"/>
        </a:p>
      </dgm:t>
    </dgm:pt>
    <dgm:pt modelId="{BB090A3A-F242-4283-844B-26E63BADEF40}" type="pres">
      <dgm:prSet presAssocID="{FFB517FD-07A0-45BE-B43F-1B61B80DFBD3}" presName="parenttext" presStyleLbl="revTx" presStyleIdx="2" presStyleCnt="3">
        <dgm:presLayoutVars>
          <dgm:chMax/>
          <dgm:chPref val="2"/>
          <dgm:bulletEnabled val="1"/>
        </dgm:presLayoutVars>
      </dgm:prSet>
      <dgm:spPr/>
      <dgm:t>
        <a:bodyPr/>
        <a:lstStyle/>
        <a:p>
          <a:endParaRPr lang="en-US"/>
        </a:p>
      </dgm:t>
    </dgm:pt>
    <dgm:pt modelId="{8A124AD1-9772-48BC-B6EB-D0D3288A62A4}" type="pres">
      <dgm:prSet presAssocID="{FFB517FD-07A0-45BE-B43F-1B61B80DFBD3}" presName="composite" presStyleCnt="0"/>
      <dgm:spPr/>
      <dgm:t>
        <a:bodyPr/>
        <a:lstStyle/>
        <a:p>
          <a:endParaRPr lang="en-US"/>
        </a:p>
      </dgm:t>
    </dgm:pt>
    <dgm:pt modelId="{7E13396E-6E4F-46E2-BA14-4612E4AF35EA}" type="pres">
      <dgm:prSet presAssocID="{FFB517FD-07A0-45BE-B43F-1B61B80DFBD3}" presName="chevron1" presStyleLbl="alignNode1" presStyleIdx="14" presStyleCnt="21"/>
      <dgm:spPr/>
      <dgm:t>
        <a:bodyPr/>
        <a:lstStyle/>
        <a:p>
          <a:endParaRPr lang="en-US"/>
        </a:p>
      </dgm:t>
    </dgm:pt>
    <dgm:pt modelId="{9A379FC7-3C86-4849-BF35-00BCCCA123B0}" type="pres">
      <dgm:prSet presAssocID="{FFB517FD-07A0-45BE-B43F-1B61B80DFBD3}" presName="chevron2" presStyleLbl="alignNode1" presStyleIdx="15" presStyleCnt="21"/>
      <dgm:spPr/>
      <dgm:t>
        <a:bodyPr/>
        <a:lstStyle/>
        <a:p>
          <a:endParaRPr lang="en-US"/>
        </a:p>
      </dgm:t>
    </dgm:pt>
    <dgm:pt modelId="{783C08D6-4A88-4ED7-A8EF-C1BB24AEB732}" type="pres">
      <dgm:prSet presAssocID="{FFB517FD-07A0-45BE-B43F-1B61B80DFBD3}" presName="chevron3" presStyleLbl="alignNode1" presStyleIdx="16" presStyleCnt="21"/>
      <dgm:spPr/>
      <dgm:t>
        <a:bodyPr/>
        <a:lstStyle/>
        <a:p>
          <a:endParaRPr lang="en-US"/>
        </a:p>
      </dgm:t>
    </dgm:pt>
    <dgm:pt modelId="{73B74C1E-9505-47EA-962E-24EE31C06743}" type="pres">
      <dgm:prSet presAssocID="{FFB517FD-07A0-45BE-B43F-1B61B80DFBD3}" presName="chevron4" presStyleLbl="alignNode1" presStyleIdx="17" presStyleCnt="21"/>
      <dgm:spPr/>
      <dgm:t>
        <a:bodyPr/>
        <a:lstStyle/>
        <a:p>
          <a:endParaRPr lang="en-US"/>
        </a:p>
      </dgm:t>
    </dgm:pt>
    <dgm:pt modelId="{0C842D8F-021A-4234-8FD6-E39A292547E1}" type="pres">
      <dgm:prSet presAssocID="{FFB517FD-07A0-45BE-B43F-1B61B80DFBD3}" presName="chevron5" presStyleLbl="alignNode1" presStyleIdx="18" presStyleCnt="21"/>
      <dgm:spPr/>
      <dgm:t>
        <a:bodyPr/>
        <a:lstStyle/>
        <a:p>
          <a:endParaRPr lang="en-US"/>
        </a:p>
      </dgm:t>
    </dgm:pt>
    <dgm:pt modelId="{DEA53D1C-46D5-44AE-A3CC-2FCC6D083E04}" type="pres">
      <dgm:prSet presAssocID="{FFB517FD-07A0-45BE-B43F-1B61B80DFBD3}" presName="chevron6" presStyleLbl="alignNode1" presStyleIdx="19" presStyleCnt="21"/>
      <dgm:spPr/>
      <dgm:t>
        <a:bodyPr/>
        <a:lstStyle/>
        <a:p>
          <a:endParaRPr lang="en-US"/>
        </a:p>
      </dgm:t>
    </dgm:pt>
    <dgm:pt modelId="{78F1E2E5-E971-492C-9531-15DA0BB954FF}" type="pres">
      <dgm:prSet presAssocID="{FFB517FD-07A0-45BE-B43F-1B61B80DFBD3}" presName="chevron7" presStyleLbl="alignNode1" presStyleIdx="20" presStyleCnt="21"/>
      <dgm:spPr/>
      <dgm:t>
        <a:bodyPr/>
        <a:lstStyle/>
        <a:p>
          <a:endParaRPr lang="en-US"/>
        </a:p>
      </dgm:t>
    </dgm:pt>
    <dgm:pt modelId="{D3A3CA65-E0AC-482E-B77A-22C9A3094AF8}" type="pres">
      <dgm:prSet presAssocID="{FFB517FD-07A0-45BE-B43F-1B61B80DFBD3}" presName="childtext" presStyleLbl="solidFgAcc1" presStyleIdx="2" presStyleCnt="3">
        <dgm:presLayoutVars>
          <dgm:chMax/>
          <dgm:chPref val="0"/>
          <dgm:bulletEnabled val="1"/>
        </dgm:presLayoutVars>
      </dgm:prSet>
      <dgm:spPr/>
      <dgm:t>
        <a:bodyPr/>
        <a:lstStyle/>
        <a:p>
          <a:endParaRPr lang="en-US"/>
        </a:p>
      </dgm:t>
    </dgm:pt>
  </dgm:ptLst>
  <dgm:cxnLst>
    <dgm:cxn modelId="{4221F3FC-0A44-4263-B8BC-2544FB002D3D}" srcId="{5FFEEDE8-A60B-441F-A3B8-94DE3B9E7D7C}" destId="{56B158B8-E28E-44DB-96C2-E8450BCA4112}" srcOrd="1" destOrd="0" parTransId="{3AF57F52-8CEE-4ABC-8982-1AD14D19C7D4}" sibTransId="{21EC3253-7014-4CDC-9288-B66BD729E95C}"/>
    <dgm:cxn modelId="{581AD439-F98E-4876-AE86-02B97089E3ED}" srcId="{59D6B2AC-C3F8-4B10-B608-257B3851C992}" destId="{55DA5F02-56B9-49AC-951F-AF7D4A6555FE}" srcOrd="0" destOrd="0" parTransId="{01FEA533-F424-4503-BCA8-1488FC831411}" sibTransId="{E154F8DE-445C-403C-A80D-9595F2EB5248}"/>
    <dgm:cxn modelId="{796F2C10-5BF8-4D10-A88B-5711A1F52AAD}" type="presOf" srcId="{56B158B8-E28E-44DB-96C2-E8450BCA4112}" destId="{96134617-0B67-4301-B944-336BF6FAFDEE}" srcOrd="0" destOrd="0" presId="urn:microsoft.com/office/officeart/2008/layout/VerticalAccentList"/>
    <dgm:cxn modelId="{76E3CFD9-316D-41EE-987E-E3672D076F35}" type="presOf" srcId="{FEBABEA6-E353-4BE2-A588-7ABFF7C3AFB5}" destId="{D3A3CA65-E0AC-482E-B77A-22C9A3094AF8}" srcOrd="0" destOrd="0" presId="urn:microsoft.com/office/officeart/2008/layout/VerticalAccentList"/>
    <dgm:cxn modelId="{4804FD9E-7CDD-4CF4-863A-C561CFF9E6D5}" srcId="{5FFEEDE8-A60B-441F-A3B8-94DE3B9E7D7C}" destId="{FFB517FD-07A0-45BE-B43F-1B61B80DFBD3}" srcOrd="2" destOrd="0" parTransId="{9F0EBE12-A071-46BA-A5A5-76D432FD7CC0}" sibTransId="{E4A7D070-3A84-4677-B002-D18C0EADAC7B}"/>
    <dgm:cxn modelId="{1F5C7562-F054-4758-8CF2-EA7200D90002}" type="presOf" srcId="{5FFEEDE8-A60B-441F-A3B8-94DE3B9E7D7C}" destId="{05C1C288-9919-4A5F-A8F5-F623181FFA25}" srcOrd="0" destOrd="0" presId="urn:microsoft.com/office/officeart/2008/layout/VerticalAccentList"/>
    <dgm:cxn modelId="{5FD53EF8-3237-42C6-B6CD-F93C6AFC3C7F}" srcId="{56B158B8-E28E-44DB-96C2-E8450BCA4112}" destId="{0740B4D6-86FE-4A76-A6E1-C56076BFA6FA}" srcOrd="0" destOrd="0" parTransId="{84280BEC-3629-4811-BD62-66B9625CB8E4}" sibTransId="{362F4528-E374-485D-B8AB-6C6FF83945B1}"/>
    <dgm:cxn modelId="{BA7E1F32-183A-4EAA-BC3A-42B346F6FC92}" type="presOf" srcId="{0740B4D6-86FE-4A76-A6E1-C56076BFA6FA}" destId="{D7B24D76-56A2-4B69-B854-46B58BEAE903}" srcOrd="0" destOrd="0" presId="urn:microsoft.com/office/officeart/2008/layout/VerticalAccentList"/>
    <dgm:cxn modelId="{AE8320C0-9824-45BA-8504-6AD980B2328F}" srcId="{5FFEEDE8-A60B-441F-A3B8-94DE3B9E7D7C}" destId="{59D6B2AC-C3F8-4B10-B608-257B3851C992}" srcOrd="0" destOrd="0" parTransId="{AEE5A5CA-1637-4089-8598-F237CCE2791A}" sibTransId="{76DC231B-0B06-4005-98C1-7504A3EE7DC1}"/>
    <dgm:cxn modelId="{169FEC0C-1FC4-4394-B72C-DA06560CC503}" type="presOf" srcId="{FFB517FD-07A0-45BE-B43F-1B61B80DFBD3}" destId="{BB090A3A-F242-4283-844B-26E63BADEF40}" srcOrd="0" destOrd="0" presId="urn:microsoft.com/office/officeart/2008/layout/VerticalAccentList"/>
    <dgm:cxn modelId="{1E252B7A-1C1A-4787-9AF3-77F2BBAF4FA1}" srcId="{FFB517FD-07A0-45BE-B43F-1B61B80DFBD3}" destId="{FEBABEA6-E353-4BE2-A588-7ABFF7C3AFB5}" srcOrd="0" destOrd="0" parTransId="{2B186C59-18B0-485E-BB8C-5C550F404F7F}" sibTransId="{F57BBAC2-BE5E-4A59-BED7-334EE16895F2}"/>
    <dgm:cxn modelId="{CCE8E270-73E8-4AE2-9721-B28D0868B767}" type="presOf" srcId="{55DA5F02-56B9-49AC-951F-AF7D4A6555FE}" destId="{1EDCB4A6-35BA-45C6-8052-9A0F884022DD}" srcOrd="0" destOrd="0" presId="urn:microsoft.com/office/officeart/2008/layout/VerticalAccentList"/>
    <dgm:cxn modelId="{C17E945D-102A-4318-ADE4-5B6192312FE1}" type="presOf" srcId="{59D6B2AC-C3F8-4B10-B608-257B3851C992}" destId="{9821D48F-7AD8-4E5B-B879-3B5429EAEA4D}" srcOrd="0" destOrd="0" presId="urn:microsoft.com/office/officeart/2008/layout/VerticalAccentList"/>
    <dgm:cxn modelId="{41FEF95E-BE42-468C-8165-32F9ACF7B582}" type="presParOf" srcId="{05C1C288-9919-4A5F-A8F5-F623181FFA25}" destId="{EF67DBEF-ED83-4A35-AA71-5691C015D99C}" srcOrd="0" destOrd="0" presId="urn:microsoft.com/office/officeart/2008/layout/VerticalAccentList"/>
    <dgm:cxn modelId="{697A245B-B204-426A-8545-85C93520C873}" type="presParOf" srcId="{EF67DBEF-ED83-4A35-AA71-5691C015D99C}" destId="{9821D48F-7AD8-4E5B-B879-3B5429EAEA4D}" srcOrd="0" destOrd="0" presId="urn:microsoft.com/office/officeart/2008/layout/VerticalAccentList"/>
    <dgm:cxn modelId="{D8E7856B-F3AA-4672-BA15-4BC7C44A97C5}" type="presParOf" srcId="{05C1C288-9919-4A5F-A8F5-F623181FFA25}" destId="{AF49A0FE-0E3A-4B1A-A76E-438DBC4EA4A7}" srcOrd="1" destOrd="0" presId="urn:microsoft.com/office/officeart/2008/layout/VerticalAccentList"/>
    <dgm:cxn modelId="{9F5B70A5-6302-4AC9-9D9D-E627FEAD66E1}" type="presParOf" srcId="{AF49A0FE-0E3A-4B1A-A76E-438DBC4EA4A7}" destId="{BCDF8D4E-A534-42F9-910E-4271E16E6877}" srcOrd="0" destOrd="0" presId="urn:microsoft.com/office/officeart/2008/layout/VerticalAccentList"/>
    <dgm:cxn modelId="{B370C63E-2481-43EC-88CC-863537FB657F}" type="presParOf" srcId="{AF49A0FE-0E3A-4B1A-A76E-438DBC4EA4A7}" destId="{E42D7596-4137-4C12-85B2-FEE2ABCFDAE5}" srcOrd="1" destOrd="0" presId="urn:microsoft.com/office/officeart/2008/layout/VerticalAccentList"/>
    <dgm:cxn modelId="{DB5676CB-00A9-485F-BDE8-B570DEA55CBA}" type="presParOf" srcId="{AF49A0FE-0E3A-4B1A-A76E-438DBC4EA4A7}" destId="{94E87368-6D6C-4BB3-9A0A-3814CD6C42CC}" srcOrd="2" destOrd="0" presId="urn:microsoft.com/office/officeart/2008/layout/VerticalAccentList"/>
    <dgm:cxn modelId="{AA2D06A2-00F4-4371-A26D-239E54A79C90}" type="presParOf" srcId="{AF49A0FE-0E3A-4B1A-A76E-438DBC4EA4A7}" destId="{D8776AC0-0D65-469C-BC4E-ECC2D87B3811}" srcOrd="3" destOrd="0" presId="urn:microsoft.com/office/officeart/2008/layout/VerticalAccentList"/>
    <dgm:cxn modelId="{473D13AA-EE56-4270-887E-646F425ADB71}" type="presParOf" srcId="{AF49A0FE-0E3A-4B1A-A76E-438DBC4EA4A7}" destId="{E1015294-F4EA-463C-BBC6-4D82BED0609A}" srcOrd="4" destOrd="0" presId="urn:microsoft.com/office/officeart/2008/layout/VerticalAccentList"/>
    <dgm:cxn modelId="{A7598735-88E6-4746-9376-F72B4657536D}" type="presParOf" srcId="{AF49A0FE-0E3A-4B1A-A76E-438DBC4EA4A7}" destId="{4D33043A-5601-4285-896D-926C98C2B015}" srcOrd="5" destOrd="0" presId="urn:microsoft.com/office/officeart/2008/layout/VerticalAccentList"/>
    <dgm:cxn modelId="{D990CFEA-A57B-4AB2-A035-C96AF7BF7A27}" type="presParOf" srcId="{AF49A0FE-0E3A-4B1A-A76E-438DBC4EA4A7}" destId="{CC2D11C3-4188-4513-B504-58B60AA0605A}" srcOrd="6" destOrd="0" presId="urn:microsoft.com/office/officeart/2008/layout/VerticalAccentList"/>
    <dgm:cxn modelId="{78CF05E1-7F17-4831-BA78-C24D1BB5E584}" type="presParOf" srcId="{AF49A0FE-0E3A-4B1A-A76E-438DBC4EA4A7}" destId="{1EDCB4A6-35BA-45C6-8052-9A0F884022DD}" srcOrd="7" destOrd="0" presId="urn:microsoft.com/office/officeart/2008/layout/VerticalAccentList"/>
    <dgm:cxn modelId="{B42E25E7-AF17-429D-9EBD-E31B87E54E8B}" type="presParOf" srcId="{05C1C288-9919-4A5F-A8F5-F623181FFA25}" destId="{E1476442-A4BC-4D5E-8B3F-EFF0D1A1A351}" srcOrd="2" destOrd="0" presId="urn:microsoft.com/office/officeart/2008/layout/VerticalAccentList"/>
    <dgm:cxn modelId="{3B4E5269-36EF-4759-8A18-F27D7DC1DA67}" type="presParOf" srcId="{05C1C288-9919-4A5F-A8F5-F623181FFA25}" destId="{0EC2E0F4-B747-4A27-B3FE-7196307B2CA8}" srcOrd="3" destOrd="0" presId="urn:microsoft.com/office/officeart/2008/layout/VerticalAccentList"/>
    <dgm:cxn modelId="{55D85F72-3F4E-4204-BD57-A98463F28CB1}" type="presParOf" srcId="{0EC2E0F4-B747-4A27-B3FE-7196307B2CA8}" destId="{96134617-0B67-4301-B944-336BF6FAFDEE}" srcOrd="0" destOrd="0" presId="urn:microsoft.com/office/officeart/2008/layout/VerticalAccentList"/>
    <dgm:cxn modelId="{B1B3E75C-4C3D-4D7E-BB57-6B83932873D7}" type="presParOf" srcId="{05C1C288-9919-4A5F-A8F5-F623181FFA25}" destId="{EFD2EF95-F431-450C-AC49-DAEE976E763D}" srcOrd="4" destOrd="0" presId="urn:microsoft.com/office/officeart/2008/layout/VerticalAccentList"/>
    <dgm:cxn modelId="{B9C54CF6-F72D-4073-A2EE-78F44A26F6F6}" type="presParOf" srcId="{EFD2EF95-F431-450C-AC49-DAEE976E763D}" destId="{27666880-9707-4824-984C-1764C4AA1CDD}" srcOrd="0" destOrd="0" presId="urn:microsoft.com/office/officeart/2008/layout/VerticalAccentList"/>
    <dgm:cxn modelId="{A3DF8B94-2F2D-4605-BBAC-A9FBEED2FAEC}" type="presParOf" srcId="{EFD2EF95-F431-450C-AC49-DAEE976E763D}" destId="{406DE573-B6BE-4ED8-99EB-50691D9541F1}" srcOrd="1" destOrd="0" presId="urn:microsoft.com/office/officeart/2008/layout/VerticalAccentList"/>
    <dgm:cxn modelId="{CE2CB960-6E8E-43CC-ACC1-E5D06D6080B3}" type="presParOf" srcId="{EFD2EF95-F431-450C-AC49-DAEE976E763D}" destId="{472A03E8-E321-4DC6-86B2-84AFDEA7C44D}" srcOrd="2" destOrd="0" presId="urn:microsoft.com/office/officeart/2008/layout/VerticalAccentList"/>
    <dgm:cxn modelId="{D9A1DF68-8F3E-47E3-9780-A5ADBA82798C}" type="presParOf" srcId="{EFD2EF95-F431-450C-AC49-DAEE976E763D}" destId="{5E049F44-476F-40F6-B8B4-5F029B0EC851}" srcOrd="3" destOrd="0" presId="urn:microsoft.com/office/officeart/2008/layout/VerticalAccentList"/>
    <dgm:cxn modelId="{0DD6BBCE-A8CE-480C-B535-C53FE4F0C5FB}" type="presParOf" srcId="{EFD2EF95-F431-450C-AC49-DAEE976E763D}" destId="{1E0C9B4E-E772-443F-BB92-C1E37B468190}" srcOrd="4" destOrd="0" presId="urn:microsoft.com/office/officeart/2008/layout/VerticalAccentList"/>
    <dgm:cxn modelId="{45D324CB-22DB-47E4-9425-09CDA3E9C24C}" type="presParOf" srcId="{EFD2EF95-F431-450C-AC49-DAEE976E763D}" destId="{6E58FF0D-B2BE-4704-9A5A-AFDFA8A7445A}" srcOrd="5" destOrd="0" presId="urn:microsoft.com/office/officeart/2008/layout/VerticalAccentList"/>
    <dgm:cxn modelId="{532631FB-A572-4975-B72E-CB73825EC0B1}" type="presParOf" srcId="{EFD2EF95-F431-450C-AC49-DAEE976E763D}" destId="{FC51C6EC-A27F-4526-A84F-7B4CBABD9499}" srcOrd="6" destOrd="0" presId="urn:microsoft.com/office/officeart/2008/layout/VerticalAccentList"/>
    <dgm:cxn modelId="{4B93BAD4-5A18-4787-ABA0-7062567115F1}" type="presParOf" srcId="{EFD2EF95-F431-450C-AC49-DAEE976E763D}" destId="{D7B24D76-56A2-4B69-B854-46B58BEAE903}" srcOrd="7" destOrd="0" presId="urn:microsoft.com/office/officeart/2008/layout/VerticalAccentList"/>
    <dgm:cxn modelId="{9DFC725A-8B0E-40D8-9EFB-33E92EB75516}" type="presParOf" srcId="{05C1C288-9919-4A5F-A8F5-F623181FFA25}" destId="{68F256DE-0042-4FB4-A691-0DD3FA2F7788}" srcOrd="5" destOrd="0" presId="urn:microsoft.com/office/officeart/2008/layout/VerticalAccentList"/>
    <dgm:cxn modelId="{78E4F809-6933-4FEF-9F81-75DFA86EAF6B}" type="presParOf" srcId="{05C1C288-9919-4A5F-A8F5-F623181FFA25}" destId="{0CF9AF97-A5FB-4566-8A23-89E041AA2173}" srcOrd="6" destOrd="0" presId="urn:microsoft.com/office/officeart/2008/layout/VerticalAccentList"/>
    <dgm:cxn modelId="{F1326EB5-C859-4C76-A569-EF3FAAC4B440}" type="presParOf" srcId="{0CF9AF97-A5FB-4566-8A23-89E041AA2173}" destId="{BB090A3A-F242-4283-844B-26E63BADEF40}" srcOrd="0" destOrd="0" presId="urn:microsoft.com/office/officeart/2008/layout/VerticalAccentList"/>
    <dgm:cxn modelId="{CCD215F0-7EFE-4B64-B4B6-5DAF80ED8F58}" type="presParOf" srcId="{05C1C288-9919-4A5F-A8F5-F623181FFA25}" destId="{8A124AD1-9772-48BC-B6EB-D0D3288A62A4}" srcOrd="7" destOrd="0" presId="urn:microsoft.com/office/officeart/2008/layout/VerticalAccentList"/>
    <dgm:cxn modelId="{A8F2222D-2156-4932-94AC-5399257D257D}" type="presParOf" srcId="{8A124AD1-9772-48BC-B6EB-D0D3288A62A4}" destId="{7E13396E-6E4F-46E2-BA14-4612E4AF35EA}" srcOrd="0" destOrd="0" presId="urn:microsoft.com/office/officeart/2008/layout/VerticalAccentList"/>
    <dgm:cxn modelId="{F3EFC1AC-A3A3-4490-A1FA-B550CD8F7942}" type="presParOf" srcId="{8A124AD1-9772-48BC-B6EB-D0D3288A62A4}" destId="{9A379FC7-3C86-4849-BF35-00BCCCA123B0}" srcOrd="1" destOrd="0" presId="urn:microsoft.com/office/officeart/2008/layout/VerticalAccentList"/>
    <dgm:cxn modelId="{22C156EC-673E-4A31-B4AB-1BF6E26F7047}" type="presParOf" srcId="{8A124AD1-9772-48BC-B6EB-D0D3288A62A4}" destId="{783C08D6-4A88-4ED7-A8EF-C1BB24AEB732}" srcOrd="2" destOrd="0" presId="urn:microsoft.com/office/officeart/2008/layout/VerticalAccentList"/>
    <dgm:cxn modelId="{09048EF8-DB96-4671-9F56-C214710FDF19}" type="presParOf" srcId="{8A124AD1-9772-48BC-B6EB-D0D3288A62A4}" destId="{73B74C1E-9505-47EA-962E-24EE31C06743}" srcOrd="3" destOrd="0" presId="urn:microsoft.com/office/officeart/2008/layout/VerticalAccentList"/>
    <dgm:cxn modelId="{B6433661-5FC0-46FF-9372-A63465724691}" type="presParOf" srcId="{8A124AD1-9772-48BC-B6EB-D0D3288A62A4}" destId="{0C842D8F-021A-4234-8FD6-E39A292547E1}" srcOrd="4" destOrd="0" presId="urn:microsoft.com/office/officeart/2008/layout/VerticalAccentList"/>
    <dgm:cxn modelId="{4EE3A9B3-E4C0-442C-BFA3-8D2C702DD877}" type="presParOf" srcId="{8A124AD1-9772-48BC-B6EB-D0D3288A62A4}" destId="{DEA53D1C-46D5-44AE-A3CC-2FCC6D083E04}" srcOrd="5" destOrd="0" presId="urn:microsoft.com/office/officeart/2008/layout/VerticalAccentList"/>
    <dgm:cxn modelId="{15EC2107-A309-401F-8F04-8FB35D9AB9D5}" type="presParOf" srcId="{8A124AD1-9772-48BC-B6EB-D0D3288A62A4}" destId="{78F1E2E5-E971-492C-9531-15DA0BB954FF}" srcOrd="6" destOrd="0" presId="urn:microsoft.com/office/officeart/2008/layout/VerticalAccentList"/>
    <dgm:cxn modelId="{F9C7B74B-1385-4B7B-B070-B1617ED00DB8}" type="presParOf" srcId="{8A124AD1-9772-48BC-B6EB-D0D3288A62A4}" destId="{D3A3CA65-E0AC-482E-B77A-22C9A3094AF8}" srcOrd="7" destOrd="0" presId="urn:microsoft.com/office/officeart/2008/layout/Vertical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6650EC0-3192-441C-AFD3-C76EAAD9D0BD}" type="doc">
      <dgm:prSet loTypeId="urn:microsoft.com/office/officeart/2005/8/layout/chevron2" loCatId="list" qsTypeId="urn:microsoft.com/office/officeart/2005/8/quickstyle/simple4" qsCatId="simple" csTypeId="urn:microsoft.com/office/officeart/2005/8/colors/accent3_3" csCatId="accent3" phldr="1"/>
      <dgm:spPr/>
      <dgm:t>
        <a:bodyPr/>
        <a:lstStyle/>
        <a:p>
          <a:endParaRPr lang="en-US"/>
        </a:p>
      </dgm:t>
    </dgm:pt>
    <dgm:pt modelId="{B79F9C80-8FD6-43C8-B627-896C2EE7AD6A}">
      <dgm:prSet phldrT="[Text]" custT="1"/>
      <dgm:spPr/>
      <dgm:t>
        <a:bodyPr/>
        <a:lstStyle/>
        <a:p>
          <a:r>
            <a:rPr lang="az-Latn-AZ" sz="2700" dirty="0" smtClean="0"/>
            <a:t> </a:t>
          </a:r>
          <a:endParaRPr lang="en-US" sz="2700" dirty="0"/>
        </a:p>
      </dgm:t>
    </dgm:pt>
    <dgm:pt modelId="{87AAF10F-1899-48AE-82FB-0F56EEAEFA95}" type="parTrans" cxnId="{5E263DC1-FDEE-4DA4-BC2B-ACA2F7F8DCB6}">
      <dgm:prSet/>
      <dgm:spPr/>
      <dgm:t>
        <a:bodyPr/>
        <a:lstStyle/>
        <a:p>
          <a:endParaRPr lang="en-US"/>
        </a:p>
      </dgm:t>
    </dgm:pt>
    <dgm:pt modelId="{E7D53C02-6FF0-449B-8CE1-EF98D27B00F1}" type="sibTrans" cxnId="{5E263DC1-FDEE-4DA4-BC2B-ACA2F7F8DCB6}">
      <dgm:prSet/>
      <dgm:spPr/>
      <dgm:t>
        <a:bodyPr/>
        <a:lstStyle/>
        <a:p>
          <a:endParaRPr lang="en-US"/>
        </a:p>
      </dgm:t>
    </dgm:pt>
    <dgm:pt modelId="{783B9DA9-26C2-4AB1-87FA-5A79D4C531EC}">
      <dgm:prSet phldrT="[Text]" custT="1"/>
      <dgm:spPr/>
      <dgm:t>
        <a:bodyPr/>
        <a:lstStyle/>
        <a:p>
          <a:pPr algn="ctr"/>
          <a:r>
            <a:rPr lang="az-Latn-AZ" sz="2700" dirty="0" smtClean="0">
              <a:latin typeface="Times New Roman" panose="02020603050405020304" pitchFamily="18" charset="0"/>
              <a:cs typeface="Times New Roman" panose="02020603050405020304" pitchFamily="18" charset="0"/>
            </a:rPr>
            <a:t>“Uşaq nikahlarının aradan qaldırılması”</a:t>
          </a:r>
          <a:endParaRPr lang="en-US" sz="2700" dirty="0">
            <a:latin typeface="Times New Roman" panose="02020603050405020304" pitchFamily="18" charset="0"/>
            <a:cs typeface="Times New Roman" panose="02020603050405020304" pitchFamily="18" charset="0"/>
          </a:endParaRPr>
        </a:p>
      </dgm:t>
    </dgm:pt>
    <dgm:pt modelId="{50763C1D-74C6-49F1-AD61-0E3D4E7ECA95}" type="parTrans" cxnId="{754904A5-F828-4784-9ADF-2326B3C09C03}">
      <dgm:prSet/>
      <dgm:spPr/>
      <dgm:t>
        <a:bodyPr/>
        <a:lstStyle/>
        <a:p>
          <a:endParaRPr lang="en-US"/>
        </a:p>
      </dgm:t>
    </dgm:pt>
    <dgm:pt modelId="{624F1D4C-0BE3-497D-872E-133767A76E62}" type="sibTrans" cxnId="{754904A5-F828-4784-9ADF-2326B3C09C03}">
      <dgm:prSet/>
      <dgm:spPr/>
      <dgm:t>
        <a:bodyPr/>
        <a:lstStyle/>
        <a:p>
          <a:endParaRPr lang="en-US"/>
        </a:p>
      </dgm:t>
    </dgm:pt>
    <dgm:pt modelId="{12D00B43-80BE-46DB-AE49-37B4E4A8B381}">
      <dgm:prSet phldrT="[Text]" custT="1"/>
      <dgm:spPr/>
      <dgm:t>
        <a:bodyPr/>
        <a:lstStyle/>
        <a:p>
          <a:r>
            <a:rPr lang="az-Latn-AZ" sz="2700" dirty="0" smtClean="0"/>
            <a:t> </a:t>
          </a:r>
          <a:endParaRPr lang="en-US" sz="2700" dirty="0"/>
        </a:p>
      </dgm:t>
    </dgm:pt>
    <dgm:pt modelId="{3313D886-8C6D-4203-88B2-5316049BEF97}" type="parTrans" cxnId="{23687B8E-27DC-46C2-B12F-2B872E86B6DE}">
      <dgm:prSet/>
      <dgm:spPr/>
      <dgm:t>
        <a:bodyPr/>
        <a:lstStyle/>
        <a:p>
          <a:endParaRPr lang="en-US"/>
        </a:p>
      </dgm:t>
    </dgm:pt>
    <dgm:pt modelId="{A8FA9574-C1B2-4EE6-8C73-73AE065BDA82}" type="sibTrans" cxnId="{23687B8E-27DC-46C2-B12F-2B872E86B6DE}">
      <dgm:prSet/>
      <dgm:spPr/>
      <dgm:t>
        <a:bodyPr/>
        <a:lstStyle/>
        <a:p>
          <a:endParaRPr lang="en-US"/>
        </a:p>
      </dgm:t>
    </dgm:pt>
    <dgm:pt modelId="{CD0EE2D5-2AA2-410B-9888-556AC814B4D4}">
      <dgm:prSet phldrT="[Text]" custT="1"/>
      <dgm:spPr/>
      <dgm:t>
        <a:bodyPr/>
        <a:lstStyle/>
        <a:p>
          <a:pPr algn="ctr"/>
          <a:r>
            <a:rPr lang="az-Latn-AZ" sz="2700" dirty="0" smtClean="0">
              <a:latin typeface="Times New Roman" panose="02020603050405020304" pitchFamily="18" charset="0"/>
              <a:cs typeface="Times New Roman" panose="02020603050405020304" pitchFamily="18" charset="0"/>
            </a:rPr>
            <a:t>“Erkən uşaqlıq dövründə uşaqlara göstərilən sosial xidmətlər”</a:t>
          </a:r>
          <a:endParaRPr lang="en-US" sz="2700" dirty="0">
            <a:latin typeface="Times New Roman" panose="02020603050405020304" pitchFamily="18" charset="0"/>
            <a:cs typeface="Times New Roman" panose="02020603050405020304" pitchFamily="18" charset="0"/>
          </a:endParaRPr>
        </a:p>
      </dgm:t>
    </dgm:pt>
    <dgm:pt modelId="{150E6BB9-6AA4-4B0C-9183-F63A6589BCAA}" type="parTrans" cxnId="{DFA64425-1358-428D-A6DA-4663DCCAA6D7}">
      <dgm:prSet/>
      <dgm:spPr/>
      <dgm:t>
        <a:bodyPr/>
        <a:lstStyle/>
        <a:p>
          <a:endParaRPr lang="en-US"/>
        </a:p>
      </dgm:t>
    </dgm:pt>
    <dgm:pt modelId="{FFCB5AD5-6211-49EF-96B9-DDC0C2AC0904}" type="sibTrans" cxnId="{DFA64425-1358-428D-A6DA-4663DCCAA6D7}">
      <dgm:prSet/>
      <dgm:spPr/>
      <dgm:t>
        <a:bodyPr/>
        <a:lstStyle/>
        <a:p>
          <a:endParaRPr lang="en-US"/>
        </a:p>
      </dgm:t>
    </dgm:pt>
    <dgm:pt modelId="{BA72D27F-A647-4277-BECF-FDFC052EC970}">
      <dgm:prSet phldrT="[Text]" custT="1"/>
      <dgm:spPr/>
      <dgm:t>
        <a:bodyPr/>
        <a:lstStyle/>
        <a:p>
          <a:r>
            <a:rPr lang="az-Latn-AZ" sz="2700" dirty="0" smtClean="0"/>
            <a:t> </a:t>
          </a:r>
          <a:endParaRPr lang="en-US" sz="2700" dirty="0"/>
        </a:p>
      </dgm:t>
    </dgm:pt>
    <dgm:pt modelId="{54FD35D5-4E59-4FFD-9F18-9A100FFD7C59}" type="parTrans" cxnId="{5A16B1DC-12FA-48D6-A3C1-11C08A96AA86}">
      <dgm:prSet/>
      <dgm:spPr/>
      <dgm:t>
        <a:bodyPr/>
        <a:lstStyle/>
        <a:p>
          <a:endParaRPr lang="en-US"/>
        </a:p>
      </dgm:t>
    </dgm:pt>
    <dgm:pt modelId="{1A1B42F6-4EFD-444B-8507-52F6AE18E483}" type="sibTrans" cxnId="{5A16B1DC-12FA-48D6-A3C1-11C08A96AA86}">
      <dgm:prSet/>
      <dgm:spPr/>
      <dgm:t>
        <a:bodyPr/>
        <a:lstStyle/>
        <a:p>
          <a:endParaRPr lang="en-US"/>
        </a:p>
      </dgm:t>
    </dgm:pt>
    <dgm:pt modelId="{834C87E8-4986-45C2-8D14-4388399E0479}">
      <dgm:prSet phldrT="[Text]" custT="1"/>
      <dgm:spPr/>
      <dgm:t>
        <a:bodyPr/>
        <a:lstStyle/>
        <a:p>
          <a:pPr algn="ctr"/>
          <a:r>
            <a:rPr lang="az-Latn-AZ" sz="2700" dirty="0" smtClean="0">
              <a:latin typeface="Times New Roman" panose="02020603050405020304" pitchFamily="18" charset="0"/>
              <a:cs typeface="Times New Roman" panose="02020603050405020304" pitchFamily="18" charset="0"/>
            </a:rPr>
            <a:t> “Uşaqlara qarşı zorakılıqla bağlı problemlərin öyrənilməsi”</a:t>
          </a:r>
          <a:endParaRPr lang="en-US" sz="2700" dirty="0">
            <a:latin typeface="Times New Roman" panose="02020603050405020304" pitchFamily="18" charset="0"/>
            <a:cs typeface="Times New Roman" panose="02020603050405020304" pitchFamily="18" charset="0"/>
          </a:endParaRPr>
        </a:p>
      </dgm:t>
    </dgm:pt>
    <dgm:pt modelId="{C82C83DD-5C85-4833-BCFD-27F57B6CB203}" type="parTrans" cxnId="{38F50188-EEBD-4A23-B7CA-0BAD082E8F83}">
      <dgm:prSet/>
      <dgm:spPr/>
      <dgm:t>
        <a:bodyPr/>
        <a:lstStyle/>
        <a:p>
          <a:endParaRPr lang="en-US"/>
        </a:p>
      </dgm:t>
    </dgm:pt>
    <dgm:pt modelId="{EBD6232A-8BEB-4EE7-89D5-F0CD46545F65}" type="sibTrans" cxnId="{38F50188-EEBD-4A23-B7CA-0BAD082E8F83}">
      <dgm:prSet/>
      <dgm:spPr/>
      <dgm:t>
        <a:bodyPr/>
        <a:lstStyle/>
        <a:p>
          <a:endParaRPr lang="en-US"/>
        </a:p>
      </dgm:t>
    </dgm:pt>
    <dgm:pt modelId="{C0BBBA6B-822F-416C-B64B-78AA8DA41ADA}">
      <dgm:prSet custT="1"/>
      <dgm:spPr/>
      <dgm:t>
        <a:bodyPr/>
        <a:lstStyle/>
        <a:p>
          <a:endParaRPr lang="en-US" sz="2700" dirty="0"/>
        </a:p>
      </dgm:t>
    </dgm:pt>
    <dgm:pt modelId="{3E8AC140-0C59-492D-AC63-BC2E6DB35365}" type="parTrans" cxnId="{CA670D0C-9866-4F56-B0D3-4C1B02BF19DC}">
      <dgm:prSet/>
      <dgm:spPr/>
      <dgm:t>
        <a:bodyPr/>
        <a:lstStyle/>
        <a:p>
          <a:endParaRPr lang="en-US"/>
        </a:p>
      </dgm:t>
    </dgm:pt>
    <dgm:pt modelId="{FC39DAAD-CA6A-4722-A114-576A5451A983}" type="sibTrans" cxnId="{CA670D0C-9866-4F56-B0D3-4C1B02BF19DC}">
      <dgm:prSet/>
      <dgm:spPr/>
      <dgm:t>
        <a:bodyPr/>
        <a:lstStyle/>
        <a:p>
          <a:endParaRPr lang="en-US"/>
        </a:p>
      </dgm:t>
    </dgm:pt>
    <dgm:pt modelId="{8F66651C-660A-470A-98AB-3318A01AD183}">
      <dgm:prSet custT="1"/>
      <dgm:spPr/>
      <dgm:t>
        <a:bodyPr/>
        <a:lstStyle/>
        <a:p>
          <a:pPr algn="ctr"/>
          <a:r>
            <a:rPr lang="az-Latn-AZ" sz="2600" dirty="0" smtClean="0">
              <a:latin typeface="Times New Roman" panose="02020603050405020304" pitchFamily="18" charset="0"/>
              <a:cs typeface="Times New Roman" panose="02020603050405020304" pitchFamily="18" charset="0"/>
            </a:rPr>
            <a:t>“Qohum evlilikləri ilə bağlı mövcud vəziyyət və fəsadlar”</a:t>
          </a:r>
          <a:endParaRPr lang="en-US" sz="2600" dirty="0">
            <a:latin typeface="Times New Roman" panose="02020603050405020304" pitchFamily="18" charset="0"/>
            <a:cs typeface="Times New Roman" panose="02020603050405020304" pitchFamily="18" charset="0"/>
          </a:endParaRPr>
        </a:p>
      </dgm:t>
    </dgm:pt>
    <dgm:pt modelId="{3B488AC9-B30D-4DC1-AAFA-D974FF796CDC}" type="parTrans" cxnId="{B2B28834-5FE5-451B-AF0E-3969B00C314F}">
      <dgm:prSet/>
      <dgm:spPr/>
      <dgm:t>
        <a:bodyPr/>
        <a:lstStyle/>
        <a:p>
          <a:endParaRPr lang="en-US"/>
        </a:p>
      </dgm:t>
    </dgm:pt>
    <dgm:pt modelId="{A3FF4811-6269-441A-B395-3DB688751BD8}" type="sibTrans" cxnId="{B2B28834-5FE5-451B-AF0E-3969B00C314F}">
      <dgm:prSet/>
      <dgm:spPr/>
      <dgm:t>
        <a:bodyPr/>
        <a:lstStyle/>
        <a:p>
          <a:endParaRPr lang="en-US"/>
        </a:p>
      </dgm:t>
    </dgm:pt>
    <dgm:pt modelId="{111116F3-EF70-4C25-9DD4-7EE0C9DC3366}" type="pres">
      <dgm:prSet presAssocID="{26650EC0-3192-441C-AFD3-C76EAAD9D0BD}" presName="linearFlow" presStyleCnt="0">
        <dgm:presLayoutVars>
          <dgm:dir/>
          <dgm:animLvl val="lvl"/>
          <dgm:resizeHandles val="exact"/>
        </dgm:presLayoutVars>
      </dgm:prSet>
      <dgm:spPr/>
      <dgm:t>
        <a:bodyPr/>
        <a:lstStyle/>
        <a:p>
          <a:endParaRPr lang="en-US"/>
        </a:p>
      </dgm:t>
    </dgm:pt>
    <dgm:pt modelId="{F04B1788-C5DE-48E6-B6ED-F12572A975C4}" type="pres">
      <dgm:prSet presAssocID="{B79F9C80-8FD6-43C8-B627-896C2EE7AD6A}" presName="composite" presStyleCnt="0"/>
      <dgm:spPr/>
    </dgm:pt>
    <dgm:pt modelId="{7BCD2FF8-5BB2-4A4F-BF86-C7D83C117FD7}" type="pres">
      <dgm:prSet presAssocID="{B79F9C80-8FD6-43C8-B627-896C2EE7AD6A}" presName="parentText" presStyleLbl="alignNode1" presStyleIdx="0" presStyleCnt="4">
        <dgm:presLayoutVars>
          <dgm:chMax val="1"/>
          <dgm:bulletEnabled val="1"/>
        </dgm:presLayoutVars>
      </dgm:prSet>
      <dgm:spPr/>
      <dgm:t>
        <a:bodyPr/>
        <a:lstStyle/>
        <a:p>
          <a:endParaRPr lang="en-US"/>
        </a:p>
      </dgm:t>
    </dgm:pt>
    <dgm:pt modelId="{9C5D5610-4B4E-4B59-92F5-034B115DAED7}" type="pres">
      <dgm:prSet presAssocID="{B79F9C80-8FD6-43C8-B627-896C2EE7AD6A}" presName="descendantText" presStyleLbl="alignAcc1" presStyleIdx="0" presStyleCnt="4">
        <dgm:presLayoutVars>
          <dgm:bulletEnabled val="1"/>
        </dgm:presLayoutVars>
      </dgm:prSet>
      <dgm:spPr/>
      <dgm:t>
        <a:bodyPr/>
        <a:lstStyle/>
        <a:p>
          <a:endParaRPr lang="en-US"/>
        </a:p>
      </dgm:t>
    </dgm:pt>
    <dgm:pt modelId="{66D217C7-4A55-48E0-B6E6-C8B51CF36FB5}" type="pres">
      <dgm:prSet presAssocID="{E7D53C02-6FF0-449B-8CE1-EF98D27B00F1}" presName="sp" presStyleCnt="0"/>
      <dgm:spPr/>
    </dgm:pt>
    <dgm:pt modelId="{3101B275-EB9A-489E-8CD6-00CB3070A01C}" type="pres">
      <dgm:prSet presAssocID="{12D00B43-80BE-46DB-AE49-37B4E4A8B381}" presName="composite" presStyleCnt="0"/>
      <dgm:spPr/>
    </dgm:pt>
    <dgm:pt modelId="{08B369A0-C1C5-4C5D-8860-D2FC2E91BEE9}" type="pres">
      <dgm:prSet presAssocID="{12D00B43-80BE-46DB-AE49-37B4E4A8B381}" presName="parentText" presStyleLbl="alignNode1" presStyleIdx="1" presStyleCnt="4">
        <dgm:presLayoutVars>
          <dgm:chMax val="1"/>
          <dgm:bulletEnabled val="1"/>
        </dgm:presLayoutVars>
      </dgm:prSet>
      <dgm:spPr/>
      <dgm:t>
        <a:bodyPr/>
        <a:lstStyle/>
        <a:p>
          <a:endParaRPr lang="en-US"/>
        </a:p>
      </dgm:t>
    </dgm:pt>
    <dgm:pt modelId="{6BCC5934-D138-4109-ADD2-BF1031E753E6}" type="pres">
      <dgm:prSet presAssocID="{12D00B43-80BE-46DB-AE49-37B4E4A8B381}" presName="descendantText" presStyleLbl="alignAcc1" presStyleIdx="1" presStyleCnt="4">
        <dgm:presLayoutVars>
          <dgm:bulletEnabled val="1"/>
        </dgm:presLayoutVars>
      </dgm:prSet>
      <dgm:spPr/>
      <dgm:t>
        <a:bodyPr/>
        <a:lstStyle/>
        <a:p>
          <a:endParaRPr lang="en-US"/>
        </a:p>
      </dgm:t>
    </dgm:pt>
    <dgm:pt modelId="{19461140-E344-4756-B3C6-353D0F50CC25}" type="pres">
      <dgm:prSet presAssocID="{A8FA9574-C1B2-4EE6-8C73-73AE065BDA82}" presName="sp" presStyleCnt="0"/>
      <dgm:spPr/>
    </dgm:pt>
    <dgm:pt modelId="{D5120A8C-8C8E-4E1B-9FA7-CBBB24C0C7E7}" type="pres">
      <dgm:prSet presAssocID="{BA72D27F-A647-4277-BECF-FDFC052EC970}" presName="composite" presStyleCnt="0"/>
      <dgm:spPr/>
    </dgm:pt>
    <dgm:pt modelId="{9D944868-BA98-4244-8C9B-5008BF246AA7}" type="pres">
      <dgm:prSet presAssocID="{BA72D27F-A647-4277-BECF-FDFC052EC970}" presName="parentText" presStyleLbl="alignNode1" presStyleIdx="2" presStyleCnt="4">
        <dgm:presLayoutVars>
          <dgm:chMax val="1"/>
          <dgm:bulletEnabled val="1"/>
        </dgm:presLayoutVars>
      </dgm:prSet>
      <dgm:spPr/>
      <dgm:t>
        <a:bodyPr/>
        <a:lstStyle/>
        <a:p>
          <a:endParaRPr lang="en-US"/>
        </a:p>
      </dgm:t>
    </dgm:pt>
    <dgm:pt modelId="{B7F0E197-59C2-4BC9-89E5-88ECB7B2EFCE}" type="pres">
      <dgm:prSet presAssocID="{BA72D27F-A647-4277-BECF-FDFC052EC970}" presName="descendantText" presStyleLbl="alignAcc1" presStyleIdx="2" presStyleCnt="4">
        <dgm:presLayoutVars>
          <dgm:bulletEnabled val="1"/>
        </dgm:presLayoutVars>
      </dgm:prSet>
      <dgm:spPr/>
      <dgm:t>
        <a:bodyPr/>
        <a:lstStyle/>
        <a:p>
          <a:endParaRPr lang="en-US"/>
        </a:p>
      </dgm:t>
    </dgm:pt>
    <dgm:pt modelId="{A5807397-BA91-4E41-88A4-498F6276E4D6}" type="pres">
      <dgm:prSet presAssocID="{1A1B42F6-4EFD-444B-8507-52F6AE18E483}" presName="sp" presStyleCnt="0"/>
      <dgm:spPr/>
    </dgm:pt>
    <dgm:pt modelId="{CD338F2F-895E-4093-8ACF-1B963AA5CEE9}" type="pres">
      <dgm:prSet presAssocID="{C0BBBA6B-822F-416C-B64B-78AA8DA41ADA}" presName="composite" presStyleCnt="0"/>
      <dgm:spPr/>
    </dgm:pt>
    <dgm:pt modelId="{D7052A95-B4A9-402F-948D-C12715C136BC}" type="pres">
      <dgm:prSet presAssocID="{C0BBBA6B-822F-416C-B64B-78AA8DA41ADA}" presName="parentText" presStyleLbl="alignNode1" presStyleIdx="3" presStyleCnt="4">
        <dgm:presLayoutVars>
          <dgm:chMax val="1"/>
          <dgm:bulletEnabled val="1"/>
        </dgm:presLayoutVars>
      </dgm:prSet>
      <dgm:spPr/>
      <dgm:t>
        <a:bodyPr/>
        <a:lstStyle/>
        <a:p>
          <a:endParaRPr lang="en-US"/>
        </a:p>
      </dgm:t>
    </dgm:pt>
    <dgm:pt modelId="{A5713669-6224-49CB-AC22-FDAF259D5530}" type="pres">
      <dgm:prSet presAssocID="{C0BBBA6B-822F-416C-B64B-78AA8DA41ADA}" presName="descendantText" presStyleLbl="alignAcc1" presStyleIdx="3" presStyleCnt="4">
        <dgm:presLayoutVars>
          <dgm:bulletEnabled val="1"/>
        </dgm:presLayoutVars>
      </dgm:prSet>
      <dgm:spPr/>
      <dgm:t>
        <a:bodyPr/>
        <a:lstStyle/>
        <a:p>
          <a:endParaRPr lang="en-US"/>
        </a:p>
      </dgm:t>
    </dgm:pt>
  </dgm:ptLst>
  <dgm:cxnLst>
    <dgm:cxn modelId="{1DB29725-60D3-4851-9E60-7D5FF2B25935}" type="presOf" srcId="{BA72D27F-A647-4277-BECF-FDFC052EC970}" destId="{9D944868-BA98-4244-8C9B-5008BF246AA7}" srcOrd="0" destOrd="0" presId="urn:microsoft.com/office/officeart/2005/8/layout/chevron2"/>
    <dgm:cxn modelId="{5A16B1DC-12FA-48D6-A3C1-11C08A96AA86}" srcId="{26650EC0-3192-441C-AFD3-C76EAAD9D0BD}" destId="{BA72D27F-A647-4277-BECF-FDFC052EC970}" srcOrd="2" destOrd="0" parTransId="{54FD35D5-4E59-4FFD-9F18-9A100FFD7C59}" sibTransId="{1A1B42F6-4EFD-444B-8507-52F6AE18E483}"/>
    <dgm:cxn modelId="{CD722717-6871-4E10-8CCE-055BF9F67840}" type="presOf" srcId="{CD0EE2D5-2AA2-410B-9888-556AC814B4D4}" destId="{6BCC5934-D138-4109-ADD2-BF1031E753E6}" srcOrd="0" destOrd="0" presId="urn:microsoft.com/office/officeart/2005/8/layout/chevron2"/>
    <dgm:cxn modelId="{B2B28834-5FE5-451B-AF0E-3969B00C314F}" srcId="{C0BBBA6B-822F-416C-B64B-78AA8DA41ADA}" destId="{8F66651C-660A-470A-98AB-3318A01AD183}" srcOrd="0" destOrd="0" parTransId="{3B488AC9-B30D-4DC1-AAFA-D974FF796CDC}" sibTransId="{A3FF4811-6269-441A-B395-3DB688751BD8}"/>
    <dgm:cxn modelId="{9241B325-BB51-4967-ADC2-C0127CC8F7A7}" type="presOf" srcId="{B79F9C80-8FD6-43C8-B627-896C2EE7AD6A}" destId="{7BCD2FF8-5BB2-4A4F-BF86-C7D83C117FD7}" srcOrd="0" destOrd="0" presId="urn:microsoft.com/office/officeart/2005/8/layout/chevron2"/>
    <dgm:cxn modelId="{38F50188-EEBD-4A23-B7CA-0BAD082E8F83}" srcId="{BA72D27F-A647-4277-BECF-FDFC052EC970}" destId="{834C87E8-4986-45C2-8D14-4388399E0479}" srcOrd="0" destOrd="0" parTransId="{C82C83DD-5C85-4833-BCFD-27F57B6CB203}" sibTransId="{EBD6232A-8BEB-4EE7-89D5-F0CD46545F65}"/>
    <dgm:cxn modelId="{DFA64425-1358-428D-A6DA-4663DCCAA6D7}" srcId="{12D00B43-80BE-46DB-AE49-37B4E4A8B381}" destId="{CD0EE2D5-2AA2-410B-9888-556AC814B4D4}" srcOrd="0" destOrd="0" parTransId="{150E6BB9-6AA4-4B0C-9183-F63A6589BCAA}" sibTransId="{FFCB5AD5-6211-49EF-96B9-DDC0C2AC0904}"/>
    <dgm:cxn modelId="{8A397947-85E5-476F-A93B-19C6E19B6F31}" type="presOf" srcId="{834C87E8-4986-45C2-8D14-4388399E0479}" destId="{B7F0E197-59C2-4BC9-89E5-88ECB7B2EFCE}" srcOrd="0" destOrd="0" presId="urn:microsoft.com/office/officeart/2005/8/layout/chevron2"/>
    <dgm:cxn modelId="{CA670D0C-9866-4F56-B0D3-4C1B02BF19DC}" srcId="{26650EC0-3192-441C-AFD3-C76EAAD9D0BD}" destId="{C0BBBA6B-822F-416C-B64B-78AA8DA41ADA}" srcOrd="3" destOrd="0" parTransId="{3E8AC140-0C59-492D-AC63-BC2E6DB35365}" sibTransId="{FC39DAAD-CA6A-4722-A114-576A5451A983}"/>
    <dgm:cxn modelId="{754904A5-F828-4784-9ADF-2326B3C09C03}" srcId="{B79F9C80-8FD6-43C8-B627-896C2EE7AD6A}" destId="{783B9DA9-26C2-4AB1-87FA-5A79D4C531EC}" srcOrd="0" destOrd="0" parTransId="{50763C1D-74C6-49F1-AD61-0E3D4E7ECA95}" sibTransId="{624F1D4C-0BE3-497D-872E-133767A76E62}"/>
    <dgm:cxn modelId="{5E263DC1-FDEE-4DA4-BC2B-ACA2F7F8DCB6}" srcId="{26650EC0-3192-441C-AFD3-C76EAAD9D0BD}" destId="{B79F9C80-8FD6-43C8-B627-896C2EE7AD6A}" srcOrd="0" destOrd="0" parTransId="{87AAF10F-1899-48AE-82FB-0F56EEAEFA95}" sibTransId="{E7D53C02-6FF0-449B-8CE1-EF98D27B00F1}"/>
    <dgm:cxn modelId="{23687B8E-27DC-46C2-B12F-2B872E86B6DE}" srcId="{26650EC0-3192-441C-AFD3-C76EAAD9D0BD}" destId="{12D00B43-80BE-46DB-AE49-37B4E4A8B381}" srcOrd="1" destOrd="0" parTransId="{3313D886-8C6D-4203-88B2-5316049BEF97}" sibTransId="{A8FA9574-C1B2-4EE6-8C73-73AE065BDA82}"/>
    <dgm:cxn modelId="{151EFBF0-D300-4F29-90F5-F1E3F6F095B2}" type="presOf" srcId="{26650EC0-3192-441C-AFD3-C76EAAD9D0BD}" destId="{111116F3-EF70-4C25-9DD4-7EE0C9DC3366}" srcOrd="0" destOrd="0" presId="urn:microsoft.com/office/officeart/2005/8/layout/chevron2"/>
    <dgm:cxn modelId="{09052D86-BE9B-4B12-A50C-1176B1BAE9BD}" type="presOf" srcId="{C0BBBA6B-822F-416C-B64B-78AA8DA41ADA}" destId="{D7052A95-B4A9-402F-948D-C12715C136BC}" srcOrd="0" destOrd="0" presId="urn:microsoft.com/office/officeart/2005/8/layout/chevron2"/>
    <dgm:cxn modelId="{03BDA08C-EC74-4741-B4B2-7392C7C98FE6}" type="presOf" srcId="{783B9DA9-26C2-4AB1-87FA-5A79D4C531EC}" destId="{9C5D5610-4B4E-4B59-92F5-034B115DAED7}" srcOrd="0" destOrd="0" presId="urn:microsoft.com/office/officeart/2005/8/layout/chevron2"/>
    <dgm:cxn modelId="{0D358F81-4232-4595-BCCD-CD275E38FAA5}" type="presOf" srcId="{12D00B43-80BE-46DB-AE49-37B4E4A8B381}" destId="{08B369A0-C1C5-4C5D-8860-D2FC2E91BEE9}" srcOrd="0" destOrd="0" presId="urn:microsoft.com/office/officeart/2005/8/layout/chevron2"/>
    <dgm:cxn modelId="{96E18D6A-000D-491E-A19F-666004373F88}" type="presOf" srcId="{8F66651C-660A-470A-98AB-3318A01AD183}" destId="{A5713669-6224-49CB-AC22-FDAF259D5530}" srcOrd="0" destOrd="0" presId="urn:microsoft.com/office/officeart/2005/8/layout/chevron2"/>
    <dgm:cxn modelId="{8CC1C33C-E311-4C72-AE13-03D94BD8DF5F}" type="presParOf" srcId="{111116F3-EF70-4C25-9DD4-7EE0C9DC3366}" destId="{F04B1788-C5DE-48E6-B6ED-F12572A975C4}" srcOrd="0" destOrd="0" presId="urn:microsoft.com/office/officeart/2005/8/layout/chevron2"/>
    <dgm:cxn modelId="{E44A8702-D756-44D2-8922-E030BD3FC22D}" type="presParOf" srcId="{F04B1788-C5DE-48E6-B6ED-F12572A975C4}" destId="{7BCD2FF8-5BB2-4A4F-BF86-C7D83C117FD7}" srcOrd="0" destOrd="0" presId="urn:microsoft.com/office/officeart/2005/8/layout/chevron2"/>
    <dgm:cxn modelId="{01A398A5-59A7-46D6-950F-CAA5E338ADAC}" type="presParOf" srcId="{F04B1788-C5DE-48E6-B6ED-F12572A975C4}" destId="{9C5D5610-4B4E-4B59-92F5-034B115DAED7}" srcOrd="1" destOrd="0" presId="urn:microsoft.com/office/officeart/2005/8/layout/chevron2"/>
    <dgm:cxn modelId="{919FCED9-DCBF-4944-8444-1A21EC89D3BC}" type="presParOf" srcId="{111116F3-EF70-4C25-9DD4-7EE0C9DC3366}" destId="{66D217C7-4A55-48E0-B6E6-C8B51CF36FB5}" srcOrd="1" destOrd="0" presId="urn:microsoft.com/office/officeart/2005/8/layout/chevron2"/>
    <dgm:cxn modelId="{EB8A5225-28DC-4A58-8AAB-AFA056079C1A}" type="presParOf" srcId="{111116F3-EF70-4C25-9DD4-7EE0C9DC3366}" destId="{3101B275-EB9A-489E-8CD6-00CB3070A01C}" srcOrd="2" destOrd="0" presId="urn:microsoft.com/office/officeart/2005/8/layout/chevron2"/>
    <dgm:cxn modelId="{7B2A7207-077D-4494-BFA3-11A169719B1F}" type="presParOf" srcId="{3101B275-EB9A-489E-8CD6-00CB3070A01C}" destId="{08B369A0-C1C5-4C5D-8860-D2FC2E91BEE9}" srcOrd="0" destOrd="0" presId="urn:microsoft.com/office/officeart/2005/8/layout/chevron2"/>
    <dgm:cxn modelId="{E88F6D10-8D81-4221-A9D6-7C4D613130B6}" type="presParOf" srcId="{3101B275-EB9A-489E-8CD6-00CB3070A01C}" destId="{6BCC5934-D138-4109-ADD2-BF1031E753E6}" srcOrd="1" destOrd="0" presId="urn:microsoft.com/office/officeart/2005/8/layout/chevron2"/>
    <dgm:cxn modelId="{3999E1B8-749B-4A6C-AEC5-85F725AAD32D}" type="presParOf" srcId="{111116F3-EF70-4C25-9DD4-7EE0C9DC3366}" destId="{19461140-E344-4756-B3C6-353D0F50CC25}" srcOrd="3" destOrd="0" presId="urn:microsoft.com/office/officeart/2005/8/layout/chevron2"/>
    <dgm:cxn modelId="{27CE0CA2-B131-469F-97DC-47E84C670E87}" type="presParOf" srcId="{111116F3-EF70-4C25-9DD4-7EE0C9DC3366}" destId="{D5120A8C-8C8E-4E1B-9FA7-CBBB24C0C7E7}" srcOrd="4" destOrd="0" presId="urn:microsoft.com/office/officeart/2005/8/layout/chevron2"/>
    <dgm:cxn modelId="{DB4A7202-0307-45A3-BFFC-1CFE1381A51C}" type="presParOf" srcId="{D5120A8C-8C8E-4E1B-9FA7-CBBB24C0C7E7}" destId="{9D944868-BA98-4244-8C9B-5008BF246AA7}" srcOrd="0" destOrd="0" presId="urn:microsoft.com/office/officeart/2005/8/layout/chevron2"/>
    <dgm:cxn modelId="{F074F6BD-CA1D-4379-A8DA-94E00498D041}" type="presParOf" srcId="{D5120A8C-8C8E-4E1B-9FA7-CBBB24C0C7E7}" destId="{B7F0E197-59C2-4BC9-89E5-88ECB7B2EFCE}" srcOrd="1" destOrd="0" presId="urn:microsoft.com/office/officeart/2005/8/layout/chevron2"/>
    <dgm:cxn modelId="{6FA2CD18-8534-49B2-B407-ED06DC52A658}" type="presParOf" srcId="{111116F3-EF70-4C25-9DD4-7EE0C9DC3366}" destId="{A5807397-BA91-4E41-88A4-498F6276E4D6}" srcOrd="5" destOrd="0" presId="urn:microsoft.com/office/officeart/2005/8/layout/chevron2"/>
    <dgm:cxn modelId="{325A5405-C766-4E2A-A480-BD0F08F5A693}" type="presParOf" srcId="{111116F3-EF70-4C25-9DD4-7EE0C9DC3366}" destId="{CD338F2F-895E-4093-8ACF-1B963AA5CEE9}" srcOrd="6" destOrd="0" presId="urn:microsoft.com/office/officeart/2005/8/layout/chevron2"/>
    <dgm:cxn modelId="{DDB7E341-DCB4-4C90-A29F-8A0F500E7576}" type="presParOf" srcId="{CD338F2F-895E-4093-8ACF-1B963AA5CEE9}" destId="{D7052A95-B4A9-402F-948D-C12715C136BC}" srcOrd="0" destOrd="0" presId="urn:microsoft.com/office/officeart/2005/8/layout/chevron2"/>
    <dgm:cxn modelId="{06EFDB5A-71AC-4F77-8EB9-58194320E172}" type="presParOf" srcId="{CD338F2F-895E-4093-8ACF-1B963AA5CEE9}" destId="{A5713669-6224-49CB-AC22-FDAF259D553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D78C5A7-A32C-4FC5-825B-8DC8BA44EF2C}" type="doc">
      <dgm:prSet loTypeId="urn:microsoft.com/office/officeart/2005/8/layout/chevron2" loCatId="list" qsTypeId="urn:microsoft.com/office/officeart/2005/8/quickstyle/simple4" qsCatId="simple" csTypeId="urn:microsoft.com/office/officeart/2005/8/colors/accent2_5" csCatId="accent2" phldr="1"/>
      <dgm:spPr/>
      <dgm:t>
        <a:bodyPr/>
        <a:lstStyle/>
        <a:p>
          <a:endParaRPr lang="en-US"/>
        </a:p>
      </dgm:t>
    </dgm:pt>
    <dgm:pt modelId="{91C5B72A-717D-4E77-B752-2FECEC728D45}">
      <dgm:prSet phldrT="[Text]"/>
      <dgm:spPr/>
      <dgm:t>
        <a:bodyPr/>
        <a:lstStyle/>
        <a:p>
          <a:r>
            <a:rPr lang="az-Latn-AZ" dirty="0" smtClean="0"/>
            <a:t> </a:t>
          </a:r>
          <a:endParaRPr lang="en-US" dirty="0"/>
        </a:p>
      </dgm:t>
    </dgm:pt>
    <dgm:pt modelId="{B064EE26-333B-40EA-A74C-6436D3B22A4E}" type="parTrans" cxnId="{637CA45A-A07A-4987-B2A3-2EA207A7C94B}">
      <dgm:prSet/>
      <dgm:spPr/>
      <dgm:t>
        <a:bodyPr/>
        <a:lstStyle/>
        <a:p>
          <a:endParaRPr lang="en-US"/>
        </a:p>
      </dgm:t>
    </dgm:pt>
    <dgm:pt modelId="{2FBA829C-4EBC-4EFD-B092-5312199A1B3A}" type="sibTrans" cxnId="{637CA45A-A07A-4987-B2A3-2EA207A7C94B}">
      <dgm:prSet/>
      <dgm:spPr/>
      <dgm:t>
        <a:bodyPr/>
        <a:lstStyle/>
        <a:p>
          <a:endParaRPr lang="en-US"/>
        </a:p>
      </dgm:t>
    </dgm:pt>
    <dgm:pt modelId="{77844809-E447-4766-BD4E-12AE0BA4E31A}">
      <dgm:prSet phldrT="[Text]" custT="1"/>
      <dgm:spPr/>
      <dgm:t>
        <a:bodyPr/>
        <a:lstStyle/>
        <a:p>
          <a:pPr algn="ctr"/>
          <a:r>
            <a:rPr lang="az-Latn-AZ" sz="2700" dirty="0" smtClean="0">
              <a:latin typeface="Times New Roman" panose="02020603050405020304" pitchFamily="18" charset="0"/>
              <a:cs typeface="Times New Roman" panose="02020603050405020304" pitchFamily="18" charset="0"/>
            </a:rPr>
            <a:t>“Elmdə və təhsildə gender təhlili”</a:t>
          </a:r>
          <a:endParaRPr lang="en-US" sz="2700" dirty="0">
            <a:latin typeface="Times New Roman" panose="02020603050405020304" pitchFamily="18" charset="0"/>
            <a:cs typeface="Times New Roman" panose="02020603050405020304" pitchFamily="18" charset="0"/>
          </a:endParaRPr>
        </a:p>
      </dgm:t>
    </dgm:pt>
    <dgm:pt modelId="{DD82CFED-B132-4E5B-8856-897CD65214F7}" type="parTrans" cxnId="{0FA118C5-5969-476A-9F14-C4D6A47198F1}">
      <dgm:prSet/>
      <dgm:spPr/>
      <dgm:t>
        <a:bodyPr/>
        <a:lstStyle/>
        <a:p>
          <a:endParaRPr lang="en-US"/>
        </a:p>
      </dgm:t>
    </dgm:pt>
    <dgm:pt modelId="{3433E6A0-6AF0-4924-82D4-30739B8D2115}" type="sibTrans" cxnId="{0FA118C5-5969-476A-9F14-C4D6A47198F1}">
      <dgm:prSet/>
      <dgm:spPr/>
      <dgm:t>
        <a:bodyPr/>
        <a:lstStyle/>
        <a:p>
          <a:endParaRPr lang="en-US"/>
        </a:p>
      </dgm:t>
    </dgm:pt>
    <dgm:pt modelId="{0ECC0599-B76E-4F16-93B0-80AB0D55C0C8}">
      <dgm:prSet phldrT="[Text]"/>
      <dgm:spPr/>
      <dgm:t>
        <a:bodyPr/>
        <a:lstStyle/>
        <a:p>
          <a:r>
            <a:rPr lang="az-Latn-AZ" dirty="0" smtClean="0"/>
            <a:t> </a:t>
          </a:r>
          <a:endParaRPr lang="en-US" dirty="0"/>
        </a:p>
      </dgm:t>
    </dgm:pt>
    <dgm:pt modelId="{C7CAF49E-CC57-4E55-9AF1-AA1AAC67A186}" type="parTrans" cxnId="{2FCF80CA-E3DB-4D63-B379-D9769ABAED3A}">
      <dgm:prSet/>
      <dgm:spPr/>
      <dgm:t>
        <a:bodyPr/>
        <a:lstStyle/>
        <a:p>
          <a:endParaRPr lang="en-US"/>
        </a:p>
      </dgm:t>
    </dgm:pt>
    <dgm:pt modelId="{D2DC84D4-1931-4446-8E61-9D858102935C}" type="sibTrans" cxnId="{2FCF80CA-E3DB-4D63-B379-D9769ABAED3A}">
      <dgm:prSet/>
      <dgm:spPr/>
      <dgm:t>
        <a:bodyPr/>
        <a:lstStyle/>
        <a:p>
          <a:endParaRPr lang="en-US"/>
        </a:p>
      </dgm:t>
    </dgm:pt>
    <dgm:pt modelId="{CFC91C64-53F4-43F7-8EFD-C16F32ABE75E}">
      <dgm:prSet phldrT="[Text]" custT="1"/>
      <dgm:spPr/>
      <dgm:t>
        <a:bodyPr/>
        <a:lstStyle/>
        <a:p>
          <a:pPr algn="ctr"/>
          <a:r>
            <a:rPr lang="az-Latn-AZ" sz="2700" dirty="0" smtClean="0">
              <a:latin typeface="Times New Roman" panose="02020603050405020304" pitchFamily="18" charset="0"/>
              <a:cs typeface="Times New Roman" panose="02020603050405020304" pitchFamily="18" charset="0"/>
            </a:rPr>
            <a:t>“İntiharlarla bağlı jurnalist araşdırması”</a:t>
          </a:r>
          <a:endParaRPr lang="en-US" sz="2700" dirty="0">
            <a:latin typeface="Times New Roman" panose="02020603050405020304" pitchFamily="18" charset="0"/>
            <a:cs typeface="Times New Roman" panose="02020603050405020304" pitchFamily="18" charset="0"/>
          </a:endParaRPr>
        </a:p>
      </dgm:t>
    </dgm:pt>
    <dgm:pt modelId="{BBF3BDF9-9D99-4F48-9670-3FC7F2B426B9}" type="parTrans" cxnId="{98C3F2CF-1384-4EBA-8247-0418249B6F13}">
      <dgm:prSet/>
      <dgm:spPr/>
      <dgm:t>
        <a:bodyPr/>
        <a:lstStyle/>
        <a:p>
          <a:endParaRPr lang="en-US"/>
        </a:p>
      </dgm:t>
    </dgm:pt>
    <dgm:pt modelId="{E15A8948-441B-4C8B-98C6-A89943719734}" type="sibTrans" cxnId="{98C3F2CF-1384-4EBA-8247-0418249B6F13}">
      <dgm:prSet/>
      <dgm:spPr/>
      <dgm:t>
        <a:bodyPr/>
        <a:lstStyle/>
        <a:p>
          <a:endParaRPr lang="en-US"/>
        </a:p>
      </dgm:t>
    </dgm:pt>
    <dgm:pt modelId="{8FB2B625-66F8-4B65-8060-A55466720DF0}">
      <dgm:prSet phldrT="[Text]"/>
      <dgm:spPr/>
      <dgm:t>
        <a:bodyPr/>
        <a:lstStyle/>
        <a:p>
          <a:r>
            <a:rPr lang="az-Latn-AZ" dirty="0" smtClean="0"/>
            <a:t> </a:t>
          </a:r>
          <a:endParaRPr lang="en-US" dirty="0"/>
        </a:p>
      </dgm:t>
    </dgm:pt>
    <dgm:pt modelId="{2BAE90B2-9798-4F12-8354-4C6ADC601D6F}" type="parTrans" cxnId="{A5CCDB4A-9262-488E-B22A-1B78300083A9}">
      <dgm:prSet/>
      <dgm:spPr/>
      <dgm:t>
        <a:bodyPr/>
        <a:lstStyle/>
        <a:p>
          <a:endParaRPr lang="en-US"/>
        </a:p>
      </dgm:t>
    </dgm:pt>
    <dgm:pt modelId="{2C24E13F-422F-4ED9-A9DA-2DC98ACF467F}" type="sibTrans" cxnId="{A5CCDB4A-9262-488E-B22A-1B78300083A9}">
      <dgm:prSet/>
      <dgm:spPr/>
      <dgm:t>
        <a:bodyPr/>
        <a:lstStyle/>
        <a:p>
          <a:endParaRPr lang="en-US"/>
        </a:p>
      </dgm:t>
    </dgm:pt>
    <dgm:pt modelId="{0BE0D041-07C3-4B16-A89C-C32D7935B00E}">
      <dgm:prSet phldrT="[Text]" custT="1"/>
      <dgm:spPr/>
      <dgm:t>
        <a:bodyPr/>
        <a:lstStyle/>
        <a:p>
          <a:pPr algn="ctr"/>
          <a:r>
            <a:rPr lang="az-Latn-AZ" sz="2600" dirty="0" smtClean="0">
              <a:latin typeface="Times New Roman" panose="02020603050405020304" pitchFamily="18" charset="0"/>
              <a:cs typeface="Times New Roman" panose="02020603050405020304" pitchFamily="18" charset="0"/>
            </a:rPr>
            <a:t>“Küçə həyatına məruz qalan uşaqlarla, o cümlədən dilənciliyə cəlb edilən yetkinlik yaşına çatmayanlarla bağlı araşdırma”</a:t>
          </a:r>
          <a:endParaRPr lang="en-US" sz="2600" dirty="0">
            <a:latin typeface="Times New Roman" panose="02020603050405020304" pitchFamily="18" charset="0"/>
            <a:cs typeface="Times New Roman" panose="02020603050405020304" pitchFamily="18" charset="0"/>
          </a:endParaRPr>
        </a:p>
      </dgm:t>
    </dgm:pt>
    <dgm:pt modelId="{973C95E2-E716-4EEE-AF70-5AE4BDA684AB}" type="parTrans" cxnId="{FFF57384-72D6-4DF0-BEC2-2C6B43F7868F}">
      <dgm:prSet/>
      <dgm:spPr/>
      <dgm:t>
        <a:bodyPr/>
        <a:lstStyle/>
        <a:p>
          <a:endParaRPr lang="en-US"/>
        </a:p>
      </dgm:t>
    </dgm:pt>
    <dgm:pt modelId="{05896B78-3C39-42D4-A6F7-73C2B8F2A1C3}" type="sibTrans" cxnId="{FFF57384-72D6-4DF0-BEC2-2C6B43F7868F}">
      <dgm:prSet/>
      <dgm:spPr/>
      <dgm:t>
        <a:bodyPr/>
        <a:lstStyle/>
        <a:p>
          <a:endParaRPr lang="en-US"/>
        </a:p>
      </dgm:t>
    </dgm:pt>
    <dgm:pt modelId="{8D12FF40-48B5-4E11-A861-0B70D09D8FD7}">
      <dgm:prSet/>
      <dgm:spPr/>
      <dgm:t>
        <a:bodyPr/>
        <a:lstStyle/>
        <a:p>
          <a:endParaRPr lang="en-US" dirty="0"/>
        </a:p>
      </dgm:t>
    </dgm:pt>
    <dgm:pt modelId="{F080A622-8087-420A-A5DB-08E3106D2E83}" type="parTrans" cxnId="{F398F180-A87E-45AE-A6CF-8557692A184D}">
      <dgm:prSet/>
      <dgm:spPr/>
      <dgm:t>
        <a:bodyPr/>
        <a:lstStyle/>
        <a:p>
          <a:endParaRPr lang="en-US"/>
        </a:p>
      </dgm:t>
    </dgm:pt>
    <dgm:pt modelId="{08729F80-29A4-4CFE-821A-61A50EF3C177}" type="sibTrans" cxnId="{F398F180-A87E-45AE-A6CF-8557692A184D}">
      <dgm:prSet/>
      <dgm:spPr/>
      <dgm:t>
        <a:bodyPr/>
        <a:lstStyle/>
        <a:p>
          <a:endParaRPr lang="en-US"/>
        </a:p>
      </dgm:t>
    </dgm:pt>
    <dgm:pt modelId="{97C29625-7128-45CA-929A-757A7F414F79}">
      <dgm:prSet custT="1"/>
      <dgm:spPr/>
      <dgm:t>
        <a:bodyPr/>
        <a:lstStyle/>
        <a:p>
          <a:pPr algn="ctr"/>
          <a:r>
            <a:rPr lang="az-Latn-AZ" sz="2700" dirty="0" smtClean="0">
              <a:latin typeface="Times New Roman" panose="02020603050405020304" pitchFamily="18" charset="0"/>
              <a:cs typeface="Times New Roman" panose="02020603050405020304" pitchFamily="18" charset="0"/>
            </a:rPr>
            <a:t>Uşaqlar arasında internetdən istifadə səviyyəsinin ölçülməsi”  sorğu</a:t>
          </a:r>
          <a:endParaRPr lang="en-US" sz="2700" dirty="0"/>
        </a:p>
      </dgm:t>
    </dgm:pt>
    <dgm:pt modelId="{4603999B-F36C-4360-8374-B2CF9C8484DA}" type="parTrans" cxnId="{868EC768-B022-44C3-8557-45E9C73A4DD2}">
      <dgm:prSet/>
      <dgm:spPr/>
      <dgm:t>
        <a:bodyPr/>
        <a:lstStyle/>
        <a:p>
          <a:endParaRPr lang="en-US"/>
        </a:p>
      </dgm:t>
    </dgm:pt>
    <dgm:pt modelId="{B7A7F97F-BB34-40DF-B1A9-01E7363D3608}" type="sibTrans" cxnId="{868EC768-B022-44C3-8557-45E9C73A4DD2}">
      <dgm:prSet/>
      <dgm:spPr/>
      <dgm:t>
        <a:bodyPr/>
        <a:lstStyle/>
        <a:p>
          <a:endParaRPr lang="en-US"/>
        </a:p>
      </dgm:t>
    </dgm:pt>
    <dgm:pt modelId="{72CCCBEB-100B-4539-AF6C-2C7F73874652}" type="pres">
      <dgm:prSet presAssocID="{5D78C5A7-A32C-4FC5-825B-8DC8BA44EF2C}" presName="linearFlow" presStyleCnt="0">
        <dgm:presLayoutVars>
          <dgm:dir/>
          <dgm:animLvl val="lvl"/>
          <dgm:resizeHandles val="exact"/>
        </dgm:presLayoutVars>
      </dgm:prSet>
      <dgm:spPr/>
      <dgm:t>
        <a:bodyPr/>
        <a:lstStyle/>
        <a:p>
          <a:endParaRPr lang="en-US"/>
        </a:p>
      </dgm:t>
    </dgm:pt>
    <dgm:pt modelId="{FCCB2545-DE56-442F-999F-8D7EC1385882}" type="pres">
      <dgm:prSet presAssocID="{91C5B72A-717D-4E77-B752-2FECEC728D45}" presName="composite" presStyleCnt="0"/>
      <dgm:spPr/>
    </dgm:pt>
    <dgm:pt modelId="{41470362-69DC-4F6D-ACCE-393375E244BC}" type="pres">
      <dgm:prSet presAssocID="{91C5B72A-717D-4E77-B752-2FECEC728D45}" presName="parentText" presStyleLbl="alignNode1" presStyleIdx="0" presStyleCnt="4">
        <dgm:presLayoutVars>
          <dgm:chMax val="1"/>
          <dgm:bulletEnabled val="1"/>
        </dgm:presLayoutVars>
      </dgm:prSet>
      <dgm:spPr/>
      <dgm:t>
        <a:bodyPr/>
        <a:lstStyle/>
        <a:p>
          <a:endParaRPr lang="en-US"/>
        </a:p>
      </dgm:t>
    </dgm:pt>
    <dgm:pt modelId="{81546628-6BDF-4124-B54E-E84C64F6E7C6}" type="pres">
      <dgm:prSet presAssocID="{91C5B72A-717D-4E77-B752-2FECEC728D45}" presName="descendantText" presStyleLbl="alignAcc1" presStyleIdx="0" presStyleCnt="4">
        <dgm:presLayoutVars>
          <dgm:bulletEnabled val="1"/>
        </dgm:presLayoutVars>
      </dgm:prSet>
      <dgm:spPr/>
      <dgm:t>
        <a:bodyPr/>
        <a:lstStyle/>
        <a:p>
          <a:endParaRPr lang="en-US"/>
        </a:p>
      </dgm:t>
    </dgm:pt>
    <dgm:pt modelId="{2A3A7DAF-443E-423A-8C1E-E0AE13E056A7}" type="pres">
      <dgm:prSet presAssocID="{2FBA829C-4EBC-4EFD-B092-5312199A1B3A}" presName="sp" presStyleCnt="0"/>
      <dgm:spPr/>
    </dgm:pt>
    <dgm:pt modelId="{AB5A8C13-2039-44CC-BDB8-6C76249BD446}" type="pres">
      <dgm:prSet presAssocID="{0ECC0599-B76E-4F16-93B0-80AB0D55C0C8}" presName="composite" presStyleCnt="0"/>
      <dgm:spPr/>
    </dgm:pt>
    <dgm:pt modelId="{75089C54-10CC-41D3-838A-5E7E2EF490A1}" type="pres">
      <dgm:prSet presAssocID="{0ECC0599-B76E-4F16-93B0-80AB0D55C0C8}" presName="parentText" presStyleLbl="alignNode1" presStyleIdx="1" presStyleCnt="4">
        <dgm:presLayoutVars>
          <dgm:chMax val="1"/>
          <dgm:bulletEnabled val="1"/>
        </dgm:presLayoutVars>
      </dgm:prSet>
      <dgm:spPr/>
      <dgm:t>
        <a:bodyPr/>
        <a:lstStyle/>
        <a:p>
          <a:endParaRPr lang="en-US"/>
        </a:p>
      </dgm:t>
    </dgm:pt>
    <dgm:pt modelId="{B752AAE9-9853-4C81-8F71-E287BFA28B8B}" type="pres">
      <dgm:prSet presAssocID="{0ECC0599-B76E-4F16-93B0-80AB0D55C0C8}" presName="descendantText" presStyleLbl="alignAcc1" presStyleIdx="1" presStyleCnt="4">
        <dgm:presLayoutVars>
          <dgm:bulletEnabled val="1"/>
        </dgm:presLayoutVars>
      </dgm:prSet>
      <dgm:spPr/>
      <dgm:t>
        <a:bodyPr/>
        <a:lstStyle/>
        <a:p>
          <a:endParaRPr lang="en-US"/>
        </a:p>
      </dgm:t>
    </dgm:pt>
    <dgm:pt modelId="{38EDDDEB-F335-4B7A-B2B5-1F87C54478CB}" type="pres">
      <dgm:prSet presAssocID="{D2DC84D4-1931-4446-8E61-9D858102935C}" presName="sp" presStyleCnt="0"/>
      <dgm:spPr/>
    </dgm:pt>
    <dgm:pt modelId="{30E51F66-709F-43F3-BD1D-41D23E5F4654}" type="pres">
      <dgm:prSet presAssocID="{8FB2B625-66F8-4B65-8060-A55466720DF0}" presName="composite" presStyleCnt="0"/>
      <dgm:spPr/>
    </dgm:pt>
    <dgm:pt modelId="{1A331147-5D28-40E1-A858-08619BE8250E}" type="pres">
      <dgm:prSet presAssocID="{8FB2B625-66F8-4B65-8060-A55466720DF0}" presName="parentText" presStyleLbl="alignNode1" presStyleIdx="2" presStyleCnt="4">
        <dgm:presLayoutVars>
          <dgm:chMax val="1"/>
          <dgm:bulletEnabled val="1"/>
        </dgm:presLayoutVars>
      </dgm:prSet>
      <dgm:spPr/>
      <dgm:t>
        <a:bodyPr/>
        <a:lstStyle/>
        <a:p>
          <a:endParaRPr lang="en-US"/>
        </a:p>
      </dgm:t>
    </dgm:pt>
    <dgm:pt modelId="{C7E686B2-401C-4089-86A6-085605B2EE30}" type="pres">
      <dgm:prSet presAssocID="{8FB2B625-66F8-4B65-8060-A55466720DF0}" presName="descendantText" presStyleLbl="alignAcc1" presStyleIdx="2" presStyleCnt="4">
        <dgm:presLayoutVars>
          <dgm:bulletEnabled val="1"/>
        </dgm:presLayoutVars>
      </dgm:prSet>
      <dgm:spPr/>
      <dgm:t>
        <a:bodyPr/>
        <a:lstStyle/>
        <a:p>
          <a:endParaRPr lang="en-US"/>
        </a:p>
      </dgm:t>
    </dgm:pt>
    <dgm:pt modelId="{48BDCDDB-1EAD-428E-919E-A9A0651EA689}" type="pres">
      <dgm:prSet presAssocID="{2C24E13F-422F-4ED9-A9DA-2DC98ACF467F}" presName="sp" presStyleCnt="0"/>
      <dgm:spPr/>
    </dgm:pt>
    <dgm:pt modelId="{1DBEDD6C-6B95-4A4A-A06E-CA80A3548881}" type="pres">
      <dgm:prSet presAssocID="{8D12FF40-48B5-4E11-A861-0B70D09D8FD7}" presName="composite" presStyleCnt="0"/>
      <dgm:spPr/>
    </dgm:pt>
    <dgm:pt modelId="{C2C54DEB-D72B-4020-944D-67C849CF16EF}" type="pres">
      <dgm:prSet presAssocID="{8D12FF40-48B5-4E11-A861-0B70D09D8FD7}" presName="parentText" presStyleLbl="alignNode1" presStyleIdx="3" presStyleCnt="4">
        <dgm:presLayoutVars>
          <dgm:chMax val="1"/>
          <dgm:bulletEnabled val="1"/>
        </dgm:presLayoutVars>
      </dgm:prSet>
      <dgm:spPr/>
      <dgm:t>
        <a:bodyPr/>
        <a:lstStyle/>
        <a:p>
          <a:endParaRPr lang="en-US"/>
        </a:p>
      </dgm:t>
    </dgm:pt>
    <dgm:pt modelId="{1360398E-6106-4B15-AB93-C7D463CD2777}" type="pres">
      <dgm:prSet presAssocID="{8D12FF40-48B5-4E11-A861-0B70D09D8FD7}" presName="descendantText" presStyleLbl="alignAcc1" presStyleIdx="3" presStyleCnt="4">
        <dgm:presLayoutVars>
          <dgm:bulletEnabled val="1"/>
        </dgm:presLayoutVars>
      </dgm:prSet>
      <dgm:spPr/>
      <dgm:t>
        <a:bodyPr/>
        <a:lstStyle/>
        <a:p>
          <a:endParaRPr lang="en-US"/>
        </a:p>
      </dgm:t>
    </dgm:pt>
  </dgm:ptLst>
  <dgm:cxnLst>
    <dgm:cxn modelId="{FFF57384-72D6-4DF0-BEC2-2C6B43F7868F}" srcId="{8FB2B625-66F8-4B65-8060-A55466720DF0}" destId="{0BE0D041-07C3-4B16-A89C-C32D7935B00E}" srcOrd="0" destOrd="0" parTransId="{973C95E2-E716-4EEE-AF70-5AE4BDA684AB}" sibTransId="{05896B78-3C39-42D4-A6F7-73C2B8F2A1C3}"/>
    <dgm:cxn modelId="{3D39B69F-34D5-4BF3-94E7-06F929823137}" type="presOf" srcId="{5D78C5A7-A32C-4FC5-825B-8DC8BA44EF2C}" destId="{72CCCBEB-100B-4539-AF6C-2C7F73874652}" srcOrd="0" destOrd="0" presId="urn:microsoft.com/office/officeart/2005/8/layout/chevron2"/>
    <dgm:cxn modelId="{2FCF80CA-E3DB-4D63-B379-D9769ABAED3A}" srcId="{5D78C5A7-A32C-4FC5-825B-8DC8BA44EF2C}" destId="{0ECC0599-B76E-4F16-93B0-80AB0D55C0C8}" srcOrd="1" destOrd="0" parTransId="{C7CAF49E-CC57-4E55-9AF1-AA1AAC67A186}" sibTransId="{D2DC84D4-1931-4446-8E61-9D858102935C}"/>
    <dgm:cxn modelId="{7E81299E-C532-4E11-9A97-5F0E3385F8C0}" type="presOf" srcId="{91C5B72A-717D-4E77-B752-2FECEC728D45}" destId="{41470362-69DC-4F6D-ACCE-393375E244BC}" srcOrd="0" destOrd="0" presId="urn:microsoft.com/office/officeart/2005/8/layout/chevron2"/>
    <dgm:cxn modelId="{03CBF9C8-2FB3-412F-93A0-D8203CAF68FC}" type="presOf" srcId="{0BE0D041-07C3-4B16-A89C-C32D7935B00E}" destId="{C7E686B2-401C-4089-86A6-085605B2EE30}" srcOrd="0" destOrd="0" presId="urn:microsoft.com/office/officeart/2005/8/layout/chevron2"/>
    <dgm:cxn modelId="{98C3F2CF-1384-4EBA-8247-0418249B6F13}" srcId="{0ECC0599-B76E-4F16-93B0-80AB0D55C0C8}" destId="{CFC91C64-53F4-43F7-8EFD-C16F32ABE75E}" srcOrd="0" destOrd="0" parTransId="{BBF3BDF9-9D99-4F48-9670-3FC7F2B426B9}" sibTransId="{E15A8948-441B-4C8B-98C6-A89943719734}"/>
    <dgm:cxn modelId="{868EC768-B022-44C3-8557-45E9C73A4DD2}" srcId="{8D12FF40-48B5-4E11-A861-0B70D09D8FD7}" destId="{97C29625-7128-45CA-929A-757A7F414F79}" srcOrd="0" destOrd="0" parTransId="{4603999B-F36C-4360-8374-B2CF9C8484DA}" sibTransId="{B7A7F97F-BB34-40DF-B1A9-01E7363D3608}"/>
    <dgm:cxn modelId="{E13AA03F-A9F3-490C-B1C9-CC415A7E639F}" type="presOf" srcId="{8D12FF40-48B5-4E11-A861-0B70D09D8FD7}" destId="{C2C54DEB-D72B-4020-944D-67C849CF16EF}" srcOrd="0" destOrd="0" presId="urn:microsoft.com/office/officeart/2005/8/layout/chevron2"/>
    <dgm:cxn modelId="{637CA45A-A07A-4987-B2A3-2EA207A7C94B}" srcId="{5D78C5A7-A32C-4FC5-825B-8DC8BA44EF2C}" destId="{91C5B72A-717D-4E77-B752-2FECEC728D45}" srcOrd="0" destOrd="0" parTransId="{B064EE26-333B-40EA-A74C-6436D3B22A4E}" sibTransId="{2FBA829C-4EBC-4EFD-B092-5312199A1B3A}"/>
    <dgm:cxn modelId="{CF4CEAD4-5346-4F92-AE8A-BADC26CB47CB}" type="presOf" srcId="{77844809-E447-4766-BD4E-12AE0BA4E31A}" destId="{81546628-6BDF-4124-B54E-E84C64F6E7C6}" srcOrd="0" destOrd="0" presId="urn:microsoft.com/office/officeart/2005/8/layout/chevron2"/>
    <dgm:cxn modelId="{2111E7FE-468C-49F9-B4BB-ADD9D7627FDF}" type="presOf" srcId="{8FB2B625-66F8-4B65-8060-A55466720DF0}" destId="{1A331147-5D28-40E1-A858-08619BE8250E}" srcOrd="0" destOrd="0" presId="urn:microsoft.com/office/officeart/2005/8/layout/chevron2"/>
    <dgm:cxn modelId="{0FA118C5-5969-476A-9F14-C4D6A47198F1}" srcId="{91C5B72A-717D-4E77-B752-2FECEC728D45}" destId="{77844809-E447-4766-BD4E-12AE0BA4E31A}" srcOrd="0" destOrd="0" parTransId="{DD82CFED-B132-4E5B-8856-897CD65214F7}" sibTransId="{3433E6A0-6AF0-4924-82D4-30739B8D2115}"/>
    <dgm:cxn modelId="{F398F180-A87E-45AE-A6CF-8557692A184D}" srcId="{5D78C5A7-A32C-4FC5-825B-8DC8BA44EF2C}" destId="{8D12FF40-48B5-4E11-A861-0B70D09D8FD7}" srcOrd="3" destOrd="0" parTransId="{F080A622-8087-420A-A5DB-08E3106D2E83}" sibTransId="{08729F80-29A4-4CFE-821A-61A50EF3C177}"/>
    <dgm:cxn modelId="{33C3A2C5-696D-4243-918F-E493CF01D311}" type="presOf" srcId="{CFC91C64-53F4-43F7-8EFD-C16F32ABE75E}" destId="{B752AAE9-9853-4C81-8F71-E287BFA28B8B}" srcOrd="0" destOrd="0" presId="urn:microsoft.com/office/officeart/2005/8/layout/chevron2"/>
    <dgm:cxn modelId="{A18B9D04-1F23-4338-9629-FC4291B94377}" type="presOf" srcId="{97C29625-7128-45CA-929A-757A7F414F79}" destId="{1360398E-6106-4B15-AB93-C7D463CD2777}" srcOrd="0" destOrd="0" presId="urn:microsoft.com/office/officeart/2005/8/layout/chevron2"/>
    <dgm:cxn modelId="{A5CCDB4A-9262-488E-B22A-1B78300083A9}" srcId="{5D78C5A7-A32C-4FC5-825B-8DC8BA44EF2C}" destId="{8FB2B625-66F8-4B65-8060-A55466720DF0}" srcOrd="2" destOrd="0" parTransId="{2BAE90B2-9798-4F12-8354-4C6ADC601D6F}" sibTransId="{2C24E13F-422F-4ED9-A9DA-2DC98ACF467F}"/>
    <dgm:cxn modelId="{989E07D0-6AA9-4EC9-B7F0-5E83E45D1335}" type="presOf" srcId="{0ECC0599-B76E-4F16-93B0-80AB0D55C0C8}" destId="{75089C54-10CC-41D3-838A-5E7E2EF490A1}" srcOrd="0" destOrd="0" presId="urn:microsoft.com/office/officeart/2005/8/layout/chevron2"/>
    <dgm:cxn modelId="{DBC84B23-A0F5-46E7-A79E-98F37EFE32C0}" type="presParOf" srcId="{72CCCBEB-100B-4539-AF6C-2C7F73874652}" destId="{FCCB2545-DE56-442F-999F-8D7EC1385882}" srcOrd="0" destOrd="0" presId="urn:microsoft.com/office/officeart/2005/8/layout/chevron2"/>
    <dgm:cxn modelId="{AB1AE3E8-885D-4B9E-AEB5-4C664CB376B0}" type="presParOf" srcId="{FCCB2545-DE56-442F-999F-8D7EC1385882}" destId="{41470362-69DC-4F6D-ACCE-393375E244BC}" srcOrd="0" destOrd="0" presId="urn:microsoft.com/office/officeart/2005/8/layout/chevron2"/>
    <dgm:cxn modelId="{A8906C89-A66B-4A92-AEE7-73B42133F413}" type="presParOf" srcId="{FCCB2545-DE56-442F-999F-8D7EC1385882}" destId="{81546628-6BDF-4124-B54E-E84C64F6E7C6}" srcOrd="1" destOrd="0" presId="urn:microsoft.com/office/officeart/2005/8/layout/chevron2"/>
    <dgm:cxn modelId="{53D05176-21CC-4E64-A424-90F2468EACF9}" type="presParOf" srcId="{72CCCBEB-100B-4539-AF6C-2C7F73874652}" destId="{2A3A7DAF-443E-423A-8C1E-E0AE13E056A7}" srcOrd="1" destOrd="0" presId="urn:microsoft.com/office/officeart/2005/8/layout/chevron2"/>
    <dgm:cxn modelId="{9E631199-A13B-4348-BF54-89903B6AFAE1}" type="presParOf" srcId="{72CCCBEB-100B-4539-AF6C-2C7F73874652}" destId="{AB5A8C13-2039-44CC-BDB8-6C76249BD446}" srcOrd="2" destOrd="0" presId="urn:microsoft.com/office/officeart/2005/8/layout/chevron2"/>
    <dgm:cxn modelId="{2E0E2EEA-68D5-49EE-8C0A-3FB5556E0F38}" type="presParOf" srcId="{AB5A8C13-2039-44CC-BDB8-6C76249BD446}" destId="{75089C54-10CC-41D3-838A-5E7E2EF490A1}" srcOrd="0" destOrd="0" presId="urn:microsoft.com/office/officeart/2005/8/layout/chevron2"/>
    <dgm:cxn modelId="{584FF3F7-E6FD-43AF-9312-2B67C586FE55}" type="presParOf" srcId="{AB5A8C13-2039-44CC-BDB8-6C76249BD446}" destId="{B752AAE9-9853-4C81-8F71-E287BFA28B8B}" srcOrd="1" destOrd="0" presId="urn:microsoft.com/office/officeart/2005/8/layout/chevron2"/>
    <dgm:cxn modelId="{31E86F28-F2AE-4885-9989-8EFF3F0D1524}" type="presParOf" srcId="{72CCCBEB-100B-4539-AF6C-2C7F73874652}" destId="{38EDDDEB-F335-4B7A-B2B5-1F87C54478CB}" srcOrd="3" destOrd="0" presId="urn:microsoft.com/office/officeart/2005/8/layout/chevron2"/>
    <dgm:cxn modelId="{C621A061-E5E9-4996-9C36-98C684975A0F}" type="presParOf" srcId="{72CCCBEB-100B-4539-AF6C-2C7F73874652}" destId="{30E51F66-709F-43F3-BD1D-41D23E5F4654}" srcOrd="4" destOrd="0" presId="urn:microsoft.com/office/officeart/2005/8/layout/chevron2"/>
    <dgm:cxn modelId="{FD198339-56E8-4E32-9E96-053AAE31702F}" type="presParOf" srcId="{30E51F66-709F-43F3-BD1D-41D23E5F4654}" destId="{1A331147-5D28-40E1-A858-08619BE8250E}" srcOrd="0" destOrd="0" presId="urn:microsoft.com/office/officeart/2005/8/layout/chevron2"/>
    <dgm:cxn modelId="{7552DBB0-4799-4285-8D3C-FDEA0DD5B05B}" type="presParOf" srcId="{30E51F66-709F-43F3-BD1D-41D23E5F4654}" destId="{C7E686B2-401C-4089-86A6-085605B2EE30}" srcOrd="1" destOrd="0" presId="urn:microsoft.com/office/officeart/2005/8/layout/chevron2"/>
    <dgm:cxn modelId="{B44A84AF-6CE3-4585-9D93-FBEFBA515450}" type="presParOf" srcId="{72CCCBEB-100B-4539-AF6C-2C7F73874652}" destId="{48BDCDDB-1EAD-428E-919E-A9A0651EA689}" srcOrd="5" destOrd="0" presId="urn:microsoft.com/office/officeart/2005/8/layout/chevron2"/>
    <dgm:cxn modelId="{5BB80B54-99D7-47C3-A168-B0DBF0ED2BA0}" type="presParOf" srcId="{72CCCBEB-100B-4539-AF6C-2C7F73874652}" destId="{1DBEDD6C-6B95-4A4A-A06E-CA80A3548881}" srcOrd="6" destOrd="0" presId="urn:microsoft.com/office/officeart/2005/8/layout/chevron2"/>
    <dgm:cxn modelId="{CC60D4F6-5DD7-4285-AA38-478A596014CA}" type="presParOf" srcId="{1DBEDD6C-6B95-4A4A-A06E-CA80A3548881}" destId="{C2C54DEB-D72B-4020-944D-67C849CF16EF}" srcOrd="0" destOrd="0" presId="urn:microsoft.com/office/officeart/2005/8/layout/chevron2"/>
    <dgm:cxn modelId="{F207C9FE-2866-4CE9-9536-2307FD4EA767}" type="presParOf" srcId="{1DBEDD6C-6B95-4A4A-A06E-CA80A3548881}" destId="{1360398E-6106-4B15-AB93-C7D463CD2777}"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033A8EE-8F1E-4387-898D-075AEDCC79D0}" type="doc">
      <dgm:prSet loTypeId="urn:microsoft.com/office/officeart/2005/8/layout/radial4" loCatId="relationship" qsTypeId="urn:microsoft.com/office/officeart/2005/8/quickstyle/3d1" qsCatId="3D" csTypeId="urn:microsoft.com/office/officeart/2005/8/colors/colorful1#1" csCatId="colorful" phldr="1"/>
      <dgm:spPr/>
      <dgm:t>
        <a:bodyPr/>
        <a:lstStyle/>
        <a:p>
          <a:endParaRPr lang="en-US"/>
        </a:p>
      </dgm:t>
    </dgm:pt>
    <dgm:pt modelId="{3B66D581-AB4F-4BE7-AF9B-043E50348CD4}">
      <dgm:prSet phldrT="[Text]" custT="1"/>
      <dgm:spPr/>
      <dgm:t>
        <a:bodyPr/>
        <a:lstStyle/>
        <a:p>
          <a:r>
            <a:rPr lang="az-Latn-AZ" sz="2200" b="1" dirty="0" smtClean="0">
              <a:latin typeface="Times New Roman" panose="02020603050405020304" pitchFamily="18" charset="0"/>
              <a:cs typeface="Times New Roman" panose="02020603050405020304" pitchFamily="18" charset="0"/>
            </a:rPr>
            <a:t>135</a:t>
          </a:r>
          <a:r>
            <a:rPr lang="az-Latn-AZ" sz="2000" b="1" dirty="0" smtClean="0">
              <a:latin typeface="Times New Roman" panose="02020603050405020304" pitchFamily="18" charset="0"/>
              <a:cs typeface="Times New Roman" panose="02020603050405020304" pitchFamily="18" charset="0"/>
            </a:rPr>
            <a:t> tədbir</a:t>
          </a:r>
        </a:p>
        <a:p>
          <a:r>
            <a:rPr lang="az-Latn-AZ" sz="2000" b="1" dirty="0" smtClean="0">
              <a:latin typeface="Times New Roman" panose="02020603050405020304" pitchFamily="18" charset="0"/>
              <a:cs typeface="Times New Roman" panose="02020603050405020304" pitchFamily="18" charset="0"/>
            </a:rPr>
            <a:t>1795 iştirak</a:t>
          </a:r>
        </a:p>
      </dgm:t>
    </dgm:pt>
    <dgm:pt modelId="{DC3022A4-28BA-4D0E-8A08-D2A6E2105F0F}" type="parTrans" cxnId="{7F0EC7CE-94D3-4BAA-8FBF-B207F8910EC7}">
      <dgm:prSet/>
      <dgm:spPr/>
      <dgm:t>
        <a:bodyPr/>
        <a:lstStyle/>
        <a:p>
          <a:endParaRPr lang="en-US"/>
        </a:p>
      </dgm:t>
    </dgm:pt>
    <dgm:pt modelId="{569EDB92-E742-4516-82C7-0CD870895C4E}" type="sibTrans" cxnId="{7F0EC7CE-94D3-4BAA-8FBF-B207F8910EC7}">
      <dgm:prSet/>
      <dgm:spPr/>
      <dgm:t>
        <a:bodyPr/>
        <a:lstStyle/>
        <a:p>
          <a:endParaRPr lang="en-US"/>
        </a:p>
      </dgm:t>
    </dgm:pt>
    <dgm:pt modelId="{F5B79CD4-FD27-48F5-8EFB-2869BB568591}">
      <dgm:prSet phldrT="[Text]" custT="1"/>
      <dgm:spPr/>
      <dgm:t>
        <a:bodyPr/>
        <a:lstStyle/>
        <a:p>
          <a:pPr algn="ctr"/>
          <a:r>
            <a:rPr lang="az-Latn-AZ" sz="2000" dirty="0" smtClean="0">
              <a:latin typeface="Times New Roman" panose="02020603050405020304" pitchFamily="18" charset="0"/>
              <a:cs typeface="Times New Roman" panose="02020603050405020304" pitchFamily="18" charset="0"/>
            </a:rPr>
            <a:t>2 fevral </a:t>
          </a:r>
        </a:p>
        <a:p>
          <a:pPr algn="ctr"/>
          <a:r>
            <a:rPr lang="az-Latn-AZ" sz="2000" dirty="0" smtClean="0">
              <a:latin typeface="Times New Roman" panose="02020603050405020304" pitchFamily="18" charset="0"/>
              <a:cs typeface="Times New Roman" panose="02020603050405020304" pitchFamily="18" charset="0"/>
            </a:rPr>
            <a:t>Gənclər günü</a:t>
          </a:r>
          <a:endParaRPr lang="en-US" sz="2000" dirty="0"/>
        </a:p>
      </dgm:t>
    </dgm:pt>
    <dgm:pt modelId="{87E1A1AE-1212-4767-904B-2C5CCBCAFA43}" type="parTrans" cxnId="{D793DCBC-35D8-4A1F-B16F-FE06D8F6793D}">
      <dgm:prSet/>
      <dgm:spPr/>
      <dgm:t>
        <a:bodyPr/>
        <a:lstStyle/>
        <a:p>
          <a:endParaRPr lang="en-US"/>
        </a:p>
      </dgm:t>
    </dgm:pt>
    <dgm:pt modelId="{8076F0F3-A793-4B13-888D-5165BAE9A7DC}" type="sibTrans" cxnId="{D793DCBC-35D8-4A1F-B16F-FE06D8F6793D}">
      <dgm:prSet/>
      <dgm:spPr/>
      <dgm:t>
        <a:bodyPr/>
        <a:lstStyle/>
        <a:p>
          <a:endParaRPr lang="en-US"/>
        </a:p>
      </dgm:t>
    </dgm:pt>
    <dgm:pt modelId="{DFA88BE7-C52C-466A-859A-7E931D1BC919}">
      <dgm:prSet custT="1"/>
      <dgm:spPr/>
      <dgm:t>
        <a:bodyPr/>
        <a:lstStyle/>
        <a:p>
          <a:pPr algn="ctr"/>
          <a:r>
            <a:rPr lang="az-Latn-AZ" sz="2000" dirty="0" smtClean="0">
              <a:latin typeface="Times New Roman" panose="02020603050405020304" pitchFamily="18" charset="0"/>
              <a:cs typeface="Times New Roman" panose="02020603050405020304" pitchFamily="18" charset="0"/>
            </a:rPr>
            <a:t>8 mart </a:t>
          </a:r>
        </a:p>
        <a:p>
          <a:pPr algn="ctr"/>
          <a:r>
            <a:rPr lang="az-Latn-AZ" sz="2000" dirty="0" smtClean="0">
              <a:latin typeface="Times New Roman" panose="02020603050405020304" pitchFamily="18" charset="0"/>
              <a:cs typeface="Times New Roman" panose="02020603050405020304" pitchFamily="18" charset="0"/>
            </a:rPr>
            <a:t>Beynəlxalq qadınlar günü</a:t>
          </a:r>
          <a:endParaRPr lang="en-US" sz="2000" dirty="0">
            <a:latin typeface="Times New Roman" panose="02020603050405020304" pitchFamily="18" charset="0"/>
            <a:cs typeface="Times New Roman" panose="02020603050405020304" pitchFamily="18" charset="0"/>
          </a:endParaRPr>
        </a:p>
      </dgm:t>
    </dgm:pt>
    <dgm:pt modelId="{075C4A8A-D28E-44CF-89C2-E606C547B539}" type="parTrans" cxnId="{547F6CE5-0101-4052-B90D-FFD036784DB2}">
      <dgm:prSet/>
      <dgm:spPr/>
      <dgm:t>
        <a:bodyPr/>
        <a:lstStyle/>
        <a:p>
          <a:endParaRPr lang="en-US"/>
        </a:p>
      </dgm:t>
    </dgm:pt>
    <dgm:pt modelId="{38029A61-413D-4AAB-8101-328BF00FCFFF}" type="sibTrans" cxnId="{547F6CE5-0101-4052-B90D-FFD036784DB2}">
      <dgm:prSet/>
      <dgm:spPr/>
      <dgm:t>
        <a:bodyPr/>
        <a:lstStyle/>
        <a:p>
          <a:endParaRPr lang="en-US"/>
        </a:p>
      </dgm:t>
    </dgm:pt>
    <dgm:pt modelId="{8E7E1DD9-C0FE-47EB-B493-FFB574495E3B}">
      <dgm:prSet custT="1"/>
      <dgm:spPr/>
      <dgm:t>
        <a:bodyPr/>
        <a:lstStyle/>
        <a:p>
          <a:pPr algn="ctr"/>
          <a:r>
            <a:rPr lang="az-Latn-AZ" sz="2000" dirty="0" smtClean="0">
              <a:latin typeface="Times New Roman" panose="02020603050405020304" pitchFamily="18" charset="0"/>
              <a:cs typeface="Times New Roman" panose="02020603050405020304" pitchFamily="18" charset="0"/>
            </a:rPr>
            <a:t>Novruz bayramı</a:t>
          </a:r>
          <a:endParaRPr lang="en-US" sz="2000" dirty="0">
            <a:latin typeface="Times New Roman" panose="02020603050405020304" pitchFamily="18" charset="0"/>
            <a:cs typeface="Times New Roman" panose="02020603050405020304" pitchFamily="18" charset="0"/>
          </a:endParaRPr>
        </a:p>
      </dgm:t>
    </dgm:pt>
    <dgm:pt modelId="{3E2A88A2-7BEC-4A8C-A6F9-F7992DA8D818}" type="parTrans" cxnId="{B4537244-22F0-4B35-9621-F04840D17031}">
      <dgm:prSet/>
      <dgm:spPr/>
      <dgm:t>
        <a:bodyPr/>
        <a:lstStyle/>
        <a:p>
          <a:endParaRPr lang="en-US"/>
        </a:p>
      </dgm:t>
    </dgm:pt>
    <dgm:pt modelId="{79DAA843-3FF5-4B9E-9DB4-97826E625967}" type="sibTrans" cxnId="{B4537244-22F0-4B35-9621-F04840D17031}">
      <dgm:prSet/>
      <dgm:spPr/>
      <dgm:t>
        <a:bodyPr/>
        <a:lstStyle/>
        <a:p>
          <a:endParaRPr lang="en-US"/>
        </a:p>
      </dgm:t>
    </dgm:pt>
    <dgm:pt modelId="{9B9DF66D-D51F-43AA-BEF5-16C814234AE2}">
      <dgm:prSet custT="1"/>
      <dgm:spPr/>
      <dgm:t>
        <a:bodyPr/>
        <a:lstStyle/>
        <a:p>
          <a:pPr algn="ctr"/>
          <a:r>
            <a:rPr lang="az-Latn-AZ" sz="2000" dirty="0" smtClean="0">
              <a:latin typeface="Times New Roman" panose="02020603050405020304" pitchFamily="18" charset="0"/>
              <a:cs typeface="Times New Roman" panose="02020603050405020304" pitchFamily="18" charset="0"/>
            </a:rPr>
            <a:t> 21 mart</a:t>
          </a:r>
        </a:p>
        <a:p>
          <a:pPr algn="ctr"/>
          <a:r>
            <a:rPr lang="az-Latn-AZ" sz="2000" dirty="0" smtClean="0">
              <a:latin typeface="Times New Roman" panose="02020603050405020304" pitchFamily="18" charset="0"/>
              <a:cs typeface="Times New Roman" panose="02020603050405020304" pitchFamily="18" charset="0"/>
            </a:rPr>
            <a:t>Ümumdünya Daun Sindromlu insanlar günü</a:t>
          </a:r>
          <a:endParaRPr lang="en-US" sz="2000" dirty="0">
            <a:latin typeface="Times New Roman" panose="02020603050405020304" pitchFamily="18" charset="0"/>
            <a:cs typeface="Times New Roman" panose="02020603050405020304" pitchFamily="18" charset="0"/>
          </a:endParaRPr>
        </a:p>
      </dgm:t>
    </dgm:pt>
    <dgm:pt modelId="{F096961A-4978-4E85-BEBF-1ABD5CDE51C3}" type="parTrans" cxnId="{1B298727-C9BD-416F-B2AB-2D99205D454D}">
      <dgm:prSet/>
      <dgm:spPr/>
      <dgm:t>
        <a:bodyPr/>
        <a:lstStyle/>
        <a:p>
          <a:endParaRPr lang="en-US"/>
        </a:p>
      </dgm:t>
    </dgm:pt>
    <dgm:pt modelId="{ABFE9531-8652-4809-A70D-432C764B4173}" type="sibTrans" cxnId="{1B298727-C9BD-416F-B2AB-2D99205D454D}">
      <dgm:prSet/>
      <dgm:spPr/>
      <dgm:t>
        <a:bodyPr/>
        <a:lstStyle/>
        <a:p>
          <a:endParaRPr lang="en-US"/>
        </a:p>
      </dgm:t>
    </dgm:pt>
    <dgm:pt modelId="{3ECC821F-95AB-426D-AF13-207F3D20D4CB}">
      <dgm:prSet custT="1"/>
      <dgm:spPr/>
      <dgm:t>
        <a:bodyPr/>
        <a:lstStyle/>
        <a:p>
          <a:pPr algn="ctr"/>
          <a:r>
            <a:rPr lang="az-Latn-AZ" sz="2000" dirty="0" smtClean="0">
              <a:latin typeface="Times New Roman" panose="02020603050405020304" pitchFamily="18" charset="0"/>
              <a:cs typeface="Times New Roman" panose="02020603050405020304" pitchFamily="18" charset="0"/>
            </a:rPr>
            <a:t>2  Aprel </a:t>
          </a:r>
        </a:p>
        <a:p>
          <a:pPr algn="ctr"/>
          <a:r>
            <a:rPr lang="az-Latn-AZ" sz="2000" dirty="0" smtClean="0">
              <a:latin typeface="Times New Roman" panose="02020603050405020304" pitchFamily="18" charset="0"/>
              <a:cs typeface="Times New Roman" panose="02020603050405020304" pitchFamily="18" charset="0"/>
            </a:rPr>
            <a:t>Dünya Autizm Məlumatlandırma günü</a:t>
          </a:r>
          <a:endParaRPr lang="en-US" sz="2000" dirty="0">
            <a:latin typeface="Times New Roman" panose="02020603050405020304" pitchFamily="18" charset="0"/>
            <a:cs typeface="Times New Roman" panose="02020603050405020304" pitchFamily="18" charset="0"/>
          </a:endParaRPr>
        </a:p>
      </dgm:t>
    </dgm:pt>
    <dgm:pt modelId="{3E656CCE-FBBE-4FB8-B5C6-258684FC86E1}" type="parTrans" cxnId="{36CB3AF2-1D80-4D98-AD1B-BBCE8A8696C5}">
      <dgm:prSet/>
      <dgm:spPr/>
      <dgm:t>
        <a:bodyPr/>
        <a:lstStyle/>
        <a:p>
          <a:endParaRPr lang="en-US"/>
        </a:p>
      </dgm:t>
    </dgm:pt>
    <dgm:pt modelId="{D7C39BAB-DCC7-4ECB-A291-6B3C5052A46A}" type="sibTrans" cxnId="{36CB3AF2-1D80-4D98-AD1B-BBCE8A8696C5}">
      <dgm:prSet/>
      <dgm:spPr/>
      <dgm:t>
        <a:bodyPr/>
        <a:lstStyle/>
        <a:p>
          <a:endParaRPr lang="en-US"/>
        </a:p>
      </dgm:t>
    </dgm:pt>
    <dgm:pt modelId="{46729C35-9673-427C-B3E0-A39E78CD7372}">
      <dgm:prSet custT="1"/>
      <dgm:spPr/>
      <dgm:t>
        <a:bodyPr/>
        <a:lstStyle/>
        <a:p>
          <a:pPr algn="ctr"/>
          <a:r>
            <a:rPr lang="az-Latn-AZ" sz="2000" dirty="0" smtClean="0">
              <a:latin typeface="Times New Roman" panose="02020603050405020304" pitchFamily="18" charset="0"/>
              <a:cs typeface="Times New Roman" panose="02020603050405020304" pitchFamily="18" charset="0"/>
            </a:rPr>
            <a:t>15 May </a:t>
          </a:r>
        </a:p>
        <a:p>
          <a:pPr algn="ctr"/>
          <a:r>
            <a:rPr lang="az-Latn-AZ" sz="2000" dirty="0" smtClean="0">
              <a:latin typeface="Times New Roman" panose="02020603050405020304" pitchFamily="18" charset="0"/>
              <a:cs typeface="Times New Roman" panose="02020603050405020304" pitchFamily="18" charset="0"/>
            </a:rPr>
            <a:t>Beynəlxalq Ailə günü</a:t>
          </a:r>
          <a:endParaRPr lang="en-US" sz="2000" dirty="0">
            <a:latin typeface="Times New Roman" panose="02020603050405020304" pitchFamily="18" charset="0"/>
            <a:cs typeface="Times New Roman" panose="02020603050405020304" pitchFamily="18" charset="0"/>
          </a:endParaRPr>
        </a:p>
      </dgm:t>
    </dgm:pt>
    <dgm:pt modelId="{BA50D6CC-EF09-479B-B383-4619B485B6AA}" type="parTrans" cxnId="{F933AA86-0AC6-4837-8223-33527F5C0552}">
      <dgm:prSet/>
      <dgm:spPr/>
      <dgm:t>
        <a:bodyPr/>
        <a:lstStyle/>
        <a:p>
          <a:endParaRPr lang="en-US"/>
        </a:p>
      </dgm:t>
    </dgm:pt>
    <dgm:pt modelId="{AA09E8C4-BF34-4272-BF89-501B975A465A}" type="sibTrans" cxnId="{F933AA86-0AC6-4837-8223-33527F5C0552}">
      <dgm:prSet/>
      <dgm:spPr/>
      <dgm:t>
        <a:bodyPr/>
        <a:lstStyle/>
        <a:p>
          <a:endParaRPr lang="en-US"/>
        </a:p>
      </dgm:t>
    </dgm:pt>
    <dgm:pt modelId="{2E472211-7C84-4481-AC3F-62305717A56D}">
      <dgm:prSet custT="1"/>
      <dgm:spPr/>
      <dgm:t>
        <a:bodyPr/>
        <a:lstStyle/>
        <a:p>
          <a:pPr algn="ctr"/>
          <a:r>
            <a:rPr lang="az-Latn-AZ" sz="2000" dirty="0" smtClean="0">
              <a:latin typeface="Times New Roman" panose="02020603050405020304" pitchFamily="18" charset="0"/>
              <a:cs typeface="Times New Roman" panose="02020603050405020304" pitchFamily="18" charset="0"/>
            </a:rPr>
            <a:t>28 may </a:t>
          </a:r>
        </a:p>
        <a:p>
          <a:pPr algn="ctr"/>
          <a:r>
            <a:rPr lang="az-Latn-AZ" sz="2000" dirty="0" smtClean="0">
              <a:latin typeface="Times New Roman" panose="02020603050405020304" pitchFamily="18" charset="0"/>
              <a:cs typeface="Times New Roman" panose="02020603050405020304" pitchFamily="18" charset="0"/>
            </a:rPr>
            <a:t>Müstəqillik günü</a:t>
          </a:r>
          <a:endParaRPr lang="en-US" sz="2000" dirty="0">
            <a:latin typeface="Times New Roman" panose="02020603050405020304" pitchFamily="18" charset="0"/>
            <a:cs typeface="Times New Roman" panose="02020603050405020304" pitchFamily="18" charset="0"/>
          </a:endParaRPr>
        </a:p>
      </dgm:t>
    </dgm:pt>
    <dgm:pt modelId="{F6DC4BE5-FB4A-451C-A950-30B0557FC388}" type="parTrans" cxnId="{AC3ACBD9-14CE-425C-877B-E3AECA39F510}">
      <dgm:prSet/>
      <dgm:spPr/>
      <dgm:t>
        <a:bodyPr/>
        <a:lstStyle/>
        <a:p>
          <a:endParaRPr lang="en-US"/>
        </a:p>
      </dgm:t>
    </dgm:pt>
    <dgm:pt modelId="{3ACEA5BE-AF73-449D-8BE2-0C62ACF7680C}" type="sibTrans" cxnId="{AC3ACBD9-14CE-425C-877B-E3AECA39F510}">
      <dgm:prSet/>
      <dgm:spPr/>
      <dgm:t>
        <a:bodyPr/>
        <a:lstStyle/>
        <a:p>
          <a:endParaRPr lang="en-US"/>
        </a:p>
      </dgm:t>
    </dgm:pt>
    <dgm:pt modelId="{5069D1CD-55E0-455E-9684-D8D0F5F60DAC}">
      <dgm:prSet custT="1"/>
      <dgm:spPr/>
      <dgm:t>
        <a:bodyPr/>
        <a:lstStyle/>
        <a:p>
          <a:pPr algn="ctr"/>
          <a:r>
            <a:rPr lang="az-Latn-AZ" sz="2000" dirty="0" smtClean="0">
              <a:latin typeface="Times New Roman" panose="02020603050405020304" pitchFamily="18" charset="0"/>
              <a:cs typeface="Times New Roman" panose="02020603050405020304" pitchFamily="18" charset="0"/>
            </a:rPr>
            <a:t>1 uyun </a:t>
          </a:r>
        </a:p>
        <a:p>
          <a:pPr algn="ctr"/>
          <a:r>
            <a:rPr lang="az-Latn-AZ" sz="2000" dirty="0" smtClean="0">
              <a:latin typeface="Times New Roman" panose="02020603050405020304" pitchFamily="18" charset="0"/>
              <a:cs typeface="Times New Roman" panose="02020603050405020304" pitchFamily="18" charset="0"/>
            </a:rPr>
            <a:t>Uşaqların Beynəlxalq müdafiəsi günü</a:t>
          </a:r>
          <a:endParaRPr lang="en-US" sz="2000" dirty="0">
            <a:latin typeface="Times New Roman" panose="02020603050405020304" pitchFamily="18" charset="0"/>
            <a:cs typeface="Times New Roman" panose="02020603050405020304" pitchFamily="18" charset="0"/>
          </a:endParaRPr>
        </a:p>
      </dgm:t>
    </dgm:pt>
    <dgm:pt modelId="{9D382140-CECE-4032-8CB9-C93005D92DAE}" type="parTrans" cxnId="{90A08450-FBED-4F1F-BE2D-D400D799FC7A}">
      <dgm:prSet/>
      <dgm:spPr/>
      <dgm:t>
        <a:bodyPr/>
        <a:lstStyle/>
        <a:p>
          <a:endParaRPr lang="en-US"/>
        </a:p>
      </dgm:t>
    </dgm:pt>
    <dgm:pt modelId="{99734FD8-765F-47AF-9C1B-30A9D08A3486}" type="sibTrans" cxnId="{90A08450-FBED-4F1F-BE2D-D400D799FC7A}">
      <dgm:prSet/>
      <dgm:spPr/>
      <dgm:t>
        <a:bodyPr/>
        <a:lstStyle/>
        <a:p>
          <a:endParaRPr lang="en-US"/>
        </a:p>
      </dgm:t>
    </dgm:pt>
    <dgm:pt modelId="{1B7373D0-C628-412A-B332-53299B828D3F}">
      <dgm:prSet/>
      <dgm:spPr/>
      <dgm:t>
        <a:bodyPr/>
        <a:lstStyle/>
        <a:p>
          <a:pPr algn="ctr"/>
          <a:r>
            <a:rPr lang="az-Latn-AZ" dirty="0" smtClean="0">
              <a:latin typeface="Times New Roman" panose="02020603050405020304" pitchFamily="18" charset="0"/>
              <a:cs typeface="Times New Roman" panose="02020603050405020304" pitchFamily="18" charset="0"/>
            </a:rPr>
            <a:t>26 iyun</a:t>
          </a:r>
        </a:p>
        <a:p>
          <a:pPr algn="ctr"/>
          <a:r>
            <a:rPr lang="az-Latn-AZ" dirty="0" smtClean="0">
              <a:latin typeface="Times New Roman" panose="02020603050405020304" pitchFamily="18" charset="0"/>
              <a:cs typeface="Times New Roman" panose="02020603050405020304" pitchFamily="18" charset="0"/>
            </a:rPr>
            <a:t> «Narkomaniya və Narkobiznesə qarşı Beynəlxalq Müdafiə günü</a:t>
          </a:r>
          <a:endParaRPr lang="en-US" dirty="0">
            <a:latin typeface="Times New Roman" panose="02020603050405020304" pitchFamily="18" charset="0"/>
            <a:cs typeface="Times New Roman" panose="02020603050405020304" pitchFamily="18" charset="0"/>
          </a:endParaRPr>
        </a:p>
      </dgm:t>
    </dgm:pt>
    <dgm:pt modelId="{1E0E5B70-9D10-44F7-B14F-13DD818820CD}" type="parTrans" cxnId="{1BDB0141-5D3F-417D-9FFF-C38660090D9E}">
      <dgm:prSet/>
      <dgm:spPr/>
      <dgm:t>
        <a:bodyPr/>
        <a:lstStyle/>
        <a:p>
          <a:endParaRPr lang="en-US"/>
        </a:p>
      </dgm:t>
    </dgm:pt>
    <dgm:pt modelId="{A3118D06-CEFC-4EF6-BCA3-919CBEB8A314}" type="sibTrans" cxnId="{1BDB0141-5D3F-417D-9FFF-C38660090D9E}">
      <dgm:prSet/>
      <dgm:spPr/>
      <dgm:t>
        <a:bodyPr/>
        <a:lstStyle/>
        <a:p>
          <a:endParaRPr lang="en-US"/>
        </a:p>
      </dgm:t>
    </dgm:pt>
    <dgm:pt modelId="{70E2EEBF-F8CA-4235-B782-42310668B217}" type="pres">
      <dgm:prSet presAssocID="{6033A8EE-8F1E-4387-898D-075AEDCC79D0}" presName="cycle" presStyleCnt="0">
        <dgm:presLayoutVars>
          <dgm:chMax val="1"/>
          <dgm:dir/>
          <dgm:animLvl val="ctr"/>
          <dgm:resizeHandles val="exact"/>
        </dgm:presLayoutVars>
      </dgm:prSet>
      <dgm:spPr/>
      <dgm:t>
        <a:bodyPr/>
        <a:lstStyle/>
        <a:p>
          <a:endParaRPr lang="en-US"/>
        </a:p>
      </dgm:t>
    </dgm:pt>
    <dgm:pt modelId="{60550E71-0F4D-484B-8504-C27C16743C96}" type="pres">
      <dgm:prSet presAssocID="{3B66D581-AB4F-4BE7-AF9B-043E50348CD4}" presName="centerShape" presStyleLbl="node0" presStyleIdx="0" presStyleCnt="1" custScaleX="115863" custScaleY="108927"/>
      <dgm:spPr/>
      <dgm:t>
        <a:bodyPr/>
        <a:lstStyle/>
        <a:p>
          <a:endParaRPr lang="en-US"/>
        </a:p>
      </dgm:t>
    </dgm:pt>
    <dgm:pt modelId="{DEDFEED7-1D23-46AE-8679-199AC1860B33}" type="pres">
      <dgm:prSet presAssocID="{87E1A1AE-1212-4767-904B-2C5CCBCAFA43}" presName="parTrans" presStyleLbl="bgSibTrans2D1" presStyleIdx="0" presStyleCnt="9"/>
      <dgm:spPr/>
      <dgm:t>
        <a:bodyPr/>
        <a:lstStyle/>
        <a:p>
          <a:endParaRPr lang="en-US"/>
        </a:p>
      </dgm:t>
    </dgm:pt>
    <dgm:pt modelId="{F4F5F97A-BBA0-4580-A3DE-586A68C0891F}" type="pres">
      <dgm:prSet presAssocID="{F5B79CD4-FD27-48F5-8EFB-2869BB568591}" presName="node" presStyleLbl="node1" presStyleIdx="0" presStyleCnt="9" custScaleX="197588" custScaleY="128015" custRadScaleRad="88938" custRadScaleInc="3601">
        <dgm:presLayoutVars>
          <dgm:bulletEnabled val="1"/>
        </dgm:presLayoutVars>
      </dgm:prSet>
      <dgm:spPr/>
      <dgm:t>
        <a:bodyPr/>
        <a:lstStyle/>
        <a:p>
          <a:endParaRPr lang="en-US"/>
        </a:p>
      </dgm:t>
    </dgm:pt>
    <dgm:pt modelId="{966D3456-2D6A-4CE8-A861-2CC0838EBEC0}" type="pres">
      <dgm:prSet presAssocID="{075C4A8A-D28E-44CF-89C2-E606C547B539}" presName="parTrans" presStyleLbl="bgSibTrans2D1" presStyleIdx="1" presStyleCnt="9"/>
      <dgm:spPr/>
      <dgm:t>
        <a:bodyPr/>
        <a:lstStyle/>
        <a:p>
          <a:endParaRPr lang="en-US"/>
        </a:p>
      </dgm:t>
    </dgm:pt>
    <dgm:pt modelId="{223ACE91-3175-45F9-9EDD-0D837F8F9A5E}" type="pres">
      <dgm:prSet presAssocID="{DFA88BE7-C52C-466A-859A-7E931D1BC919}" presName="node" presStyleLbl="node1" presStyleIdx="1" presStyleCnt="9" custScaleX="182020" custScaleY="116336" custRadScaleRad="91165" custRadScaleInc="-2177">
        <dgm:presLayoutVars>
          <dgm:bulletEnabled val="1"/>
        </dgm:presLayoutVars>
      </dgm:prSet>
      <dgm:spPr/>
      <dgm:t>
        <a:bodyPr/>
        <a:lstStyle/>
        <a:p>
          <a:endParaRPr lang="en-US"/>
        </a:p>
      </dgm:t>
    </dgm:pt>
    <dgm:pt modelId="{A08481D7-D355-4064-906B-659DB3924556}" type="pres">
      <dgm:prSet presAssocID="{3E2A88A2-7BEC-4A8C-A6F9-F7992DA8D818}" presName="parTrans" presStyleLbl="bgSibTrans2D1" presStyleIdx="2" presStyleCnt="9"/>
      <dgm:spPr/>
      <dgm:t>
        <a:bodyPr/>
        <a:lstStyle/>
        <a:p>
          <a:endParaRPr lang="en-US"/>
        </a:p>
      </dgm:t>
    </dgm:pt>
    <dgm:pt modelId="{EC911C48-EEA4-48B2-A924-73835E9A0E0C}" type="pres">
      <dgm:prSet presAssocID="{8E7E1DD9-C0FE-47EB-B493-FFB574495E3B}" presName="node" presStyleLbl="node1" presStyleIdx="2" presStyleCnt="9" custScaleX="168633" custScaleY="90050" custRadScaleRad="98017" custRadScaleInc="-31860">
        <dgm:presLayoutVars>
          <dgm:bulletEnabled val="1"/>
        </dgm:presLayoutVars>
      </dgm:prSet>
      <dgm:spPr/>
      <dgm:t>
        <a:bodyPr/>
        <a:lstStyle/>
        <a:p>
          <a:endParaRPr lang="en-US"/>
        </a:p>
      </dgm:t>
    </dgm:pt>
    <dgm:pt modelId="{38CC6BB4-E90C-40F4-883C-D111516DDAFA}" type="pres">
      <dgm:prSet presAssocID="{F096961A-4978-4E85-BEBF-1ABD5CDE51C3}" presName="parTrans" presStyleLbl="bgSibTrans2D1" presStyleIdx="3" presStyleCnt="9"/>
      <dgm:spPr/>
      <dgm:t>
        <a:bodyPr/>
        <a:lstStyle/>
        <a:p>
          <a:endParaRPr lang="en-US"/>
        </a:p>
      </dgm:t>
    </dgm:pt>
    <dgm:pt modelId="{35BC9302-D209-44C9-89C4-077DF160F1F0}" type="pres">
      <dgm:prSet presAssocID="{9B9DF66D-D51F-43AA-BEF5-16C814234AE2}" presName="node" presStyleLbl="node1" presStyleIdx="3" presStyleCnt="9" custScaleX="208378" custScaleY="139558" custRadScaleRad="110481" custRadScaleInc="-60383">
        <dgm:presLayoutVars>
          <dgm:bulletEnabled val="1"/>
        </dgm:presLayoutVars>
      </dgm:prSet>
      <dgm:spPr/>
      <dgm:t>
        <a:bodyPr/>
        <a:lstStyle/>
        <a:p>
          <a:endParaRPr lang="en-US"/>
        </a:p>
      </dgm:t>
    </dgm:pt>
    <dgm:pt modelId="{C6B4D433-89E2-480E-8065-46C8E4CFD60D}" type="pres">
      <dgm:prSet presAssocID="{3E656CCE-FBBE-4FB8-B5C6-258684FC86E1}" presName="parTrans" presStyleLbl="bgSibTrans2D1" presStyleIdx="4" presStyleCnt="9"/>
      <dgm:spPr/>
      <dgm:t>
        <a:bodyPr/>
        <a:lstStyle/>
        <a:p>
          <a:endParaRPr lang="en-US"/>
        </a:p>
      </dgm:t>
    </dgm:pt>
    <dgm:pt modelId="{123CFB9C-110B-46B2-B87F-209A3E0B3372}" type="pres">
      <dgm:prSet presAssocID="{3ECC821F-95AB-426D-AF13-207F3D20D4CB}" presName="node" presStyleLbl="node1" presStyleIdx="4" presStyleCnt="9" custScaleX="185765" custScaleY="136874" custRadScaleRad="101921" custRadScaleInc="-7351">
        <dgm:presLayoutVars>
          <dgm:bulletEnabled val="1"/>
        </dgm:presLayoutVars>
      </dgm:prSet>
      <dgm:spPr/>
      <dgm:t>
        <a:bodyPr/>
        <a:lstStyle/>
        <a:p>
          <a:endParaRPr lang="en-US"/>
        </a:p>
      </dgm:t>
    </dgm:pt>
    <dgm:pt modelId="{2765CE62-D0D2-4B20-AC09-2D7F7973F51C}" type="pres">
      <dgm:prSet presAssocID="{BA50D6CC-EF09-479B-B383-4619B485B6AA}" presName="parTrans" presStyleLbl="bgSibTrans2D1" presStyleIdx="5" presStyleCnt="9"/>
      <dgm:spPr/>
      <dgm:t>
        <a:bodyPr/>
        <a:lstStyle/>
        <a:p>
          <a:endParaRPr lang="en-US"/>
        </a:p>
      </dgm:t>
    </dgm:pt>
    <dgm:pt modelId="{EE12299F-F451-4AD6-A3CB-D0419AA6000E}" type="pres">
      <dgm:prSet presAssocID="{46729C35-9673-427C-B3E0-A39E78CD7372}" presName="node" presStyleLbl="node1" presStyleIdx="5" presStyleCnt="9" custScaleX="197048" custScaleY="121121" custRadScaleRad="107900" custRadScaleInc="45648">
        <dgm:presLayoutVars>
          <dgm:bulletEnabled val="1"/>
        </dgm:presLayoutVars>
      </dgm:prSet>
      <dgm:spPr/>
      <dgm:t>
        <a:bodyPr/>
        <a:lstStyle/>
        <a:p>
          <a:endParaRPr lang="en-US"/>
        </a:p>
      </dgm:t>
    </dgm:pt>
    <dgm:pt modelId="{3D466624-C564-423F-A623-B0A842833224}" type="pres">
      <dgm:prSet presAssocID="{F6DC4BE5-FB4A-451C-A950-30B0557FC388}" presName="parTrans" presStyleLbl="bgSibTrans2D1" presStyleIdx="6" presStyleCnt="9"/>
      <dgm:spPr/>
      <dgm:t>
        <a:bodyPr/>
        <a:lstStyle/>
        <a:p>
          <a:endParaRPr lang="en-US"/>
        </a:p>
      </dgm:t>
    </dgm:pt>
    <dgm:pt modelId="{3994423A-95B3-4EEA-BEC3-F6D846E7424F}" type="pres">
      <dgm:prSet presAssocID="{2E472211-7C84-4481-AC3F-62305717A56D}" presName="node" presStyleLbl="node1" presStyleIdx="6" presStyleCnt="9" custScaleX="181851" custScaleY="87625" custRadScaleRad="96388" custRadScaleInc="15900">
        <dgm:presLayoutVars>
          <dgm:bulletEnabled val="1"/>
        </dgm:presLayoutVars>
      </dgm:prSet>
      <dgm:spPr/>
      <dgm:t>
        <a:bodyPr/>
        <a:lstStyle/>
        <a:p>
          <a:endParaRPr lang="en-US"/>
        </a:p>
      </dgm:t>
    </dgm:pt>
    <dgm:pt modelId="{B42E0128-896A-4666-A6C2-A4E7C03413E9}" type="pres">
      <dgm:prSet presAssocID="{9D382140-CECE-4032-8CB9-C93005D92DAE}" presName="parTrans" presStyleLbl="bgSibTrans2D1" presStyleIdx="7" presStyleCnt="9"/>
      <dgm:spPr/>
      <dgm:t>
        <a:bodyPr/>
        <a:lstStyle/>
        <a:p>
          <a:endParaRPr lang="en-US"/>
        </a:p>
      </dgm:t>
    </dgm:pt>
    <dgm:pt modelId="{B1E88FA6-E51B-4E9C-A1DD-12FECFD1DEA1}" type="pres">
      <dgm:prSet presAssocID="{5069D1CD-55E0-455E-9684-D8D0F5F60DAC}" presName="node" presStyleLbl="node1" presStyleIdx="7" presStyleCnt="9" custScaleX="209944" custScaleY="123130" custRadScaleRad="87790" custRadScaleInc="-8963">
        <dgm:presLayoutVars>
          <dgm:bulletEnabled val="1"/>
        </dgm:presLayoutVars>
      </dgm:prSet>
      <dgm:spPr/>
      <dgm:t>
        <a:bodyPr/>
        <a:lstStyle/>
        <a:p>
          <a:endParaRPr lang="en-US"/>
        </a:p>
      </dgm:t>
    </dgm:pt>
    <dgm:pt modelId="{C7B3B7C0-4089-4706-8936-52132FB21768}" type="pres">
      <dgm:prSet presAssocID="{1E0E5B70-9D10-44F7-B14F-13DD818820CD}" presName="parTrans" presStyleLbl="bgSibTrans2D1" presStyleIdx="8" presStyleCnt="9"/>
      <dgm:spPr/>
      <dgm:t>
        <a:bodyPr/>
        <a:lstStyle/>
        <a:p>
          <a:endParaRPr lang="en-US"/>
        </a:p>
      </dgm:t>
    </dgm:pt>
    <dgm:pt modelId="{9A7A90C7-A486-4967-BA89-7A89994AB00C}" type="pres">
      <dgm:prSet presAssocID="{1B7373D0-C628-412A-B332-53299B828D3F}" presName="node" presStyleLbl="node1" presStyleIdx="8" presStyleCnt="9" custScaleX="206017" custScaleY="128015" custRadScaleRad="85765" custRadScaleInc="-5319">
        <dgm:presLayoutVars>
          <dgm:bulletEnabled val="1"/>
        </dgm:presLayoutVars>
      </dgm:prSet>
      <dgm:spPr/>
      <dgm:t>
        <a:bodyPr/>
        <a:lstStyle/>
        <a:p>
          <a:endParaRPr lang="en-US"/>
        </a:p>
      </dgm:t>
    </dgm:pt>
  </dgm:ptLst>
  <dgm:cxnLst>
    <dgm:cxn modelId="{6F3DA966-C0D8-45F9-8575-9C393CB7EEC5}" type="presOf" srcId="{BA50D6CC-EF09-479B-B383-4619B485B6AA}" destId="{2765CE62-D0D2-4B20-AC09-2D7F7973F51C}" srcOrd="0" destOrd="0" presId="urn:microsoft.com/office/officeart/2005/8/layout/radial4"/>
    <dgm:cxn modelId="{11188FEB-9B41-4C20-8DFA-E76C2883538F}" type="presOf" srcId="{F5B79CD4-FD27-48F5-8EFB-2869BB568591}" destId="{F4F5F97A-BBA0-4580-A3DE-586A68C0891F}" srcOrd="0" destOrd="0" presId="urn:microsoft.com/office/officeart/2005/8/layout/radial4"/>
    <dgm:cxn modelId="{1BDB0141-5D3F-417D-9FFF-C38660090D9E}" srcId="{3B66D581-AB4F-4BE7-AF9B-043E50348CD4}" destId="{1B7373D0-C628-412A-B332-53299B828D3F}" srcOrd="8" destOrd="0" parTransId="{1E0E5B70-9D10-44F7-B14F-13DD818820CD}" sibTransId="{A3118D06-CEFC-4EF6-BCA3-919CBEB8A314}"/>
    <dgm:cxn modelId="{6109B08B-9F06-4EC9-865B-867463A10FF8}" type="presOf" srcId="{2E472211-7C84-4481-AC3F-62305717A56D}" destId="{3994423A-95B3-4EEA-BEC3-F6D846E7424F}" srcOrd="0" destOrd="0" presId="urn:microsoft.com/office/officeart/2005/8/layout/radial4"/>
    <dgm:cxn modelId="{36CB3AF2-1D80-4D98-AD1B-BBCE8A8696C5}" srcId="{3B66D581-AB4F-4BE7-AF9B-043E50348CD4}" destId="{3ECC821F-95AB-426D-AF13-207F3D20D4CB}" srcOrd="4" destOrd="0" parTransId="{3E656CCE-FBBE-4FB8-B5C6-258684FC86E1}" sibTransId="{D7C39BAB-DCC7-4ECB-A291-6B3C5052A46A}"/>
    <dgm:cxn modelId="{D3C1D96D-CA3B-4439-B93D-3E58E2D3BA6C}" type="presOf" srcId="{5069D1CD-55E0-455E-9684-D8D0F5F60DAC}" destId="{B1E88FA6-E51B-4E9C-A1DD-12FECFD1DEA1}" srcOrd="0" destOrd="0" presId="urn:microsoft.com/office/officeart/2005/8/layout/radial4"/>
    <dgm:cxn modelId="{AC3ACBD9-14CE-425C-877B-E3AECA39F510}" srcId="{3B66D581-AB4F-4BE7-AF9B-043E50348CD4}" destId="{2E472211-7C84-4481-AC3F-62305717A56D}" srcOrd="6" destOrd="0" parTransId="{F6DC4BE5-FB4A-451C-A950-30B0557FC388}" sibTransId="{3ACEA5BE-AF73-449D-8BE2-0C62ACF7680C}"/>
    <dgm:cxn modelId="{A52AD69D-2B2F-4EB1-B6CC-2D8A95DBB8B3}" type="presOf" srcId="{1E0E5B70-9D10-44F7-B14F-13DD818820CD}" destId="{C7B3B7C0-4089-4706-8936-52132FB21768}" srcOrd="0" destOrd="0" presId="urn:microsoft.com/office/officeart/2005/8/layout/radial4"/>
    <dgm:cxn modelId="{5D2C7082-306D-48C6-9003-E24C15D4BCC9}" type="presOf" srcId="{3E2A88A2-7BEC-4A8C-A6F9-F7992DA8D818}" destId="{A08481D7-D355-4064-906B-659DB3924556}" srcOrd="0" destOrd="0" presId="urn:microsoft.com/office/officeart/2005/8/layout/radial4"/>
    <dgm:cxn modelId="{DD022BE5-240E-453C-9EC9-6FB9E56C3759}" type="presOf" srcId="{46729C35-9673-427C-B3E0-A39E78CD7372}" destId="{EE12299F-F451-4AD6-A3CB-D0419AA6000E}" srcOrd="0" destOrd="0" presId="urn:microsoft.com/office/officeart/2005/8/layout/radial4"/>
    <dgm:cxn modelId="{D73973B1-D30A-44A3-B9D6-63A54479CC08}" type="presOf" srcId="{F6DC4BE5-FB4A-451C-A950-30B0557FC388}" destId="{3D466624-C564-423F-A623-B0A842833224}" srcOrd="0" destOrd="0" presId="urn:microsoft.com/office/officeart/2005/8/layout/radial4"/>
    <dgm:cxn modelId="{481C3E0F-8F6F-47BB-B73E-6C6ACA11B9D1}" type="presOf" srcId="{8E7E1DD9-C0FE-47EB-B493-FFB574495E3B}" destId="{EC911C48-EEA4-48B2-A924-73835E9A0E0C}" srcOrd="0" destOrd="0" presId="urn:microsoft.com/office/officeart/2005/8/layout/radial4"/>
    <dgm:cxn modelId="{C347384B-C5DF-4A25-9B5E-FBF6726D46F4}" type="presOf" srcId="{6033A8EE-8F1E-4387-898D-075AEDCC79D0}" destId="{70E2EEBF-F8CA-4235-B782-42310668B217}" srcOrd="0" destOrd="0" presId="urn:microsoft.com/office/officeart/2005/8/layout/radial4"/>
    <dgm:cxn modelId="{547F6CE5-0101-4052-B90D-FFD036784DB2}" srcId="{3B66D581-AB4F-4BE7-AF9B-043E50348CD4}" destId="{DFA88BE7-C52C-466A-859A-7E931D1BC919}" srcOrd="1" destOrd="0" parTransId="{075C4A8A-D28E-44CF-89C2-E606C547B539}" sibTransId="{38029A61-413D-4AAB-8101-328BF00FCFFF}"/>
    <dgm:cxn modelId="{90A08450-FBED-4F1F-BE2D-D400D799FC7A}" srcId="{3B66D581-AB4F-4BE7-AF9B-043E50348CD4}" destId="{5069D1CD-55E0-455E-9684-D8D0F5F60DAC}" srcOrd="7" destOrd="0" parTransId="{9D382140-CECE-4032-8CB9-C93005D92DAE}" sibTransId="{99734FD8-765F-47AF-9C1B-30A9D08A3486}"/>
    <dgm:cxn modelId="{571F3CD8-5184-4CBF-B04F-643EB6F277AE}" type="presOf" srcId="{3B66D581-AB4F-4BE7-AF9B-043E50348CD4}" destId="{60550E71-0F4D-484B-8504-C27C16743C96}" srcOrd="0" destOrd="0" presId="urn:microsoft.com/office/officeart/2005/8/layout/radial4"/>
    <dgm:cxn modelId="{0C055EA4-E841-417C-B4C5-B88AD8A48221}" type="presOf" srcId="{DFA88BE7-C52C-466A-859A-7E931D1BC919}" destId="{223ACE91-3175-45F9-9EDD-0D837F8F9A5E}" srcOrd="0" destOrd="0" presId="urn:microsoft.com/office/officeart/2005/8/layout/radial4"/>
    <dgm:cxn modelId="{84674D82-76F9-4171-B55E-68868F4F7830}" type="presOf" srcId="{3ECC821F-95AB-426D-AF13-207F3D20D4CB}" destId="{123CFB9C-110B-46B2-B87F-209A3E0B3372}" srcOrd="0" destOrd="0" presId="urn:microsoft.com/office/officeart/2005/8/layout/radial4"/>
    <dgm:cxn modelId="{E917F04C-29F0-4F8F-BB50-303CFA90562E}" type="presOf" srcId="{1B7373D0-C628-412A-B332-53299B828D3F}" destId="{9A7A90C7-A486-4967-BA89-7A89994AB00C}" srcOrd="0" destOrd="0" presId="urn:microsoft.com/office/officeart/2005/8/layout/radial4"/>
    <dgm:cxn modelId="{7FC944FA-8D85-419E-A0A9-6548F16722B1}" type="presOf" srcId="{F096961A-4978-4E85-BEBF-1ABD5CDE51C3}" destId="{38CC6BB4-E90C-40F4-883C-D111516DDAFA}" srcOrd="0" destOrd="0" presId="urn:microsoft.com/office/officeart/2005/8/layout/radial4"/>
    <dgm:cxn modelId="{F933AA86-0AC6-4837-8223-33527F5C0552}" srcId="{3B66D581-AB4F-4BE7-AF9B-043E50348CD4}" destId="{46729C35-9673-427C-B3E0-A39E78CD7372}" srcOrd="5" destOrd="0" parTransId="{BA50D6CC-EF09-479B-B383-4619B485B6AA}" sibTransId="{AA09E8C4-BF34-4272-BF89-501B975A465A}"/>
    <dgm:cxn modelId="{1B298727-C9BD-416F-B2AB-2D99205D454D}" srcId="{3B66D581-AB4F-4BE7-AF9B-043E50348CD4}" destId="{9B9DF66D-D51F-43AA-BEF5-16C814234AE2}" srcOrd="3" destOrd="0" parTransId="{F096961A-4978-4E85-BEBF-1ABD5CDE51C3}" sibTransId="{ABFE9531-8652-4809-A70D-432C764B4173}"/>
    <dgm:cxn modelId="{65371EEE-FBDC-4980-A95C-ABB379DC1335}" type="presOf" srcId="{3E656CCE-FBBE-4FB8-B5C6-258684FC86E1}" destId="{C6B4D433-89E2-480E-8065-46C8E4CFD60D}" srcOrd="0" destOrd="0" presId="urn:microsoft.com/office/officeart/2005/8/layout/radial4"/>
    <dgm:cxn modelId="{B4537244-22F0-4B35-9621-F04840D17031}" srcId="{3B66D581-AB4F-4BE7-AF9B-043E50348CD4}" destId="{8E7E1DD9-C0FE-47EB-B493-FFB574495E3B}" srcOrd="2" destOrd="0" parTransId="{3E2A88A2-7BEC-4A8C-A6F9-F7992DA8D818}" sibTransId="{79DAA843-3FF5-4B9E-9DB4-97826E625967}"/>
    <dgm:cxn modelId="{D7AF7E46-A0B5-470F-B4ED-47A5537D0B1C}" type="presOf" srcId="{9D382140-CECE-4032-8CB9-C93005D92DAE}" destId="{B42E0128-896A-4666-A6C2-A4E7C03413E9}" srcOrd="0" destOrd="0" presId="urn:microsoft.com/office/officeart/2005/8/layout/radial4"/>
    <dgm:cxn modelId="{0C5E9303-9D3B-4CEC-AEA9-06D51618F758}" type="presOf" srcId="{075C4A8A-D28E-44CF-89C2-E606C547B539}" destId="{966D3456-2D6A-4CE8-A861-2CC0838EBEC0}" srcOrd="0" destOrd="0" presId="urn:microsoft.com/office/officeart/2005/8/layout/radial4"/>
    <dgm:cxn modelId="{D793DCBC-35D8-4A1F-B16F-FE06D8F6793D}" srcId="{3B66D581-AB4F-4BE7-AF9B-043E50348CD4}" destId="{F5B79CD4-FD27-48F5-8EFB-2869BB568591}" srcOrd="0" destOrd="0" parTransId="{87E1A1AE-1212-4767-904B-2C5CCBCAFA43}" sibTransId="{8076F0F3-A793-4B13-888D-5165BAE9A7DC}"/>
    <dgm:cxn modelId="{7F0EC7CE-94D3-4BAA-8FBF-B207F8910EC7}" srcId="{6033A8EE-8F1E-4387-898D-075AEDCC79D0}" destId="{3B66D581-AB4F-4BE7-AF9B-043E50348CD4}" srcOrd="0" destOrd="0" parTransId="{DC3022A4-28BA-4D0E-8A08-D2A6E2105F0F}" sibTransId="{569EDB92-E742-4516-82C7-0CD870895C4E}"/>
    <dgm:cxn modelId="{B92F09DC-9D66-494C-BF55-FA26694E2668}" type="presOf" srcId="{9B9DF66D-D51F-43AA-BEF5-16C814234AE2}" destId="{35BC9302-D209-44C9-89C4-077DF160F1F0}" srcOrd="0" destOrd="0" presId="urn:microsoft.com/office/officeart/2005/8/layout/radial4"/>
    <dgm:cxn modelId="{67DB74CC-64E5-4176-94F8-E425C2987103}" type="presOf" srcId="{87E1A1AE-1212-4767-904B-2C5CCBCAFA43}" destId="{DEDFEED7-1D23-46AE-8679-199AC1860B33}" srcOrd="0" destOrd="0" presId="urn:microsoft.com/office/officeart/2005/8/layout/radial4"/>
    <dgm:cxn modelId="{D19CCBB6-D62C-4463-8707-471ED7AD6B45}" type="presParOf" srcId="{70E2EEBF-F8CA-4235-B782-42310668B217}" destId="{60550E71-0F4D-484B-8504-C27C16743C96}" srcOrd="0" destOrd="0" presId="urn:microsoft.com/office/officeart/2005/8/layout/radial4"/>
    <dgm:cxn modelId="{B3D3B8CF-7AFB-4F44-9CCC-CAC715F6EAC9}" type="presParOf" srcId="{70E2EEBF-F8CA-4235-B782-42310668B217}" destId="{DEDFEED7-1D23-46AE-8679-199AC1860B33}" srcOrd="1" destOrd="0" presId="urn:microsoft.com/office/officeart/2005/8/layout/radial4"/>
    <dgm:cxn modelId="{98CCC61A-87AD-45D5-8579-51E2155A8673}" type="presParOf" srcId="{70E2EEBF-F8CA-4235-B782-42310668B217}" destId="{F4F5F97A-BBA0-4580-A3DE-586A68C0891F}" srcOrd="2" destOrd="0" presId="urn:microsoft.com/office/officeart/2005/8/layout/radial4"/>
    <dgm:cxn modelId="{E2A41BC8-F4A5-4F9D-ABC7-21458F2DAC19}" type="presParOf" srcId="{70E2EEBF-F8CA-4235-B782-42310668B217}" destId="{966D3456-2D6A-4CE8-A861-2CC0838EBEC0}" srcOrd="3" destOrd="0" presId="urn:microsoft.com/office/officeart/2005/8/layout/radial4"/>
    <dgm:cxn modelId="{09323C8C-46F3-4EF2-B3B7-EE327C3C3010}" type="presParOf" srcId="{70E2EEBF-F8CA-4235-B782-42310668B217}" destId="{223ACE91-3175-45F9-9EDD-0D837F8F9A5E}" srcOrd="4" destOrd="0" presId="urn:microsoft.com/office/officeart/2005/8/layout/radial4"/>
    <dgm:cxn modelId="{403DB58B-1033-4C4A-B5CC-CC04628F4228}" type="presParOf" srcId="{70E2EEBF-F8CA-4235-B782-42310668B217}" destId="{A08481D7-D355-4064-906B-659DB3924556}" srcOrd="5" destOrd="0" presId="urn:microsoft.com/office/officeart/2005/8/layout/radial4"/>
    <dgm:cxn modelId="{B81A0A8A-364B-4BA5-8AE9-F160EBBFF687}" type="presParOf" srcId="{70E2EEBF-F8CA-4235-B782-42310668B217}" destId="{EC911C48-EEA4-48B2-A924-73835E9A0E0C}" srcOrd="6" destOrd="0" presId="urn:microsoft.com/office/officeart/2005/8/layout/radial4"/>
    <dgm:cxn modelId="{975BC4AE-3F9C-4EBB-952D-B13D8489C627}" type="presParOf" srcId="{70E2EEBF-F8CA-4235-B782-42310668B217}" destId="{38CC6BB4-E90C-40F4-883C-D111516DDAFA}" srcOrd="7" destOrd="0" presId="urn:microsoft.com/office/officeart/2005/8/layout/radial4"/>
    <dgm:cxn modelId="{422E9CFE-2EC4-4FE7-B7B8-AA3237AF1997}" type="presParOf" srcId="{70E2EEBF-F8CA-4235-B782-42310668B217}" destId="{35BC9302-D209-44C9-89C4-077DF160F1F0}" srcOrd="8" destOrd="0" presId="urn:microsoft.com/office/officeart/2005/8/layout/radial4"/>
    <dgm:cxn modelId="{F38820FC-2097-4079-8596-6BC5BD2A80C6}" type="presParOf" srcId="{70E2EEBF-F8CA-4235-B782-42310668B217}" destId="{C6B4D433-89E2-480E-8065-46C8E4CFD60D}" srcOrd="9" destOrd="0" presId="urn:microsoft.com/office/officeart/2005/8/layout/radial4"/>
    <dgm:cxn modelId="{20ADAE1A-117F-43B4-B113-8B1BDA946832}" type="presParOf" srcId="{70E2EEBF-F8CA-4235-B782-42310668B217}" destId="{123CFB9C-110B-46B2-B87F-209A3E0B3372}" srcOrd="10" destOrd="0" presId="urn:microsoft.com/office/officeart/2005/8/layout/radial4"/>
    <dgm:cxn modelId="{B8837761-96D1-498C-B822-03E54C89D1AF}" type="presParOf" srcId="{70E2EEBF-F8CA-4235-B782-42310668B217}" destId="{2765CE62-D0D2-4B20-AC09-2D7F7973F51C}" srcOrd="11" destOrd="0" presId="urn:microsoft.com/office/officeart/2005/8/layout/radial4"/>
    <dgm:cxn modelId="{456E7062-05CC-4E33-B4B7-E62AF1815F03}" type="presParOf" srcId="{70E2EEBF-F8CA-4235-B782-42310668B217}" destId="{EE12299F-F451-4AD6-A3CB-D0419AA6000E}" srcOrd="12" destOrd="0" presId="urn:microsoft.com/office/officeart/2005/8/layout/radial4"/>
    <dgm:cxn modelId="{B7674FF2-BD4B-4A5B-9F9E-6FB85FD9EE74}" type="presParOf" srcId="{70E2EEBF-F8CA-4235-B782-42310668B217}" destId="{3D466624-C564-423F-A623-B0A842833224}" srcOrd="13" destOrd="0" presId="urn:microsoft.com/office/officeart/2005/8/layout/radial4"/>
    <dgm:cxn modelId="{4BBAE742-F9A5-41B6-8CD1-69963301689C}" type="presParOf" srcId="{70E2EEBF-F8CA-4235-B782-42310668B217}" destId="{3994423A-95B3-4EEA-BEC3-F6D846E7424F}" srcOrd="14" destOrd="0" presId="urn:microsoft.com/office/officeart/2005/8/layout/radial4"/>
    <dgm:cxn modelId="{63BB49AC-B818-488F-8631-A6E2E7ACA224}" type="presParOf" srcId="{70E2EEBF-F8CA-4235-B782-42310668B217}" destId="{B42E0128-896A-4666-A6C2-A4E7C03413E9}" srcOrd="15" destOrd="0" presId="urn:microsoft.com/office/officeart/2005/8/layout/radial4"/>
    <dgm:cxn modelId="{D05822ED-3914-4619-819A-9F1232FD22E3}" type="presParOf" srcId="{70E2EEBF-F8CA-4235-B782-42310668B217}" destId="{B1E88FA6-E51B-4E9C-A1DD-12FECFD1DEA1}" srcOrd="16" destOrd="0" presId="urn:microsoft.com/office/officeart/2005/8/layout/radial4"/>
    <dgm:cxn modelId="{4F477ACE-1845-43B4-B78A-43A89DC5F3A6}" type="presParOf" srcId="{70E2EEBF-F8CA-4235-B782-42310668B217}" destId="{C7B3B7C0-4089-4706-8936-52132FB21768}" srcOrd="17" destOrd="0" presId="urn:microsoft.com/office/officeart/2005/8/layout/radial4"/>
    <dgm:cxn modelId="{0BDE4776-31C6-40D3-A313-65BEE9ADA15F}" type="presParOf" srcId="{70E2EEBF-F8CA-4235-B782-42310668B217}" destId="{9A7A90C7-A486-4967-BA89-7A89994AB00C}" srcOrd="1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83C15FC-2A3D-4DB0-AD2A-3D5AB88F7669}" type="doc">
      <dgm:prSet loTypeId="urn:microsoft.com/office/officeart/2008/layout/RadialCluster" loCatId="cycle" qsTypeId="urn:microsoft.com/office/officeart/2005/8/quickstyle/simple1" qsCatId="simple" csTypeId="urn:microsoft.com/office/officeart/2005/8/colors/colorful2" csCatId="colorful" phldr="1"/>
      <dgm:spPr/>
      <dgm:t>
        <a:bodyPr/>
        <a:lstStyle/>
        <a:p>
          <a:endParaRPr lang="en-US"/>
        </a:p>
      </dgm:t>
    </dgm:pt>
    <dgm:pt modelId="{6A6F8432-2349-4F86-8230-1B9590EBCC19}" type="pres">
      <dgm:prSet presAssocID="{983C15FC-2A3D-4DB0-AD2A-3D5AB88F7669}" presName="Name0" presStyleCnt="0">
        <dgm:presLayoutVars>
          <dgm:chMax val="1"/>
          <dgm:chPref val="1"/>
          <dgm:dir/>
          <dgm:animOne val="branch"/>
          <dgm:animLvl val="lvl"/>
        </dgm:presLayoutVars>
      </dgm:prSet>
      <dgm:spPr/>
      <dgm:t>
        <a:bodyPr/>
        <a:lstStyle/>
        <a:p>
          <a:endParaRPr lang="en-US"/>
        </a:p>
      </dgm:t>
    </dgm:pt>
  </dgm:ptLst>
  <dgm:cxnLst>
    <dgm:cxn modelId="{0DD37551-566C-4800-A99A-9CD6757B95AA}" type="presOf" srcId="{983C15FC-2A3D-4DB0-AD2A-3D5AB88F7669}" destId="{6A6F8432-2349-4F86-8230-1B9590EBCC19}" srcOrd="0"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4A27B86-E732-4AD3-B673-D064EB3F0B13}" type="doc">
      <dgm:prSet loTypeId="urn:microsoft.com/office/officeart/2005/8/layout/arrow6" loCatId="process" qsTypeId="urn:microsoft.com/office/officeart/2005/8/quickstyle/simple1" qsCatId="simple" csTypeId="urn:microsoft.com/office/officeart/2005/8/colors/accent1_2" csCatId="accent1" phldr="1"/>
      <dgm:spPr/>
      <dgm:t>
        <a:bodyPr/>
        <a:lstStyle/>
        <a:p>
          <a:endParaRPr lang="en-US"/>
        </a:p>
      </dgm:t>
    </dgm:pt>
    <dgm:pt modelId="{4794D251-6E66-42FD-89C4-CB0B82643727}">
      <dgm:prSet phldrT="[Text]" custT="1"/>
      <dgm:spPr/>
      <dgm:t>
        <a:bodyPr/>
        <a:lstStyle/>
        <a:p>
          <a:r>
            <a:rPr lang="az-Latn-AZ" sz="3600" b="1" dirty="0" smtClean="0">
              <a:solidFill>
                <a:srgbClr val="FF0000"/>
              </a:solidFill>
              <a:latin typeface="Times New Roman" panose="02020603050405020304" pitchFamily="18" charset="0"/>
              <a:cs typeface="Times New Roman" panose="02020603050405020304" pitchFamily="18" charset="0"/>
            </a:rPr>
            <a:t>32</a:t>
          </a:r>
          <a:r>
            <a:rPr lang="az-Latn-AZ" sz="3200" b="1" dirty="0" smtClean="0">
              <a:latin typeface="Times New Roman" panose="02020603050405020304" pitchFamily="18" charset="0"/>
              <a:cs typeface="Times New Roman" panose="02020603050405020304" pitchFamily="18" charset="0"/>
            </a:rPr>
            <a:t> </a:t>
          </a:r>
          <a:r>
            <a:rPr lang="az-Latn-AZ" sz="2800" b="1" dirty="0" smtClean="0">
              <a:latin typeface="Times New Roman" panose="02020603050405020304" pitchFamily="18" charset="0"/>
              <a:cs typeface="Times New Roman" panose="02020603050405020304" pitchFamily="18" charset="0"/>
            </a:rPr>
            <a:t>tədbir</a:t>
          </a:r>
          <a:endParaRPr lang="en-US" sz="2800" b="1" dirty="0">
            <a:latin typeface="Times New Roman" panose="02020603050405020304" pitchFamily="18" charset="0"/>
            <a:cs typeface="Times New Roman" panose="02020603050405020304" pitchFamily="18" charset="0"/>
          </a:endParaRPr>
        </a:p>
      </dgm:t>
    </dgm:pt>
    <dgm:pt modelId="{3D4F866A-358A-4202-97EE-60489D4A916B}" type="parTrans" cxnId="{6B45A200-C65A-457A-A2C8-B8046ECF88A6}">
      <dgm:prSet/>
      <dgm:spPr/>
      <dgm:t>
        <a:bodyPr/>
        <a:lstStyle/>
        <a:p>
          <a:endParaRPr lang="en-US"/>
        </a:p>
      </dgm:t>
    </dgm:pt>
    <dgm:pt modelId="{3E0728E6-8494-45D7-8A50-1EB608349E91}" type="sibTrans" cxnId="{6B45A200-C65A-457A-A2C8-B8046ECF88A6}">
      <dgm:prSet/>
      <dgm:spPr/>
      <dgm:t>
        <a:bodyPr/>
        <a:lstStyle/>
        <a:p>
          <a:endParaRPr lang="en-US"/>
        </a:p>
      </dgm:t>
    </dgm:pt>
    <dgm:pt modelId="{9D66A8DA-07C9-4539-89EA-A3F8C3259DC4}">
      <dgm:prSet phldrT="[Text]" custT="1"/>
      <dgm:spPr/>
      <dgm:t>
        <a:bodyPr/>
        <a:lstStyle/>
        <a:p>
          <a:r>
            <a:rPr lang="az-Latn-AZ" sz="3200" b="1" dirty="0" smtClean="0">
              <a:solidFill>
                <a:srgbClr val="FF0000"/>
              </a:solidFill>
              <a:latin typeface="Times New Roman" panose="02020603050405020304" pitchFamily="18" charset="0"/>
              <a:cs typeface="Times New Roman" panose="02020603050405020304" pitchFamily="18" charset="0"/>
            </a:rPr>
            <a:t>2582</a:t>
          </a:r>
          <a:r>
            <a:rPr lang="az-Latn-AZ" sz="3200" b="1" dirty="0" smtClean="0">
              <a:latin typeface="Times New Roman" panose="02020603050405020304" pitchFamily="18" charset="0"/>
              <a:cs typeface="Times New Roman" panose="02020603050405020304" pitchFamily="18" charset="0"/>
            </a:rPr>
            <a:t> </a:t>
          </a:r>
          <a:r>
            <a:rPr lang="az-Latn-AZ" sz="2800" b="1" dirty="0" smtClean="0">
              <a:latin typeface="Times New Roman" panose="02020603050405020304" pitchFamily="18" charset="0"/>
              <a:cs typeface="Times New Roman" panose="02020603050405020304" pitchFamily="18" charset="0"/>
            </a:rPr>
            <a:t>iştirakçı</a:t>
          </a:r>
          <a:endParaRPr lang="en-US" sz="2800" b="1" dirty="0">
            <a:latin typeface="Times New Roman" panose="02020603050405020304" pitchFamily="18" charset="0"/>
            <a:cs typeface="Times New Roman" panose="02020603050405020304" pitchFamily="18" charset="0"/>
          </a:endParaRPr>
        </a:p>
      </dgm:t>
    </dgm:pt>
    <dgm:pt modelId="{9E17FD70-29AC-42EF-AFD7-7603485DCD75}" type="sibTrans" cxnId="{7CED2A4E-3E6D-4B58-968B-695A90880ED7}">
      <dgm:prSet/>
      <dgm:spPr/>
      <dgm:t>
        <a:bodyPr/>
        <a:lstStyle/>
        <a:p>
          <a:endParaRPr lang="en-US"/>
        </a:p>
      </dgm:t>
    </dgm:pt>
    <dgm:pt modelId="{26D68BEA-4BEA-4246-92B2-12321CF8936A}" type="parTrans" cxnId="{7CED2A4E-3E6D-4B58-968B-695A90880ED7}">
      <dgm:prSet/>
      <dgm:spPr/>
      <dgm:t>
        <a:bodyPr/>
        <a:lstStyle/>
        <a:p>
          <a:endParaRPr lang="en-US"/>
        </a:p>
      </dgm:t>
    </dgm:pt>
    <dgm:pt modelId="{38A4A523-05D5-416C-954F-D66DDFFC5490}" type="pres">
      <dgm:prSet presAssocID="{94A27B86-E732-4AD3-B673-D064EB3F0B13}" presName="compositeShape" presStyleCnt="0">
        <dgm:presLayoutVars>
          <dgm:chMax val="2"/>
          <dgm:dir/>
          <dgm:resizeHandles val="exact"/>
        </dgm:presLayoutVars>
      </dgm:prSet>
      <dgm:spPr/>
      <dgm:t>
        <a:bodyPr/>
        <a:lstStyle/>
        <a:p>
          <a:endParaRPr lang="en-US"/>
        </a:p>
      </dgm:t>
    </dgm:pt>
    <dgm:pt modelId="{B0A2790F-9636-430E-AA36-2D277282B235}" type="pres">
      <dgm:prSet presAssocID="{94A27B86-E732-4AD3-B673-D064EB3F0B13}" presName="ribbon" presStyleLbl="node1" presStyleIdx="0" presStyleCnt="1" custScaleX="230843" custScaleY="75988" custLinFactNeighborX="1280" custLinFactNeighborY="-29595"/>
      <dgm:spPr>
        <a:blipFill rotWithShape="0">
          <a:blip xmlns:r="http://schemas.openxmlformats.org/officeDocument/2006/relationships" r:embed="rId1"/>
          <a:stretch>
            <a:fillRect/>
          </a:stretch>
        </a:blipFill>
      </dgm:spPr>
      <dgm:t>
        <a:bodyPr/>
        <a:lstStyle/>
        <a:p>
          <a:endParaRPr lang="en-US"/>
        </a:p>
      </dgm:t>
    </dgm:pt>
    <dgm:pt modelId="{3FC176A3-4468-4EBD-BB7D-3A40EA420C04}" type="pres">
      <dgm:prSet presAssocID="{94A27B86-E732-4AD3-B673-D064EB3F0B13}" presName="leftArrowText" presStyleLbl="node1" presStyleIdx="0" presStyleCnt="1" custScaleX="174045" custScaleY="68683" custLinFactNeighborX="-99396" custLinFactNeighborY="-19149">
        <dgm:presLayoutVars>
          <dgm:chMax val="0"/>
          <dgm:bulletEnabled val="1"/>
        </dgm:presLayoutVars>
      </dgm:prSet>
      <dgm:spPr/>
      <dgm:t>
        <a:bodyPr/>
        <a:lstStyle/>
        <a:p>
          <a:endParaRPr lang="en-US"/>
        </a:p>
      </dgm:t>
    </dgm:pt>
    <dgm:pt modelId="{A5463525-F75D-413C-8139-479A7136B439}" type="pres">
      <dgm:prSet presAssocID="{94A27B86-E732-4AD3-B673-D064EB3F0B13}" presName="rightArrowText" presStyleLbl="node1" presStyleIdx="0" presStyleCnt="1" custScaleX="185395" custScaleY="68581" custLinFactNeighborX="72746" custLinFactNeighborY="-30371">
        <dgm:presLayoutVars>
          <dgm:chMax val="0"/>
          <dgm:bulletEnabled val="1"/>
        </dgm:presLayoutVars>
      </dgm:prSet>
      <dgm:spPr/>
      <dgm:t>
        <a:bodyPr/>
        <a:lstStyle/>
        <a:p>
          <a:endParaRPr lang="en-US"/>
        </a:p>
      </dgm:t>
    </dgm:pt>
  </dgm:ptLst>
  <dgm:cxnLst>
    <dgm:cxn modelId="{735F81EC-BB6A-4001-8B97-B13C64F45E8E}" type="presOf" srcId="{4794D251-6E66-42FD-89C4-CB0B82643727}" destId="{3FC176A3-4468-4EBD-BB7D-3A40EA420C04}" srcOrd="0" destOrd="0" presId="urn:microsoft.com/office/officeart/2005/8/layout/arrow6"/>
    <dgm:cxn modelId="{145FDF4D-7A86-4FF5-8216-3CC9E904FBB0}" type="presOf" srcId="{94A27B86-E732-4AD3-B673-D064EB3F0B13}" destId="{38A4A523-05D5-416C-954F-D66DDFFC5490}" srcOrd="0" destOrd="0" presId="urn:microsoft.com/office/officeart/2005/8/layout/arrow6"/>
    <dgm:cxn modelId="{05CBCB3D-E9B2-45B0-A4C9-E062C12860E4}" type="presOf" srcId="{9D66A8DA-07C9-4539-89EA-A3F8C3259DC4}" destId="{A5463525-F75D-413C-8139-479A7136B439}" srcOrd="0" destOrd="0" presId="urn:microsoft.com/office/officeart/2005/8/layout/arrow6"/>
    <dgm:cxn modelId="{7CED2A4E-3E6D-4B58-968B-695A90880ED7}" srcId="{94A27B86-E732-4AD3-B673-D064EB3F0B13}" destId="{9D66A8DA-07C9-4539-89EA-A3F8C3259DC4}" srcOrd="1" destOrd="0" parTransId="{26D68BEA-4BEA-4246-92B2-12321CF8936A}" sibTransId="{9E17FD70-29AC-42EF-AFD7-7603485DCD75}"/>
    <dgm:cxn modelId="{6B45A200-C65A-457A-A2C8-B8046ECF88A6}" srcId="{94A27B86-E732-4AD3-B673-D064EB3F0B13}" destId="{4794D251-6E66-42FD-89C4-CB0B82643727}" srcOrd="0" destOrd="0" parTransId="{3D4F866A-358A-4202-97EE-60489D4A916B}" sibTransId="{3E0728E6-8494-45D7-8A50-1EB608349E91}"/>
    <dgm:cxn modelId="{640EC89C-2005-4CD0-9A43-D5460EC47444}" type="presParOf" srcId="{38A4A523-05D5-416C-954F-D66DDFFC5490}" destId="{B0A2790F-9636-430E-AA36-2D277282B235}" srcOrd="0" destOrd="0" presId="urn:microsoft.com/office/officeart/2005/8/layout/arrow6"/>
    <dgm:cxn modelId="{6D0D8951-D8AC-4124-82F7-8BCBA2FE940C}" type="presParOf" srcId="{38A4A523-05D5-416C-954F-D66DDFFC5490}" destId="{3FC176A3-4468-4EBD-BB7D-3A40EA420C04}" srcOrd="1" destOrd="0" presId="urn:microsoft.com/office/officeart/2005/8/layout/arrow6"/>
    <dgm:cxn modelId="{15D769B1-7E44-4E98-A683-EB30241264CC}" type="presParOf" srcId="{38A4A523-05D5-416C-954F-D66DDFFC5490}" destId="{A5463525-F75D-413C-8139-479A7136B439}" srcOrd="2" destOrd="0" presId="urn:microsoft.com/office/officeart/2005/8/layout/arrow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D07D00-2F57-49B7-B31F-DF7256C17FC2}">
      <dsp:nvSpPr>
        <dsp:cNvPr id="0" name=""/>
        <dsp:cNvSpPr/>
      </dsp:nvSpPr>
      <dsp:spPr>
        <a:xfrm>
          <a:off x="-6804089" y="-1040805"/>
          <a:ext cx="8101411" cy="8101411"/>
        </a:xfrm>
        <a:prstGeom prst="blockArc">
          <a:avLst>
            <a:gd name="adj1" fmla="val 18900000"/>
            <a:gd name="adj2" fmla="val 2700000"/>
            <a:gd name="adj3" fmla="val 267"/>
          </a:avLst>
        </a:prstGeom>
        <a:noFill/>
        <a:ln w="2540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C623C19-7E22-48E8-9216-161BCE27E9C4}">
      <dsp:nvSpPr>
        <dsp:cNvPr id="0" name=""/>
        <dsp:cNvSpPr/>
      </dsp:nvSpPr>
      <dsp:spPr>
        <a:xfrm>
          <a:off x="835548" y="502918"/>
          <a:ext cx="7727460" cy="1402083"/>
        </a:xfrm>
        <a:prstGeom prst="rect">
          <a:avLst/>
        </a:prstGeom>
        <a:gradFill rotWithShape="0">
          <a:gsLst>
            <a:gs pos="0">
              <a:schemeClr val="accent5">
                <a:hueOff val="0"/>
                <a:satOff val="0"/>
                <a:lumOff val="0"/>
                <a:alphaOff val="0"/>
                <a:tint val="73000"/>
                <a:shade val="100000"/>
                <a:satMod val="150000"/>
              </a:schemeClr>
            </a:gs>
            <a:gs pos="25000">
              <a:schemeClr val="accent5">
                <a:hueOff val="0"/>
                <a:satOff val="0"/>
                <a:lumOff val="0"/>
                <a:alphaOff val="0"/>
                <a:tint val="96000"/>
                <a:shade val="80000"/>
                <a:satMod val="105000"/>
              </a:schemeClr>
            </a:gs>
            <a:gs pos="38000">
              <a:schemeClr val="accent5">
                <a:hueOff val="0"/>
                <a:satOff val="0"/>
                <a:lumOff val="0"/>
                <a:alphaOff val="0"/>
                <a:tint val="96000"/>
                <a:shade val="59000"/>
                <a:satMod val="120000"/>
              </a:schemeClr>
            </a:gs>
            <a:gs pos="55000">
              <a:schemeClr val="accent5">
                <a:hueOff val="0"/>
                <a:satOff val="0"/>
                <a:lumOff val="0"/>
                <a:alphaOff val="0"/>
                <a:tint val="100000"/>
                <a:shade val="57000"/>
                <a:satMod val="120000"/>
              </a:schemeClr>
            </a:gs>
            <a:gs pos="80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5643" tIns="60960" rIns="60960" bIns="60960" numCol="1" spcCol="1270" anchor="ctr" anchorCtr="0">
          <a:noAutofit/>
        </a:bodyPr>
        <a:lstStyle/>
        <a:p>
          <a:pPr lvl="0" algn="ctr" defTabSz="1066800">
            <a:lnSpc>
              <a:spcPct val="90000"/>
            </a:lnSpc>
            <a:spcBef>
              <a:spcPct val="0"/>
            </a:spcBef>
            <a:spcAft>
              <a:spcPct val="35000"/>
            </a:spcAft>
          </a:pPr>
          <a:r>
            <a:rPr lang="az-Latn-AZ" sz="2400" b="0" kern="1200" dirty="0" smtClean="0">
              <a:latin typeface="Times New Roman" panose="02020603050405020304" pitchFamily="18" charset="0"/>
              <a:cs typeface="Times New Roman" panose="02020603050405020304" pitchFamily="18" charset="0"/>
            </a:rPr>
            <a:t>“Azərbaycan Respublikasında Qadın məşğulluğunun təminatı ilə bağlı 2023-2025-cü illər üçün Milli Fəaliyyət Planı”</a:t>
          </a:r>
          <a:endParaRPr lang="en-US" sz="2400" b="0" kern="1200" dirty="0">
            <a:latin typeface="Times New Roman" panose="02020603050405020304" pitchFamily="18" charset="0"/>
            <a:cs typeface="Times New Roman" panose="02020603050405020304" pitchFamily="18" charset="0"/>
          </a:endParaRPr>
        </a:p>
      </dsp:txBody>
      <dsp:txXfrm>
        <a:off x="835548" y="502918"/>
        <a:ext cx="7727460" cy="1402083"/>
      </dsp:txXfrm>
    </dsp:sp>
    <dsp:sp modelId="{ED956D4D-BF4E-45FB-9F4C-5749842262E2}">
      <dsp:nvSpPr>
        <dsp:cNvPr id="0" name=""/>
        <dsp:cNvSpPr/>
      </dsp:nvSpPr>
      <dsp:spPr>
        <a:xfrm>
          <a:off x="83073" y="451485"/>
          <a:ext cx="1504950" cy="1504950"/>
        </a:xfrm>
        <a:prstGeom prst="ellipse">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176A833-9571-430E-94E1-DD0EEC48DF6B}">
      <dsp:nvSpPr>
        <dsp:cNvPr id="0" name=""/>
        <dsp:cNvSpPr/>
      </dsp:nvSpPr>
      <dsp:spPr>
        <a:xfrm>
          <a:off x="1273187" y="2286000"/>
          <a:ext cx="7289821" cy="1447798"/>
        </a:xfrm>
        <a:prstGeom prst="rect">
          <a:avLst/>
        </a:prstGeom>
        <a:gradFill rotWithShape="0">
          <a:gsLst>
            <a:gs pos="0">
              <a:schemeClr val="accent5">
                <a:hueOff val="8842340"/>
                <a:satOff val="-35925"/>
                <a:lumOff val="-7941"/>
                <a:alphaOff val="0"/>
                <a:tint val="73000"/>
                <a:shade val="100000"/>
                <a:satMod val="150000"/>
              </a:schemeClr>
            </a:gs>
            <a:gs pos="25000">
              <a:schemeClr val="accent5">
                <a:hueOff val="8842340"/>
                <a:satOff val="-35925"/>
                <a:lumOff val="-7941"/>
                <a:alphaOff val="0"/>
                <a:tint val="96000"/>
                <a:shade val="80000"/>
                <a:satMod val="105000"/>
              </a:schemeClr>
            </a:gs>
            <a:gs pos="38000">
              <a:schemeClr val="accent5">
                <a:hueOff val="8842340"/>
                <a:satOff val="-35925"/>
                <a:lumOff val="-7941"/>
                <a:alphaOff val="0"/>
                <a:tint val="96000"/>
                <a:shade val="59000"/>
                <a:satMod val="120000"/>
              </a:schemeClr>
            </a:gs>
            <a:gs pos="55000">
              <a:schemeClr val="accent5">
                <a:hueOff val="8842340"/>
                <a:satOff val="-35925"/>
                <a:lumOff val="-7941"/>
                <a:alphaOff val="0"/>
                <a:tint val="100000"/>
                <a:shade val="57000"/>
                <a:satMod val="120000"/>
              </a:schemeClr>
            </a:gs>
            <a:gs pos="80000">
              <a:schemeClr val="accent5">
                <a:hueOff val="8842340"/>
                <a:satOff val="-35925"/>
                <a:lumOff val="-7941"/>
                <a:alphaOff val="0"/>
                <a:tint val="100000"/>
                <a:shade val="56000"/>
                <a:satMod val="145000"/>
              </a:schemeClr>
            </a:gs>
            <a:gs pos="88000">
              <a:schemeClr val="accent5">
                <a:hueOff val="8842340"/>
                <a:satOff val="-35925"/>
                <a:lumOff val="-7941"/>
                <a:alphaOff val="0"/>
                <a:tint val="100000"/>
                <a:shade val="63000"/>
                <a:satMod val="160000"/>
              </a:schemeClr>
            </a:gs>
            <a:gs pos="100000">
              <a:schemeClr val="accent5">
                <a:hueOff val="8842340"/>
                <a:satOff val="-35925"/>
                <a:lumOff val="-7941"/>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5643" tIns="60960" rIns="60960" bIns="60960" numCol="1" spcCol="1270" anchor="ctr" anchorCtr="0">
          <a:noAutofit/>
        </a:bodyPr>
        <a:lstStyle/>
        <a:p>
          <a:pPr lvl="0" algn="ctr" defTabSz="1066800">
            <a:lnSpc>
              <a:spcPct val="90000"/>
            </a:lnSpc>
            <a:spcBef>
              <a:spcPct val="0"/>
            </a:spcBef>
            <a:spcAft>
              <a:spcPct val="35000"/>
            </a:spcAft>
          </a:pPr>
          <a:r>
            <a:rPr lang="az-Latn-AZ" sz="2400" kern="1200" dirty="0" smtClean="0">
              <a:latin typeface="Times New Roman" panose="02020603050405020304" pitchFamily="18" charset="0"/>
              <a:cs typeface="Times New Roman" panose="02020603050405020304" pitchFamily="18" charset="0"/>
            </a:rPr>
            <a:t>“Gender Bərabərliyi üzrə 2022-2025-ci illər üçün Milli Fəaliyyət Planı”</a:t>
          </a:r>
          <a:endParaRPr lang="en-US" sz="2400" kern="1200" dirty="0">
            <a:latin typeface="Times New Roman" panose="02020603050405020304" pitchFamily="18" charset="0"/>
            <a:cs typeface="Times New Roman" panose="02020603050405020304" pitchFamily="18" charset="0"/>
          </a:endParaRPr>
        </a:p>
      </dsp:txBody>
      <dsp:txXfrm>
        <a:off x="1273187" y="2286000"/>
        <a:ext cx="7289821" cy="1447798"/>
      </dsp:txXfrm>
    </dsp:sp>
    <dsp:sp modelId="{D05B2DA9-6D79-48ED-8E78-E19B501656C1}">
      <dsp:nvSpPr>
        <dsp:cNvPr id="0" name=""/>
        <dsp:cNvSpPr/>
      </dsp:nvSpPr>
      <dsp:spPr>
        <a:xfrm>
          <a:off x="520712" y="2257425"/>
          <a:ext cx="1504950" cy="1504950"/>
        </a:xfrm>
        <a:prstGeom prst="ellipse">
          <a:avLst/>
        </a:prstGeom>
        <a:solidFill>
          <a:schemeClr val="lt1">
            <a:hueOff val="0"/>
            <a:satOff val="0"/>
            <a:lumOff val="0"/>
            <a:alphaOff val="0"/>
          </a:schemeClr>
        </a:solidFill>
        <a:ln w="9525" cap="flat" cmpd="sng" algn="ctr">
          <a:solidFill>
            <a:schemeClr val="accent5">
              <a:hueOff val="8842340"/>
              <a:satOff val="-35925"/>
              <a:lumOff val="-7941"/>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7D7B8E1-ABD7-4B92-A767-CDE76BC0B403}">
      <dsp:nvSpPr>
        <dsp:cNvPr id="0" name=""/>
        <dsp:cNvSpPr/>
      </dsp:nvSpPr>
      <dsp:spPr>
        <a:xfrm>
          <a:off x="835548" y="4114798"/>
          <a:ext cx="7727460" cy="1402083"/>
        </a:xfrm>
        <a:prstGeom prst="rect">
          <a:avLst/>
        </a:prstGeom>
        <a:gradFill rotWithShape="0">
          <a:gsLst>
            <a:gs pos="0">
              <a:schemeClr val="accent5">
                <a:hueOff val="17684680"/>
                <a:satOff val="-71851"/>
                <a:lumOff val="-15882"/>
                <a:alphaOff val="0"/>
                <a:tint val="73000"/>
                <a:shade val="100000"/>
                <a:satMod val="150000"/>
              </a:schemeClr>
            </a:gs>
            <a:gs pos="25000">
              <a:schemeClr val="accent5">
                <a:hueOff val="17684680"/>
                <a:satOff val="-71851"/>
                <a:lumOff val="-15882"/>
                <a:alphaOff val="0"/>
                <a:tint val="96000"/>
                <a:shade val="80000"/>
                <a:satMod val="105000"/>
              </a:schemeClr>
            </a:gs>
            <a:gs pos="38000">
              <a:schemeClr val="accent5">
                <a:hueOff val="17684680"/>
                <a:satOff val="-71851"/>
                <a:lumOff val="-15882"/>
                <a:alphaOff val="0"/>
                <a:tint val="96000"/>
                <a:shade val="59000"/>
                <a:satMod val="120000"/>
              </a:schemeClr>
            </a:gs>
            <a:gs pos="55000">
              <a:schemeClr val="accent5">
                <a:hueOff val="17684680"/>
                <a:satOff val="-71851"/>
                <a:lumOff val="-15882"/>
                <a:alphaOff val="0"/>
                <a:tint val="100000"/>
                <a:shade val="57000"/>
                <a:satMod val="120000"/>
              </a:schemeClr>
            </a:gs>
            <a:gs pos="80000">
              <a:schemeClr val="accent5">
                <a:hueOff val="17684680"/>
                <a:satOff val="-71851"/>
                <a:lumOff val="-15882"/>
                <a:alphaOff val="0"/>
                <a:tint val="100000"/>
                <a:shade val="56000"/>
                <a:satMod val="145000"/>
              </a:schemeClr>
            </a:gs>
            <a:gs pos="88000">
              <a:schemeClr val="accent5">
                <a:hueOff val="17684680"/>
                <a:satOff val="-71851"/>
                <a:lumOff val="-15882"/>
                <a:alphaOff val="0"/>
                <a:tint val="100000"/>
                <a:shade val="63000"/>
                <a:satMod val="160000"/>
              </a:schemeClr>
            </a:gs>
            <a:gs pos="100000">
              <a:schemeClr val="accent5">
                <a:hueOff val="17684680"/>
                <a:satOff val="-71851"/>
                <a:lumOff val="-15882"/>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5643" tIns="60960" rIns="60960" bIns="60960" numCol="1" spcCol="1270" anchor="ctr" anchorCtr="0">
          <a:noAutofit/>
        </a:bodyPr>
        <a:lstStyle/>
        <a:p>
          <a:pPr lvl="0" algn="ctr" defTabSz="1066800">
            <a:lnSpc>
              <a:spcPct val="90000"/>
            </a:lnSpc>
            <a:spcBef>
              <a:spcPct val="0"/>
            </a:spcBef>
            <a:spcAft>
              <a:spcPct val="35000"/>
            </a:spcAft>
          </a:pPr>
          <a:r>
            <a:rPr lang="az-Latn-AZ" sz="2400" kern="1200" dirty="0" smtClean="0">
              <a:latin typeface="Times New Roman" panose="02020603050405020304" pitchFamily="18" charset="0"/>
              <a:cs typeface="Times New Roman" panose="02020603050405020304" pitchFamily="18" charset="0"/>
            </a:rPr>
            <a:t>BMT TŞ-nın “Qadınlar, Sülh və Təhlükəsizlik üzrə 1325 saylı Qətnaməsinin Azərbaycan Respublikasında Tətbiqinə dair Milli Fəaliyyət Planı”</a:t>
          </a:r>
          <a:endParaRPr lang="en-US" sz="2400" kern="1200" dirty="0">
            <a:latin typeface="Times New Roman" panose="02020603050405020304" pitchFamily="18" charset="0"/>
            <a:cs typeface="Times New Roman" panose="02020603050405020304" pitchFamily="18" charset="0"/>
          </a:endParaRPr>
        </a:p>
      </dsp:txBody>
      <dsp:txXfrm>
        <a:off x="835548" y="4114798"/>
        <a:ext cx="7727460" cy="1402083"/>
      </dsp:txXfrm>
    </dsp:sp>
    <dsp:sp modelId="{D81F4815-EB6A-4991-BCFE-DCDB30755951}">
      <dsp:nvSpPr>
        <dsp:cNvPr id="0" name=""/>
        <dsp:cNvSpPr/>
      </dsp:nvSpPr>
      <dsp:spPr>
        <a:xfrm>
          <a:off x="83073" y="4063365"/>
          <a:ext cx="1504950" cy="1504950"/>
        </a:xfrm>
        <a:prstGeom prst="ellipse">
          <a:avLst/>
        </a:prstGeom>
        <a:solidFill>
          <a:schemeClr val="lt1">
            <a:hueOff val="0"/>
            <a:satOff val="0"/>
            <a:lumOff val="0"/>
            <a:alphaOff val="0"/>
          </a:schemeClr>
        </a:solidFill>
        <a:ln w="9525" cap="flat" cmpd="sng" algn="ctr">
          <a:solidFill>
            <a:schemeClr val="accent5">
              <a:hueOff val="17684680"/>
              <a:satOff val="-71851"/>
              <a:lumOff val="-15882"/>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BA9FB9-F8CC-46ED-B779-99FA15501E53}">
      <dsp:nvSpPr>
        <dsp:cNvPr id="0" name=""/>
        <dsp:cNvSpPr/>
      </dsp:nvSpPr>
      <dsp:spPr>
        <a:xfrm>
          <a:off x="1167184" y="-14741"/>
          <a:ext cx="6423930" cy="6423930"/>
        </a:xfrm>
        <a:prstGeom prst="circularArrow">
          <a:avLst>
            <a:gd name="adj1" fmla="val 5544"/>
            <a:gd name="adj2" fmla="val 330680"/>
            <a:gd name="adj3" fmla="val 14548955"/>
            <a:gd name="adj4" fmla="val 16931279"/>
            <a:gd name="adj5" fmla="val 5757"/>
          </a:avLst>
        </a:prstGeom>
        <a:gradFill rotWithShape="0">
          <a:gsLst>
            <a:gs pos="0">
              <a:schemeClr val="accent2">
                <a:tint val="40000"/>
                <a:hueOff val="0"/>
                <a:satOff val="0"/>
                <a:lumOff val="0"/>
                <a:alphaOff val="0"/>
                <a:tint val="73000"/>
                <a:shade val="100000"/>
                <a:satMod val="150000"/>
              </a:schemeClr>
            </a:gs>
            <a:gs pos="25000">
              <a:schemeClr val="accent2">
                <a:tint val="40000"/>
                <a:hueOff val="0"/>
                <a:satOff val="0"/>
                <a:lumOff val="0"/>
                <a:alphaOff val="0"/>
                <a:tint val="96000"/>
                <a:shade val="80000"/>
                <a:satMod val="105000"/>
              </a:schemeClr>
            </a:gs>
            <a:gs pos="38000">
              <a:schemeClr val="accent2">
                <a:tint val="40000"/>
                <a:hueOff val="0"/>
                <a:satOff val="0"/>
                <a:lumOff val="0"/>
                <a:alphaOff val="0"/>
                <a:tint val="96000"/>
                <a:shade val="59000"/>
                <a:satMod val="120000"/>
              </a:schemeClr>
            </a:gs>
            <a:gs pos="55000">
              <a:schemeClr val="accent2">
                <a:tint val="40000"/>
                <a:hueOff val="0"/>
                <a:satOff val="0"/>
                <a:lumOff val="0"/>
                <a:alphaOff val="0"/>
                <a:tint val="100000"/>
                <a:shade val="57000"/>
                <a:satMod val="120000"/>
              </a:schemeClr>
            </a:gs>
            <a:gs pos="80000">
              <a:schemeClr val="accent2">
                <a:tint val="40000"/>
                <a:hueOff val="0"/>
                <a:satOff val="0"/>
                <a:lumOff val="0"/>
                <a:alphaOff val="0"/>
                <a:tint val="100000"/>
                <a:shade val="56000"/>
                <a:satMod val="145000"/>
              </a:schemeClr>
            </a:gs>
            <a:gs pos="88000">
              <a:schemeClr val="accent2">
                <a:tint val="40000"/>
                <a:hueOff val="0"/>
                <a:satOff val="0"/>
                <a:lumOff val="0"/>
                <a:alphaOff val="0"/>
                <a:tint val="100000"/>
                <a:shade val="63000"/>
                <a:satMod val="160000"/>
              </a:schemeClr>
            </a:gs>
            <a:gs pos="100000">
              <a:schemeClr val="accent2">
                <a:tint val="40000"/>
                <a:hueOff val="0"/>
                <a:satOff val="0"/>
                <a:lumOff val="0"/>
                <a:alphaOff val="0"/>
                <a:tint val="99000"/>
                <a:shade val="100000"/>
                <a:satMod val="155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91EA3374-4F34-4B47-9984-FB803890069C}">
      <dsp:nvSpPr>
        <dsp:cNvPr id="0" name=""/>
        <dsp:cNvSpPr/>
      </dsp:nvSpPr>
      <dsp:spPr>
        <a:xfrm>
          <a:off x="3402753" y="-110498"/>
          <a:ext cx="1952792" cy="1262535"/>
        </a:xfrm>
        <a:prstGeom prst="roundRect">
          <a:avLst/>
        </a:prstGeom>
        <a:gradFill rotWithShape="0">
          <a:gsLst>
            <a:gs pos="0">
              <a:schemeClr val="accent2">
                <a:hueOff val="0"/>
                <a:satOff val="0"/>
                <a:lumOff val="0"/>
                <a:alphaOff val="0"/>
                <a:tint val="73000"/>
                <a:shade val="100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tint val="100000"/>
                <a:shade val="57000"/>
                <a:satMod val="120000"/>
              </a:schemeClr>
            </a:gs>
            <a:gs pos="80000">
              <a:schemeClr val="accent2">
                <a:hueOff val="0"/>
                <a:satOff val="0"/>
                <a:lumOff val="0"/>
                <a:alphaOff val="0"/>
                <a:tint val="100000"/>
                <a:shade val="56000"/>
                <a:satMod val="145000"/>
              </a:schemeClr>
            </a:gs>
            <a:gs pos="88000">
              <a:schemeClr val="accent2">
                <a:hueOff val="0"/>
                <a:satOff val="0"/>
                <a:lumOff val="0"/>
                <a:alphaOff val="0"/>
                <a:tint val="100000"/>
                <a:shade val="63000"/>
                <a:satMod val="160000"/>
              </a:schemeClr>
            </a:gs>
            <a:gs pos="100000">
              <a:schemeClr val="accent2">
                <a:hueOff val="0"/>
                <a:satOff val="0"/>
                <a:lumOff val="0"/>
                <a:alphaOff val="0"/>
                <a:tint val="99000"/>
                <a:shade val="100000"/>
                <a:satMod val="155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az-Latn-AZ" sz="2400" b="1" kern="1200" dirty="0" smtClean="0">
              <a:latin typeface="Times New Roman" panose="02020603050405020304" pitchFamily="18" charset="0"/>
              <a:cs typeface="Times New Roman" panose="02020603050405020304" pitchFamily="18" charset="0"/>
            </a:rPr>
            <a:t>“Birlikdə faydalanaq” </a:t>
          </a:r>
          <a:endParaRPr lang="en-US" sz="2400" kern="1200" dirty="0">
            <a:latin typeface="Times New Roman" panose="02020603050405020304" pitchFamily="18" charset="0"/>
            <a:cs typeface="Times New Roman" panose="02020603050405020304" pitchFamily="18" charset="0"/>
          </a:endParaRPr>
        </a:p>
      </dsp:txBody>
      <dsp:txXfrm>
        <a:off x="3464385" y="-48866"/>
        <a:ext cx="1829528" cy="1139271"/>
      </dsp:txXfrm>
    </dsp:sp>
    <dsp:sp modelId="{F287DCE5-20E0-4D7E-8A38-AAF36164F1FB}">
      <dsp:nvSpPr>
        <dsp:cNvPr id="0" name=""/>
        <dsp:cNvSpPr/>
      </dsp:nvSpPr>
      <dsp:spPr>
        <a:xfrm>
          <a:off x="5483356" y="1001528"/>
          <a:ext cx="2301074" cy="1336853"/>
        </a:xfrm>
        <a:prstGeom prst="roundRect">
          <a:avLst/>
        </a:prstGeom>
        <a:gradFill rotWithShape="0">
          <a:gsLst>
            <a:gs pos="0">
              <a:schemeClr val="accent3">
                <a:hueOff val="0"/>
                <a:satOff val="0"/>
                <a:lumOff val="0"/>
                <a:alphaOff val="0"/>
                <a:tint val="73000"/>
                <a:shade val="100000"/>
                <a:satMod val="150000"/>
              </a:schemeClr>
            </a:gs>
            <a:gs pos="25000">
              <a:schemeClr val="accent3">
                <a:hueOff val="0"/>
                <a:satOff val="0"/>
                <a:lumOff val="0"/>
                <a:alphaOff val="0"/>
                <a:tint val="96000"/>
                <a:shade val="80000"/>
                <a:satMod val="105000"/>
              </a:schemeClr>
            </a:gs>
            <a:gs pos="38000">
              <a:schemeClr val="accent3">
                <a:hueOff val="0"/>
                <a:satOff val="0"/>
                <a:lumOff val="0"/>
                <a:alphaOff val="0"/>
                <a:tint val="96000"/>
                <a:shade val="59000"/>
                <a:satMod val="120000"/>
              </a:schemeClr>
            </a:gs>
            <a:gs pos="55000">
              <a:schemeClr val="accent3">
                <a:hueOff val="0"/>
                <a:satOff val="0"/>
                <a:lumOff val="0"/>
                <a:alphaOff val="0"/>
                <a:tint val="100000"/>
                <a:shade val="57000"/>
                <a:satMod val="120000"/>
              </a:schemeClr>
            </a:gs>
            <a:gs pos="80000">
              <a:schemeClr val="accent3">
                <a:hueOff val="0"/>
                <a:satOff val="0"/>
                <a:lumOff val="0"/>
                <a:alphaOff val="0"/>
                <a:tint val="100000"/>
                <a:shade val="56000"/>
                <a:satMod val="145000"/>
              </a:schemeClr>
            </a:gs>
            <a:gs pos="88000">
              <a:schemeClr val="accent3">
                <a:hueOff val="0"/>
                <a:satOff val="0"/>
                <a:lumOff val="0"/>
                <a:alphaOff val="0"/>
                <a:tint val="100000"/>
                <a:shade val="63000"/>
                <a:satMod val="160000"/>
              </a:schemeClr>
            </a:gs>
            <a:gs pos="100000">
              <a:schemeClr val="accent3">
                <a:hueOff val="0"/>
                <a:satOff val="0"/>
                <a:lumOff val="0"/>
                <a:alphaOff val="0"/>
                <a:tint val="99000"/>
                <a:shade val="100000"/>
                <a:satMod val="155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az-Latn-AZ" sz="2400" b="1" kern="1200" dirty="0" smtClean="0">
              <a:latin typeface="Times New Roman" panose="02020603050405020304" pitchFamily="18" charset="0"/>
              <a:cs typeface="Times New Roman" panose="02020603050405020304" pitchFamily="18" charset="0"/>
            </a:rPr>
            <a:t>“Məktəblinin dostu”</a:t>
          </a:r>
          <a:endParaRPr lang="en-US" sz="2400" kern="1200" dirty="0">
            <a:latin typeface="Times New Roman" panose="02020603050405020304" pitchFamily="18" charset="0"/>
            <a:cs typeface="Times New Roman" panose="02020603050405020304" pitchFamily="18" charset="0"/>
          </a:endParaRPr>
        </a:p>
      </dsp:txBody>
      <dsp:txXfrm>
        <a:off x="5548616" y="1066788"/>
        <a:ext cx="2170554" cy="1206333"/>
      </dsp:txXfrm>
    </dsp:sp>
    <dsp:sp modelId="{F4E62538-E7DD-4377-A5DE-19EE1258D619}">
      <dsp:nvSpPr>
        <dsp:cNvPr id="0" name=""/>
        <dsp:cNvSpPr/>
      </dsp:nvSpPr>
      <dsp:spPr>
        <a:xfrm>
          <a:off x="5939585" y="3195641"/>
          <a:ext cx="2150594" cy="1471518"/>
        </a:xfrm>
        <a:prstGeom prst="roundRect">
          <a:avLst/>
        </a:prstGeom>
        <a:gradFill rotWithShape="0">
          <a:gsLst>
            <a:gs pos="0">
              <a:schemeClr val="accent4">
                <a:hueOff val="0"/>
                <a:satOff val="0"/>
                <a:lumOff val="0"/>
                <a:alphaOff val="0"/>
                <a:tint val="73000"/>
                <a:shade val="100000"/>
                <a:satMod val="150000"/>
              </a:schemeClr>
            </a:gs>
            <a:gs pos="25000">
              <a:schemeClr val="accent4">
                <a:hueOff val="0"/>
                <a:satOff val="0"/>
                <a:lumOff val="0"/>
                <a:alphaOff val="0"/>
                <a:tint val="96000"/>
                <a:shade val="80000"/>
                <a:satMod val="105000"/>
              </a:schemeClr>
            </a:gs>
            <a:gs pos="38000">
              <a:schemeClr val="accent4">
                <a:hueOff val="0"/>
                <a:satOff val="0"/>
                <a:lumOff val="0"/>
                <a:alphaOff val="0"/>
                <a:tint val="96000"/>
                <a:shade val="59000"/>
                <a:satMod val="120000"/>
              </a:schemeClr>
            </a:gs>
            <a:gs pos="55000">
              <a:schemeClr val="accent4">
                <a:hueOff val="0"/>
                <a:satOff val="0"/>
                <a:lumOff val="0"/>
                <a:alphaOff val="0"/>
                <a:tint val="100000"/>
                <a:shade val="57000"/>
                <a:satMod val="120000"/>
              </a:schemeClr>
            </a:gs>
            <a:gs pos="80000">
              <a:schemeClr val="accent4">
                <a:hueOff val="0"/>
                <a:satOff val="0"/>
                <a:lumOff val="0"/>
                <a:alphaOff val="0"/>
                <a:tint val="100000"/>
                <a:shade val="56000"/>
                <a:satMod val="145000"/>
              </a:schemeClr>
            </a:gs>
            <a:gs pos="88000">
              <a:schemeClr val="accent4">
                <a:hueOff val="0"/>
                <a:satOff val="0"/>
                <a:lumOff val="0"/>
                <a:alphaOff val="0"/>
                <a:tint val="100000"/>
                <a:shade val="63000"/>
                <a:satMod val="160000"/>
              </a:schemeClr>
            </a:gs>
            <a:gs pos="100000">
              <a:schemeClr val="accent4">
                <a:hueOff val="0"/>
                <a:satOff val="0"/>
                <a:lumOff val="0"/>
                <a:alphaOff val="0"/>
                <a:tint val="99000"/>
                <a:shade val="100000"/>
                <a:satMod val="155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az-Latn-AZ" sz="2300" b="1" kern="1200" dirty="0" smtClean="0">
              <a:latin typeface="Times New Roman" panose="02020603050405020304" pitchFamily="18" charset="0"/>
              <a:cs typeface="Times New Roman" panose="02020603050405020304" pitchFamily="18" charset="0"/>
            </a:rPr>
            <a:t>“Erkən nikah və təhsildən yayınma”</a:t>
          </a:r>
          <a:endParaRPr lang="en-US" sz="2300" b="1" kern="1200" dirty="0">
            <a:latin typeface="Times New Roman" panose="02020603050405020304" pitchFamily="18" charset="0"/>
            <a:cs typeface="Times New Roman" panose="02020603050405020304" pitchFamily="18" charset="0"/>
          </a:endParaRPr>
        </a:p>
      </dsp:txBody>
      <dsp:txXfrm>
        <a:off x="6011419" y="3267475"/>
        <a:ext cx="2006926" cy="1327850"/>
      </dsp:txXfrm>
    </dsp:sp>
    <dsp:sp modelId="{EEC5B513-C32F-4358-ADB1-4E7D58E5BCCC}">
      <dsp:nvSpPr>
        <dsp:cNvPr id="0" name=""/>
        <dsp:cNvSpPr/>
      </dsp:nvSpPr>
      <dsp:spPr>
        <a:xfrm>
          <a:off x="4892432" y="5123129"/>
          <a:ext cx="2177620" cy="1210368"/>
        </a:xfrm>
        <a:prstGeom prst="roundRect">
          <a:avLst/>
        </a:prstGeom>
        <a:gradFill rotWithShape="0">
          <a:gsLst>
            <a:gs pos="0">
              <a:schemeClr val="accent5">
                <a:hueOff val="0"/>
                <a:satOff val="0"/>
                <a:lumOff val="0"/>
                <a:alphaOff val="0"/>
                <a:tint val="73000"/>
                <a:shade val="100000"/>
                <a:satMod val="150000"/>
              </a:schemeClr>
            </a:gs>
            <a:gs pos="25000">
              <a:schemeClr val="accent5">
                <a:hueOff val="0"/>
                <a:satOff val="0"/>
                <a:lumOff val="0"/>
                <a:alphaOff val="0"/>
                <a:tint val="96000"/>
                <a:shade val="80000"/>
                <a:satMod val="105000"/>
              </a:schemeClr>
            </a:gs>
            <a:gs pos="38000">
              <a:schemeClr val="accent5">
                <a:hueOff val="0"/>
                <a:satOff val="0"/>
                <a:lumOff val="0"/>
                <a:alphaOff val="0"/>
                <a:tint val="96000"/>
                <a:shade val="59000"/>
                <a:satMod val="120000"/>
              </a:schemeClr>
            </a:gs>
            <a:gs pos="55000">
              <a:schemeClr val="accent5">
                <a:hueOff val="0"/>
                <a:satOff val="0"/>
                <a:lumOff val="0"/>
                <a:alphaOff val="0"/>
                <a:tint val="100000"/>
                <a:shade val="57000"/>
                <a:satMod val="120000"/>
              </a:schemeClr>
            </a:gs>
            <a:gs pos="80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az-Latn-AZ" sz="2400" b="1" kern="1200" dirty="0" smtClean="0">
              <a:latin typeface="Times New Roman" panose="02020603050405020304" pitchFamily="18" charset="0"/>
              <a:cs typeface="Times New Roman" panose="02020603050405020304" pitchFamily="18" charset="0"/>
            </a:rPr>
            <a:t>“Həyatının memarı-Sən özünsən” </a:t>
          </a:r>
          <a:endParaRPr lang="en-US" sz="2400" kern="1200" dirty="0">
            <a:latin typeface="Times New Roman" panose="02020603050405020304" pitchFamily="18" charset="0"/>
            <a:cs typeface="Times New Roman" panose="02020603050405020304" pitchFamily="18" charset="0"/>
          </a:endParaRPr>
        </a:p>
      </dsp:txBody>
      <dsp:txXfrm>
        <a:off x="4951517" y="5182214"/>
        <a:ext cx="2059450" cy="1092198"/>
      </dsp:txXfrm>
    </dsp:sp>
    <dsp:sp modelId="{655B8762-ABAB-4604-A410-BFD0276DCF40}">
      <dsp:nvSpPr>
        <dsp:cNvPr id="0" name=""/>
        <dsp:cNvSpPr/>
      </dsp:nvSpPr>
      <dsp:spPr>
        <a:xfrm>
          <a:off x="2175754" y="5128492"/>
          <a:ext cx="2029614" cy="1199642"/>
        </a:xfrm>
        <a:prstGeom prst="roundRect">
          <a:avLst/>
        </a:prstGeom>
        <a:gradFill rotWithShape="0">
          <a:gsLst>
            <a:gs pos="0">
              <a:schemeClr val="accent6">
                <a:hueOff val="0"/>
                <a:satOff val="0"/>
                <a:lumOff val="0"/>
                <a:alphaOff val="0"/>
                <a:tint val="73000"/>
                <a:shade val="100000"/>
                <a:satMod val="150000"/>
              </a:schemeClr>
            </a:gs>
            <a:gs pos="25000">
              <a:schemeClr val="accent6">
                <a:hueOff val="0"/>
                <a:satOff val="0"/>
                <a:lumOff val="0"/>
                <a:alphaOff val="0"/>
                <a:tint val="96000"/>
                <a:shade val="80000"/>
                <a:satMod val="105000"/>
              </a:schemeClr>
            </a:gs>
            <a:gs pos="38000">
              <a:schemeClr val="accent6">
                <a:hueOff val="0"/>
                <a:satOff val="0"/>
                <a:lumOff val="0"/>
                <a:alphaOff val="0"/>
                <a:tint val="96000"/>
                <a:shade val="59000"/>
                <a:satMod val="120000"/>
              </a:schemeClr>
            </a:gs>
            <a:gs pos="55000">
              <a:schemeClr val="accent6">
                <a:hueOff val="0"/>
                <a:satOff val="0"/>
                <a:lumOff val="0"/>
                <a:alphaOff val="0"/>
                <a:tint val="100000"/>
                <a:shade val="57000"/>
                <a:satMod val="120000"/>
              </a:schemeClr>
            </a:gs>
            <a:gs pos="80000">
              <a:schemeClr val="accent6">
                <a:hueOff val="0"/>
                <a:satOff val="0"/>
                <a:lumOff val="0"/>
                <a:alphaOff val="0"/>
                <a:tint val="100000"/>
                <a:shade val="56000"/>
                <a:satMod val="145000"/>
              </a:schemeClr>
            </a:gs>
            <a:gs pos="88000">
              <a:schemeClr val="accent6">
                <a:hueOff val="0"/>
                <a:satOff val="0"/>
                <a:lumOff val="0"/>
                <a:alphaOff val="0"/>
                <a:tint val="100000"/>
                <a:shade val="63000"/>
                <a:satMod val="160000"/>
              </a:schemeClr>
            </a:gs>
            <a:gs pos="100000">
              <a:schemeClr val="accent6">
                <a:hueOff val="0"/>
                <a:satOff val="0"/>
                <a:lumOff val="0"/>
                <a:alphaOff val="0"/>
                <a:tint val="99000"/>
                <a:shade val="100000"/>
                <a:satMod val="155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az-Latn-AZ" sz="2400" b="1" kern="1200" dirty="0" smtClean="0">
              <a:latin typeface="Times New Roman" panose="02020603050405020304" pitchFamily="18" charset="0"/>
              <a:cs typeface="Times New Roman" panose="02020603050405020304" pitchFamily="18" charset="0"/>
            </a:rPr>
            <a:t>“Oxuyaq və paylaşaq”</a:t>
          </a:r>
          <a:r>
            <a:rPr lang="az-Latn-AZ" sz="2400"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dsp:txBody>
      <dsp:txXfrm>
        <a:off x="2234316" y="5187054"/>
        <a:ext cx="1912490" cy="1082518"/>
      </dsp:txXfrm>
    </dsp:sp>
    <dsp:sp modelId="{3F73ACDC-6D38-48EE-8C1F-D3C6510D7073}">
      <dsp:nvSpPr>
        <dsp:cNvPr id="0" name=""/>
        <dsp:cNvSpPr/>
      </dsp:nvSpPr>
      <dsp:spPr>
        <a:xfrm>
          <a:off x="561619" y="3124200"/>
          <a:ext cx="2293593" cy="1491124"/>
        </a:xfrm>
        <a:prstGeom prst="roundRect">
          <a:avLst/>
        </a:prstGeom>
        <a:gradFill rotWithShape="0">
          <a:gsLst>
            <a:gs pos="0">
              <a:schemeClr val="accent2">
                <a:hueOff val="0"/>
                <a:satOff val="0"/>
                <a:lumOff val="0"/>
                <a:alphaOff val="0"/>
                <a:tint val="73000"/>
                <a:shade val="100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tint val="100000"/>
                <a:shade val="57000"/>
                <a:satMod val="120000"/>
              </a:schemeClr>
            </a:gs>
            <a:gs pos="80000">
              <a:schemeClr val="accent2">
                <a:hueOff val="0"/>
                <a:satOff val="0"/>
                <a:lumOff val="0"/>
                <a:alphaOff val="0"/>
                <a:tint val="100000"/>
                <a:shade val="56000"/>
                <a:satMod val="145000"/>
              </a:schemeClr>
            </a:gs>
            <a:gs pos="88000">
              <a:schemeClr val="accent2">
                <a:hueOff val="0"/>
                <a:satOff val="0"/>
                <a:lumOff val="0"/>
                <a:alphaOff val="0"/>
                <a:tint val="100000"/>
                <a:shade val="63000"/>
                <a:satMod val="160000"/>
              </a:schemeClr>
            </a:gs>
            <a:gs pos="100000">
              <a:schemeClr val="accent2">
                <a:hueOff val="0"/>
                <a:satOff val="0"/>
                <a:lumOff val="0"/>
                <a:alphaOff val="0"/>
                <a:tint val="99000"/>
                <a:shade val="100000"/>
                <a:satMod val="155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az-Latn-AZ" sz="2400" b="1" kern="1200" dirty="0" smtClean="0">
              <a:latin typeface="Times New Roman" panose="02020603050405020304" pitchFamily="18" charset="0"/>
              <a:cs typeface="Times New Roman" panose="02020603050405020304" pitchFamily="18" charset="0"/>
            </a:rPr>
            <a:t>“Məişət zorakılığına yox deyək”</a:t>
          </a:r>
          <a:endParaRPr lang="en-US" sz="2400" kern="1200" dirty="0">
            <a:latin typeface="Times New Roman" panose="02020603050405020304" pitchFamily="18" charset="0"/>
            <a:cs typeface="Times New Roman" panose="02020603050405020304" pitchFamily="18" charset="0"/>
          </a:endParaRPr>
        </a:p>
      </dsp:txBody>
      <dsp:txXfrm>
        <a:off x="634410" y="3196991"/>
        <a:ext cx="2148011" cy="1345542"/>
      </dsp:txXfrm>
    </dsp:sp>
    <dsp:sp modelId="{B5F700C3-632F-4815-9284-00E9B719CB91}">
      <dsp:nvSpPr>
        <dsp:cNvPr id="0" name=""/>
        <dsp:cNvSpPr/>
      </dsp:nvSpPr>
      <dsp:spPr>
        <a:xfrm>
          <a:off x="446302" y="838182"/>
          <a:ext cx="2460536" cy="1463408"/>
        </a:xfrm>
        <a:prstGeom prst="roundRect">
          <a:avLst/>
        </a:prstGeom>
        <a:gradFill rotWithShape="0">
          <a:gsLst>
            <a:gs pos="0">
              <a:schemeClr val="accent3">
                <a:hueOff val="0"/>
                <a:satOff val="0"/>
                <a:lumOff val="0"/>
                <a:alphaOff val="0"/>
                <a:tint val="73000"/>
                <a:shade val="100000"/>
                <a:satMod val="150000"/>
              </a:schemeClr>
            </a:gs>
            <a:gs pos="25000">
              <a:schemeClr val="accent3">
                <a:hueOff val="0"/>
                <a:satOff val="0"/>
                <a:lumOff val="0"/>
                <a:alphaOff val="0"/>
                <a:tint val="96000"/>
                <a:shade val="80000"/>
                <a:satMod val="105000"/>
              </a:schemeClr>
            </a:gs>
            <a:gs pos="38000">
              <a:schemeClr val="accent3">
                <a:hueOff val="0"/>
                <a:satOff val="0"/>
                <a:lumOff val="0"/>
                <a:alphaOff val="0"/>
                <a:tint val="96000"/>
                <a:shade val="59000"/>
                <a:satMod val="120000"/>
              </a:schemeClr>
            </a:gs>
            <a:gs pos="55000">
              <a:schemeClr val="accent3">
                <a:hueOff val="0"/>
                <a:satOff val="0"/>
                <a:lumOff val="0"/>
                <a:alphaOff val="0"/>
                <a:tint val="100000"/>
                <a:shade val="57000"/>
                <a:satMod val="120000"/>
              </a:schemeClr>
            </a:gs>
            <a:gs pos="80000">
              <a:schemeClr val="accent3">
                <a:hueOff val="0"/>
                <a:satOff val="0"/>
                <a:lumOff val="0"/>
                <a:alphaOff val="0"/>
                <a:tint val="100000"/>
                <a:shade val="56000"/>
                <a:satMod val="145000"/>
              </a:schemeClr>
            </a:gs>
            <a:gs pos="88000">
              <a:schemeClr val="accent3">
                <a:hueOff val="0"/>
                <a:satOff val="0"/>
                <a:lumOff val="0"/>
                <a:alphaOff val="0"/>
                <a:tint val="100000"/>
                <a:shade val="63000"/>
                <a:satMod val="160000"/>
              </a:schemeClr>
            </a:gs>
            <a:gs pos="100000">
              <a:schemeClr val="accent3">
                <a:hueOff val="0"/>
                <a:satOff val="0"/>
                <a:lumOff val="0"/>
                <a:alphaOff val="0"/>
                <a:tint val="99000"/>
                <a:shade val="100000"/>
                <a:satMod val="155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az-Latn-AZ" sz="2300" b="1" kern="1200" dirty="0" smtClean="0">
              <a:latin typeface="Times New Roman" panose="02020603050405020304" pitchFamily="18" charset="0"/>
              <a:cs typeface="Times New Roman" panose="02020603050405020304" pitchFamily="18" charset="0"/>
            </a:rPr>
            <a:t>“İnsan alveri və məcburi əməyə YOX deyək!” </a:t>
          </a:r>
          <a:endParaRPr lang="en-US" sz="2300" b="1" kern="1200" dirty="0">
            <a:latin typeface="Times New Roman" panose="02020603050405020304" pitchFamily="18" charset="0"/>
            <a:cs typeface="Times New Roman" panose="02020603050405020304" pitchFamily="18" charset="0"/>
          </a:endParaRPr>
        </a:p>
      </dsp:txBody>
      <dsp:txXfrm>
        <a:off x="517740" y="909620"/>
        <a:ext cx="2317660" cy="132053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F51572-DFD9-476D-8EA9-3E3002BECA5C}">
      <dsp:nvSpPr>
        <dsp:cNvPr id="0" name=""/>
        <dsp:cNvSpPr/>
      </dsp:nvSpPr>
      <dsp:spPr>
        <a:xfrm>
          <a:off x="-5238680" y="-783865"/>
          <a:ext cx="6093694" cy="6093694"/>
        </a:xfrm>
        <a:prstGeom prst="blockArc">
          <a:avLst>
            <a:gd name="adj1" fmla="val 18900000"/>
            <a:gd name="adj2" fmla="val 2700000"/>
            <a:gd name="adj3" fmla="val 354"/>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6DE725E-B002-49A3-892D-4ED5247DBDC9}">
      <dsp:nvSpPr>
        <dsp:cNvPr id="0" name=""/>
        <dsp:cNvSpPr/>
      </dsp:nvSpPr>
      <dsp:spPr>
        <a:xfrm>
          <a:off x="380127" y="604932"/>
          <a:ext cx="4179037" cy="1376270"/>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6301" tIns="81280" rIns="81280" bIns="81280" numCol="1" spcCol="1270" anchor="ctr" anchorCtr="0">
          <a:noAutofit/>
        </a:bodyPr>
        <a:lstStyle/>
        <a:p>
          <a:pPr lvl="0" algn="ctr" defTabSz="1422400">
            <a:lnSpc>
              <a:spcPct val="90000"/>
            </a:lnSpc>
            <a:spcBef>
              <a:spcPct val="0"/>
            </a:spcBef>
            <a:spcAft>
              <a:spcPct val="35000"/>
            </a:spcAft>
          </a:pPr>
          <a:r>
            <a:rPr lang="az-Latn-AZ" sz="3200" kern="1200" dirty="0" smtClean="0">
              <a:latin typeface="Times New Roman" panose="02020603050405020304" pitchFamily="18" charset="0"/>
              <a:cs typeface="Times New Roman" panose="02020603050405020304" pitchFamily="18" charset="0"/>
            </a:rPr>
            <a:t>Bakı şəhərinin </a:t>
          </a:r>
          <a:r>
            <a:rPr lang="az-Latn-AZ" sz="3200" b="1" kern="1200" dirty="0" smtClean="0">
              <a:solidFill>
                <a:srgbClr val="C00000"/>
              </a:solidFill>
              <a:latin typeface="Times New Roman" panose="02020603050405020304" pitchFamily="18" charset="0"/>
              <a:cs typeface="Times New Roman" panose="02020603050405020304" pitchFamily="18" charset="0"/>
            </a:rPr>
            <a:t>12</a:t>
          </a:r>
          <a:r>
            <a:rPr lang="az-Latn-AZ" sz="3200" b="1" kern="1200" dirty="0" smtClean="0">
              <a:latin typeface="Times New Roman" panose="02020603050405020304" pitchFamily="18" charset="0"/>
              <a:cs typeface="Times New Roman" panose="02020603050405020304" pitchFamily="18" charset="0"/>
            </a:rPr>
            <a:t> </a:t>
          </a:r>
          <a:r>
            <a:rPr lang="az-Latn-AZ" sz="3200" kern="1200" dirty="0" smtClean="0">
              <a:latin typeface="Times New Roman" panose="02020603050405020304" pitchFamily="18" charset="0"/>
              <a:cs typeface="Times New Roman" panose="02020603050405020304" pitchFamily="18" charset="0"/>
            </a:rPr>
            <a:t>rayonu və digər regionlar</a:t>
          </a:r>
          <a:endParaRPr lang="en-US" sz="3200" kern="1200" dirty="0">
            <a:latin typeface="Times New Roman" panose="02020603050405020304" pitchFamily="18" charset="0"/>
            <a:cs typeface="Times New Roman" panose="02020603050405020304" pitchFamily="18" charset="0"/>
          </a:endParaRPr>
        </a:p>
      </dsp:txBody>
      <dsp:txXfrm>
        <a:off x="380127" y="604932"/>
        <a:ext cx="4179037" cy="1376270"/>
      </dsp:txXfrm>
    </dsp:sp>
    <dsp:sp modelId="{BAFCC47A-9583-4982-B85F-294A52919BB6}">
      <dsp:nvSpPr>
        <dsp:cNvPr id="0" name=""/>
        <dsp:cNvSpPr/>
      </dsp:nvSpPr>
      <dsp:spPr>
        <a:xfrm>
          <a:off x="0" y="762001"/>
          <a:ext cx="1128251" cy="1071473"/>
        </a:xfrm>
        <a:prstGeom prst="ellipse">
          <a:avLst/>
        </a:prstGeom>
        <a:blipFill rotWithShape="0">
          <a:blip xmlns:r="http://schemas.openxmlformats.org/officeDocument/2006/relationships" r:embed="rId1"/>
          <a:stretch>
            <a:fillRect/>
          </a:stretch>
        </a:blip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681E0C-8E03-43C9-BA3E-3CF5F68906A7}">
      <dsp:nvSpPr>
        <dsp:cNvPr id="0" name=""/>
        <dsp:cNvSpPr/>
      </dsp:nvSpPr>
      <dsp:spPr>
        <a:xfrm>
          <a:off x="467523" y="2503391"/>
          <a:ext cx="4100613" cy="1459008"/>
        </a:xfrm>
        <a:prstGeom prst="rect">
          <a:avLst/>
        </a:prstGeom>
        <a:solidFill>
          <a:schemeClr val="accent4">
            <a:hueOff val="-857194"/>
            <a:satOff val="57115"/>
            <a:lumOff val="174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6301" tIns="81280" rIns="81280" bIns="81280" numCol="1" spcCol="1270" anchor="ctr" anchorCtr="0">
          <a:noAutofit/>
        </a:bodyPr>
        <a:lstStyle/>
        <a:p>
          <a:pPr lvl="0" algn="ctr" defTabSz="1422400">
            <a:lnSpc>
              <a:spcPct val="90000"/>
            </a:lnSpc>
            <a:spcBef>
              <a:spcPct val="0"/>
            </a:spcBef>
            <a:spcAft>
              <a:spcPct val="35000"/>
            </a:spcAft>
          </a:pPr>
          <a:r>
            <a:rPr lang="az-Latn-AZ" sz="3200" b="1" kern="1200" dirty="0" smtClean="0">
              <a:solidFill>
                <a:srgbClr val="C00000"/>
              </a:solidFill>
              <a:latin typeface="Times New Roman" panose="02020603050405020304" pitchFamily="18" charset="0"/>
              <a:cs typeface="Times New Roman" panose="02020603050405020304" pitchFamily="18" charset="0"/>
            </a:rPr>
            <a:t>110</a:t>
          </a:r>
          <a:r>
            <a:rPr lang="az-Latn-AZ" sz="3200" b="1" kern="1200" dirty="0" smtClean="0">
              <a:latin typeface="Times New Roman" panose="02020603050405020304" pitchFamily="18" charset="0"/>
              <a:cs typeface="Times New Roman" panose="02020603050405020304" pitchFamily="18" charset="0"/>
            </a:rPr>
            <a:t> </a:t>
          </a:r>
          <a:r>
            <a:rPr lang="az-Latn-AZ" sz="3200" kern="1200" dirty="0" smtClean="0">
              <a:latin typeface="Times New Roman" panose="02020603050405020304" pitchFamily="18" charset="0"/>
              <a:cs typeface="Times New Roman" panose="02020603050405020304" pitchFamily="18" charset="0"/>
            </a:rPr>
            <a:t>ailənin iştirakı</a:t>
          </a:r>
          <a:endParaRPr lang="en-US" sz="3200" kern="1200" dirty="0">
            <a:latin typeface="Times New Roman" panose="02020603050405020304" pitchFamily="18" charset="0"/>
            <a:cs typeface="Times New Roman" panose="02020603050405020304" pitchFamily="18" charset="0"/>
          </a:endParaRPr>
        </a:p>
      </dsp:txBody>
      <dsp:txXfrm>
        <a:off x="467523" y="2503391"/>
        <a:ext cx="4100613" cy="1459008"/>
      </dsp:txXfrm>
    </dsp:sp>
    <dsp:sp modelId="{47E74AE8-2ECE-4A42-8A20-72C7C2D17FE7}">
      <dsp:nvSpPr>
        <dsp:cNvPr id="0" name=""/>
        <dsp:cNvSpPr/>
      </dsp:nvSpPr>
      <dsp:spPr>
        <a:xfrm>
          <a:off x="0" y="2743204"/>
          <a:ext cx="1054600" cy="1001814"/>
        </a:xfrm>
        <a:prstGeom prst="ellipse">
          <a:avLst/>
        </a:prstGeom>
        <a:solidFill>
          <a:schemeClr val="lt1">
            <a:hueOff val="0"/>
            <a:satOff val="0"/>
            <a:lumOff val="0"/>
            <a:alphaOff val="0"/>
          </a:schemeClr>
        </a:solidFill>
        <a:ln w="25400" cap="flat" cmpd="sng" algn="ctr">
          <a:solidFill>
            <a:schemeClr val="accent4">
              <a:hueOff val="-857194"/>
              <a:satOff val="57115"/>
              <a:lumOff val="17451"/>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198631-F17F-40E0-A15B-A3CFB44E6010}">
      <dsp:nvSpPr>
        <dsp:cNvPr id="0" name=""/>
        <dsp:cNvSpPr/>
      </dsp:nvSpPr>
      <dsp:spPr>
        <a:xfrm>
          <a:off x="640079" y="0"/>
          <a:ext cx="7254240" cy="1714512"/>
        </a:xfrm>
        <a:prstGeom prst="rightArrow">
          <a:avLst/>
        </a:prstGeom>
        <a:gradFill rotWithShape="0">
          <a:gsLst>
            <a:gs pos="0">
              <a:schemeClr val="accent2">
                <a:tint val="40000"/>
                <a:hueOff val="0"/>
                <a:satOff val="0"/>
                <a:lumOff val="0"/>
                <a:alphaOff val="0"/>
                <a:tint val="73000"/>
                <a:shade val="100000"/>
                <a:satMod val="150000"/>
              </a:schemeClr>
            </a:gs>
            <a:gs pos="25000">
              <a:schemeClr val="accent2">
                <a:tint val="40000"/>
                <a:hueOff val="0"/>
                <a:satOff val="0"/>
                <a:lumOff val="0"/>
                <a:alphaOff val="0"/>
                <a:tint val="96000"/>
                <a:shade val="80000"/>
                <a:satMod val="105000"/>
              </a:schemeClr>
            </a:gs>
            <a:gs pos="38000">
              <a:schemeClr val="accent2">
                <a:tint val="40000"/>
                <a:hueOff val="0"/>
                <a:satOff val="0"/>
                <a:lumOff val="0"/>
                <a:alphaOff val="0"/>
                <a:tint val="96000"/>
                <a:shade val="59000"/>
                <a:satMod val="120000"/>
              </a:schemeClr>
            </a:gs>
            <a:gs pos="55000">
              <a:schemeClr val="accent2">
                <a:tint val="40000"/>
                <a:hueOff val="0"/>
                <a:satOff val="0"/>
                <a:lumOff val="0"/>
                <a:alphaOff val="0"/>
                <a:tint val="100000"/>
                <a:shade val="57000"/>
                <a:satMod val="120000"/>
              </a:schemeClr>
            </a:gs>
            <a:gs pos="80000">
              <a:schemeClr val="accent2">
                <a:tint val="40000"/>
                <a:hueOff val="0"/>
                <a:satOff val="0"/>
                <a:lumOff val="0"/>
                <a:alphaOff val="0"/>
                <a:tint val="100000"/>
                <a:shade val="56000"/>
                <a:satMod val="145000"/>
              </a:schemeClr>
            </a:gs>
            <a:gs pos="88000">
              <a:schemeClr val="accent2">
                <a:tint val="40000"/>
                <a:hueOff val="0"/>
                <a:satOff val="0"/>
                <a:lumOff val="0"/>
                <a:alphaOff val="0"/>
                <a:tint val="100000"/>
                <a:shade val="63000"/>
                <a:satMod val="160000"/>
              </a:schemeClr>
            </a:gs>
            <a:gs pos="100000">
              <a:schemeClr val="accent2">
                <a:tint val="40000"/>
                <a:hueOff val="0"/>
                <a:satOff val="0"/>
                <a:lumOff val="0"/>
                <a:alphaOff val="0"/>
                <a:tint val="99000"/>
                <a:shade val="100000"/>
                <a:satMod val="155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6022BC2E-E6E4-48C7-86ED-B3829CB6573A}">
      <dsp:nvSpPr>
        <dsp:cNvPr id="0" name=""/>
        <dsp:cNvSpPr/>
      </dsp:nvSpPr>
      <dsp:spPr>
        <a:xfrm>
          <a:off x="1119" y="514353"/>
          <a:ext cx="2012868" cy="685804"/>
        </a:xfrm>
        <a:prstGeom prst="roundRect">
          <a:avLst/>
        </a:prstGeom>
        <a:gradFill rotWithShape="0">
          <a:gsLst>
            <a:gs pos="0">
              <a:schemeClr val="accent2">
                <a:hueOff val="0"/>
                <a:satOff val="0"/>
                <a:lumOff val="0"/>
                <a:alphaOff val="0"/>
                <a:tint val="73000"/>
                <a:shade val="100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tint val="100000"/>
                <a:shade val="57000"/>
                <a:satMod val="120000"/>
              </a:schemeClr>
            </a:gs>
            <a:gs pos="80000">
              <a:schemeClr val="accent2">
                <a:hueOff val="0"/>
                <a:satOff val="0"/>
                <a:lumOff val="0"/>
                <a:alphaOff val="0"/>
                <a:tint val="100000"/>
                <a:shade val="56000"/>
                <a:satMod val="145000"/>
              </a:schemeClr>
            </a:gs>
            <a:gs pos="88000">
              <a:schemeClr val="accent2">
                <a:hueOff val="0"/>
                <a:satOff val="0"/>
                <a:lumOff val="0"/>
                <a:alphaOff val="0"/>
                <a:tint val="100000"/>
                <a:shade val="63000"/>
                <a:satMod val="160000"/>
              </a:schemeClr>
            </a:gs>
            <a:gs pos="100000">
              <a:schemeClr val="accent2">
                <a:hueOff val="0"/>
                <a:satOff val="0"/>
                <a:lumOff val="0"/>
                <a:alphaOff val="0"/>
                <a:tint val="99000"/>
                <a:shade val="100000"/>
                <a:satMod val="155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az-Latn-AZ" sz="2400" b="1" kern="1200" dirty="0" smtClean="0">
              <a:latin typeface="Times New Roman" pitchFamily="18" charset="0"/>
              <a:cs typeface="Times New Roman" pitchFamily="18" charset="0"/>
            </a:rPr>
            <a:t>14 tədbir</a:t>
          </a:r>
          <a:endParaRPr lang="en-US" sz="2400" b="1" kern="1200" dirty="0">
            <a:latin typeface="Times New Roman" pitchFamily="18" charset="0"/>
            <a:cs typeface="Times New Roman" pitchFamily="18" charset="0"/>
          </a:endParaRPr>
        </a:p>
      </dsp:txBody>
      <dsp:txXfrm>
        <a:off x="34597" y="547831"/>
        <a:ext cx="1945912" cy="618848"/>
      </dsp:txXfrm>
    </dsp:sp>
    <dsp:sp modelId="{3E740DCF-A4F1-45C3-8C3D-4FB91F11D2F9}">
      <dsp:nvSpPr>
        <dsp:cNvPr id="0" name=""/>
        <dsp:cNvSpPr/>
      </dsp:nvSpPr>
      <dsp:spPr>
        <a:xfrm>
          <a:off x="2174217" y="514353"/>
          <a:ext cx="2012868" cy="685804"/>
        </a:xfrm>
        <a:prstGeom prst="roundRect">
          <a:avLst/>
        </a:prstGeom>
        <a:gradFill rotWithShape="0">
          <a:gsLst>
            <a:gs pos="0">
              <a:schemeClr val="accent3">
                <a:hueOff val="0"/>
                <a:satOff val="0"/>
                <a:lumOff val="0"/>
                <a:alphaOff val="0"/>
                <a:tint val="73000"/>
                <a:shade val="100000"/>
                <a:satMod val="150000"/>
              </a:schemeClr>
            </a:gs>
            <a:gs pos="25000">
              <a:schemeClr val="accent3">
                <a:hueOff val="0"/>
                <a:satOff val="0"/>
                <a:lumOff val="0"/>
                <a:alphaOff val="0"/>
                <a:tint val="96000"/>
                <a:shade val="80000"/>
                <a:satMod val="105000"/>
              </a:schemeClr>
            </a:gs>
            <a:gs pos="38000">
              <a:schemeClr val="accent3">
                <a:hueOff val="0"/>
                <a:satOff val="0"/>
                <a:lumOff val="0"/>
                <a:alphaOff val="0"/>
                <a:tint val="96000"/>
                <a:shade val="59000"/>
                <a:satMod val="120000"/>
              </a:schemeClr>
            </a:gs>
            <a:gs pos="55000">
              <a:schemeClr val="accent3">
                <a:hueOff val="0"/>
                <a:satOff val="0"/>
                <a:lumOff val="0"/>
                <a:alphaOff val="0"/>
                <a:tint val="100000"/>
                <a:shade val="57000"/>
                <a:satMod val="120000"/>
              </a:schemeClr>
            </a:gs>
            <a:gs pos="80000">
              <a:schemeClr val="accent3">
                <a:hueOff val="0"/>
                <a:satOff val="0"/>
                <a:lumOff val="0"/>
                <a:alphaOff val="0"/>
                <a:tint val="100000"/>
                <a:shade val="56000"/>
                <a:satMod val="145000"/>
              </a:schemeClr>
            </a:gs>
            <a:gs pos="88000">
              <a:schemeClr val="accent3">
                <a:hueOff val="0"/>
                <a:satOff val="0"/>
                <a:lumOff val="0"/>
                <a:alphaOff val="0"/>
                <a:tint val="100000"/>
                <a:shade val="63000"/>
                <a:satMod val="160000"/>
              </a:schemeClr>
            </a:gs>
            <a:gs pos="100000">
              <a:schemeClr val="accent3">
                <a:hueOff val="0"/>
                <a:satOff val="0"/>
                <a:lumOff val="0"/>
                <a:alphaOff val="0"/>
                <a:tint val="99000"/>
                <a:shade val="100000"/>
                <a:satMod val="155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az-Latn-AZ" sz="2400" b="1" kern="1200" dirty="0" smtClean="0">
              <a:latin typeface="Times New Roman" pitchFamily="18" charset="0"/>
              <a:cs typeface="Times New Roman" pitchFamily="18" charset="0"/>
            </a:rPr>
            <a:t>4 layihə</a:t>
          </a:r>
          <a:endParaRPr lang="en-US" sz="2400" b="1" kern="1200" dirty="0">
            <a:latin typeface="Times New Roman" pitchFamily="18" charset="0"/>
            <a:cs typeface="Times New Roman" pitchFamily="18" charset="0"/>
          </a:endParaRPr>
        </a:p>
      </dsp:txBody>
      <dsp:txXfrm>
        <a:off x="2207695" y="547831"/>
        <a:ext cx="1945912" cy="618848"/>
      </dsp:txXfrm>
    </dsp:sp>
    <dsp:sp modelId="{FC93BDE9-5D33-4C3B-97BE-E22CC8ABF06B}">
      <dsp:nvSpPr>
        <dsp:cNvPr id="0" name=""/>
        <dsp:cNvSpPr/>
      </dsp:nvSpPr>
      <dsp:spPr>
        <a:xfrm>
          <a:off x="4347314" y="514353"/>
          <a:ext cx="2012868" cy="685804"/>
        </a:xfrm>
        <a:prstGeom prst="roundRect">
          <a:avLst/>
        </a:prstGeom>
        <a:gradFill rotWithShape="0">
          <a:gsLst>
            <a:gs pos="0">
              <a:schemeClr val="accent4">
                <a:hueOff val="0"/>
                <a:satOff val="0"/>
                <a:lumOff val="0"/>
                <a:alphaOff val="0"/>
                <a:tint val="73000"/>
                <a:shade val="100000"/>
                <a:satMod val="150000"/>
              </a:schemeClr>
            </a:gs>
            <a:gs pos="25000">
              <a:schemeClr val="accent4">
                <a:hueOff val="0"/>
                <a:satOff val="0"/>
                <a:lumOff val="0"/>
                <a:alphaOff val="0"/>
                <a:tint val="96000"/>
                <a:shade val="80000"/>
                <a:satMod val="105000"/>
              </a:schemeClr>
            </a:gs>
            <a:gs pos="38000">
              <a:schemeClr val="accent4">
                <a:hueOff val="0"/>
                <a:satOff val="0"/>
                <a:lumOff val="0"/>
                <a:alphaOff val="0"/>
                <a:tint val="96000"/>
                <a:shade val="59000"/>
                <a:satMod val="120000"/>
              </a:schemeClr>
            </a:gs>
            <a:gs pos="55000">
              <a:schemeClr val="accent4">
                <a:hueOff val="0"/>
                <a:satOff val="0"/>
                <a:lumOff val="0"/>
                <a:alphaOff val="0"/>
                <a:tint val="100000"/>
                <a:shade val="57000"/>
                <a:satMod val="120000"/>
              </a:schemeClr>
            </a:gs>
            <a:gs pos="80000">
              <a:schemeClr val="accent4">
                <a:hueOff val="0"/>
                <a:satOff val="0"/>
                <a:lumOff val="0"/>
                <a:alphaOff val="0"/>
                <a:tint val="100000"/>
                <a:shade val="56000"/>
                <a:satMod val="145000"/>
              </a:schemeClr>
            </a:gs>
            <a:gs pos="88000">
              <a:schemeClr val="accent4">
                <a:hueOff val="0"/>
                <a:satOff val="0"/>
                <a:lumOff val="0"/>
                <a:alphaOff val="0"/>
                <a:tint val="100000"/>
                <a:shade val="63000"/>
                <a:satMod val="160000"/>
              </a:schemeClr>
            </a:gs>
            <a:gs pos="100000">
              <a:schemeClr val="accent4">
                <a:hueOff val="0"/>
                <a:satOff val="0"/>
                <a:lumOff val="0"/>
                <a:alphaOff val="0"/>
                <a:tint val="99000"/>
                <a:shade val="100000"/>
                <a:satMod val="155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az-Latn-AZ" sz="2400" b="1" kern="1200" dirty="0" smtClean="0">
              <a:latin typeface="Times New Roman" pitchFamily="18" charset="0"/>
              <a:cs typeface="Times New Roman" pitchFamily="18" charset="0"/>
            </a:rPr>
            <a:t> 6 region</a:t>
          </a:r>
          <a:endParaRPr lang="en-US" sz="2400" b="1" kern="1200" dirty="0">
            <a:latin typeface="Times New Roman" pitchFamily="18" charset="0"/>
            <a:cs typeface="Times New Roman" pitchFamily="18" charset="0"/>
          </a:endParaRPr>
        </a:p>
      </dsp:txBody>
      <dsp:txXfrm>
        <a:off x="4380792" y="547831"/>
        <a:ext cx="1945912" cy="618848"/>
      </dsp:txXfrm>
    </dsp:sp>
    <dsp:sp modelId="{92F0370F-1DC7-4BEE-A678-1A0ADA4C88FC}">
      <dsp:nvSpPr>
        <dsp:cNvPr id="0" name=""/>
        <dsp:cNvSpPr/>
      </dsp:nvSpPr>
      <dsp:spPr>
        <a:xfrm>
          <a:off x="6520411" y="514353"/>
          <a:ext cx="2012868" cy="685804"/>
        </a:xfrm>
        <a:prstGeom prst="roundRect">
          <a:avLst/>
        </a:prstGeom>
        <a:gradFill rotWithShape="0">
          <a:gsLst>
            <a:gs pos="0">
              <a:schemeClr val="accent5">
                <a:hueOff val="0"/>
                <a:satOff val="0"/>
                <a:lumOff val="0"/>
                <a:alphaOff val="0"/>
                <a:tint val="73000"/>
                <a:shade val="100000"/>
                <a:satMod val="150000"/>
              </a:schemeClr>
            </a:gs>
            <a:gs pos="25000">
              <a:schemeClr val="accent5">
                <a:hueOff val="0"/>
                <a:satOff val="0"/>
                <a:lumOff val="0"/>
                <a:alphaOff val="0"/>
                <a:tint val="96000"/>
                <a:shade val="80000"/>
                <a:satMod val="105000"/>
              </a:schemeClr>
            </a:gs>
            <a:gs pos="38000">
              <a:schemeClr val="accent5">
                <a:hueOff val="0"/>
                <a:satOff val="0"/>
                <a:lumOff val="0"/>
                <a:alphaOff val="0"/>
                <a:tint val="96000"/>
                <a:shade val="59000"/>
                <a:satMod val="120000"/>
              </a:schemeClr>
            </a:gs>
            <a:gs pos="55000">
              <a:schemeClr val="accent5">
                <a:hueOff val="0"/>
                <a:satOff val="0"/>
                <a:lumOff val="0"/>
                <a:alphaOff val="0"/>
                <a:tint val="100000"/>
                <a:shade val="57000"/>
                <a:satMod val="120000"/>
              </a:schemeClr>
            </a:gs>
            <a:gs pos="80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az-Latn-AZ" sz="2400" b="1" kern="1200" dirty="0" smtClean="0">
              <a:latin typeface="Times New Roman" pitchFamily="18" charset="0"/>
              <a:cs typeface="Times New Roman" pitchFamily="18" charset="0"/>
            </a:rPr>
            <a:t>1190 iştirakçı</a:t>
          </a:r>
          <a:endParaRPr lang="en-US" sz="2400" b="1" kern="1200" dirty="0">
            <a:latin typeface="Times New Roman" pitchFamily="18" charset="0"/>
            <a:cs typeface="Times New Roman" pitchFamily="18" charset="0"/>
          </a:endParaRPr>
        </a:p>
      </dsp:txBody>
      <dsp:txXfrm>
        <a:off x="6553889" y="547831"/>
        <a:ext cx="1945912" cy="61884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499FF9-676B-4E9B-9746-969F74090D22}">
      <dsp:nvSpPr>
        <dsp:cNvPr id="0" name=""/>
        <dsp:cNvSpPr/>
      </dsp:nvSpPr>
      <dsp:spPr>
        <a:xfrm>
          <a:off x="1793081" y="1884521"/>
          <a:ext cx="5198270" cy="4391418"/>
        </a:xfrm>
        <a:prstGeom prst="rect">
          <a:avLst/>
        </a:prstGeom>
        <a:solidFill>
          <a:schemeClr val="accent5">
            <a:tint val="50000"/>
            <a:hueOff val="0"/>
            <a:satOff val="0"/>
            <a:lumOff val="0"/>
            <a:alphaOff val="0"/>
          </a:schemeClr>
        </a:solidFill>
        <a:ln>
          <a:noFill/>
        </a:ln>
        <a:effectLst/>
        <a:scene3d>
          <a:camera prst="orthographicFront"/>
          <a:lightRig rig="threePt" dir="t">
            <a:rot lat="0" lon="0" rev="7500000"/>
          </a:lightRig>
        </a:scene3d>
        <a:sp3d z="-1524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29B2455E-E103-4518-A3FE-6D2519C43B16}">
      <dsp:nvSpPr>
        <dsp:cNvPr id="0" name=""/>
        <dsp:cNvSpPr/>
      </dsp:nvSpPr>
      <dsp:spPr>
        <a:xfrm>
          <a:off x="303033" y="210772"/>
          <a:ext cx="7928953" cy="1139989"/>
        </a:xfrm>
        <a:prstGeom prst="roundRect">
          <a:avLst/>
        </a:prstGeom>
        <a:gradFill rotWithShape="0">
          <a:gsLst>
            <a:gs pos="0">
              <a:schemeClr val="accent5">
                <a:hueOff val="0"/>
                <a:satOff val="0"/>
                <a:lumOff val="0"/>
                <a:alphaOff val="0"/>
                <a:tint val="73000"/>
                <a:shade val="100000"/>
                <a:satMod val="150000"/>
              </a:schemeClr>
            </a:gs>
            <a:gs pos="25000">
              <a:schemeClr val="accent5">
                <a:hueOff val="0"/>
                <a:satOff val="0"/>
                <a:lumOff val="0"/>
                <a:alphaOff val="0"/>
                <a:tint val="96000"/>
                <a:shade val="80000"/>
                <a:satMod val="105000"/>
              </a:schemeClr>
            </a:gs>
            <a:gs pos="38000">
              <a:schemeClr val="accent5">
                <a:hueOff val="0"/>
                <a:satOff val="0"/>
                <a:lumOff val="0"/>
                <a:alphaOff val="0"/>
                <a:tint val="96000"/>
                <a:shade val="59000"/>
                <a:satMod val="120000"/>
              </a:schemeClr>
            </a:gs>
            <a:gs pos="55000">
              <a:schemeClr val="accent5">
                <a:hueOff val="0"/>
                <a:satOff val="0"/>
                <a:lumOff val="0"/>
                <a:alphaOff val="0"/>
                <a:tint val="100000"/>
                <a:shade val="57000"/>
                <a:satMod val="120000"/>
              </a:schemeClr>
            </a:gs>
            <a:gs pos="80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az-Latn-AZ" sz="2800" b="1" i="1" kern="1200" dirty="0" smtClean="0">
              <a:latin typeface="Times New Roman" panose="02020603050405020304" pitchFamily="18" charset="0"/>
              <a:cs typeface="Times New Roman" panose="02020603050405020304" pitchFamily="18" charset="0"/>
            </a:rPr>
            <a:t>“Qadın hüquqları yeni ictimai-siyasi reallıqlar kontekstində” konfrans </a:t>
          </a:r>
          <a:endParaRPr lang="en-US" sz="2800" b="1" i="1" kern="1200" dirty="0">
            <a:latin typeface="Times New Roman" panose="02020603050405020304" pitchFamily="18" charset="0"/>
            <a:cs typeface="Times New Roman" panose="02020603050405020304" pitchFamily="18" charset="0"/>
          </a:endParaRPr>
        </a:p>
      </dsp:txBody>
      <dsp:txXfrm>
        <a:off x="358683" y="266422"/>
        <a:ext cx="7817653" cy="102868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499FF9-676B-4E9B-9746-969F74090D22}">
      <dsp:nvSpPr>
        <dsp:cNvPr id="0" name=""/>
        <dsp:cNvSpPr/>
      </dsp:nvSpPr>
      <dsp:spPr>
        <a:xfrm>
          <a:off x="1793081" y="1982380"/>
          <a:ext cx="5198270" cy="4391418"/>
        </a:xfrm>
        <a:prstGeom prst="rect">
          <a:avLst/>
        </a:prstGeom>
        <a:solidFill>
          <a:schemeClr val="accent1">
            <a:tint val="50000"/>
            <a:hueOff val="0"/>
            <a:satOff val="0"/>
            <a:lumOff val="0"/>
            <a:alphaOff val="0"/>
          </a:schemeClr>
        </a:solidFill>
        <a:ln>
          <a:noFill/>
        </a:ln>
        <a:effectLst/>
        <a:scene3d>
          <a:camera prst="orthographicFront"/>
          <a:lightRig rig="threePt" dir="t">
            <a:rot lat="0" lon="0" rev="7500000"/>
          </a:lightRig>
        </a:scene3d>
        <a:sp3d z="-1524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29B2455E-E103-4518-A3FE-6D2519C43B16}">
      <dsp:nvSpPr>
        <dsp:cNvPr id="0" name=""/>
        <dsp:cNvSpPr/>
      </dsp:nvSpPr>
      <dsp:spPr>
        <a:xfrm>
          <a:off x="304799" y="142548"/>
          <a:ext cx="7928953" cy="1531426"/>
        </a:xfrm>
        <a:prstGeom prst="roundRect">
          <a:avLst/>
        </a:prstGeom>
        <a:gradFill rotWithShape="0">
          <a:gsLst>
            <a:gs pos="0">
              <a:schemeClr val="accent2">
                <a:hueOff val="0"/>
                <a:satOff val="0"/>
                <a:lumOff val="0"/>
                <a:alphaOff val="0"/>
                <a:tint val="73000"/>
                <a:shade val="100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tint val="100000"/>
                <a:shade val="57000"/>
                <a:satMod val="120000"/>
              </a:schemeClr>
            </a:gs>
            <a:gs pos="80000">
              <a:schemeClr val="accent2">
                <a:hueOff val="0"/>
                <a:satOff val="0"/>
                <a:lumOff val="0"/>
                <a:alphaOff val="0"/>
                <a:tint val="100000"/>
                <a:shade val="56000"/>
                <a:satMod val="145000"/>
              </a:schemeClr>
            </a:gs>
            <a:gs pos="88000">
              <a:schemeClr val="accent2">
                <a:hueOff val="0"/>
                <a:satOff val="0"/>
                <a:lumOff val="0"/>
                <a:alphaOff val="0"/>
                <a:tint val="100000"/>
                <a:shade val="63000"/>
                <a:satMod val="160000"/>
              </a:schemeClr>
            </a:gs>
            <a:gs pos="100000">
              <a:schemeClr val="accent2">
                <a:hueOff val="0"/>
                <a:satOff val="0"/>
                <a:lumOff val="0"/>
                <a:alphaOff val="0"/>
                <a:tint val="99000"/>
                <a:shade val="100000"/>
                <a:satMod val="155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i="1" kern="1200" dirty="0" smtClean="0">
              <a:latin typeface="Times New Roman" panose="02020603050405020304" pitchFamily="18" charset="0"/>
              <a:cs typeface="Times New Roman" panose="02020603050405020304" pitchFamily="18" charset="0"/>
            </a:rPr>
            <a:t>Ulu </a:t>
          </a:r>
          <a:r>
            <a:rPr lang="en-US" sz="2600" b="1" i="1" kern="1200" dirty="0" err="1" smtClean="0">
              <a:latin typeface="Times New Roman" panose="02020603050405020304" pitchFamily="18" charset="0"/>
              <a:cs typeface="Times New Roman" panose="02020603050405020304" pitchFamily="18" charset="0"/>
            </a:rPr>
            <a:t>Öndər</a:t>
          </a:r>
          <a:r>
            <a:rPr lang="en-US" sz="2600" b="1" i="1" kern="1200" dirty="0" smtClean="0">
              <a:latin typeface="Times New Roman" panose="02020603050405020304" pitchFamily="18" charset="0"/>
              <a:cs typeface="Times New Roman" panose="02020603050405020304" pitchFamily="18" charset="0"/>
            </a:rPr>
            <a:t> </a:t>
          </a:r>
          <a:r>
            <a:rPr lang="en-US" sz="2600" b="1" i="1" kern="1200" dirty="0" err="1" smtClean="0">
              <a:latin typeface="Times New Roman" panose="02020603050405020304" pitchFamily="18" charset="0"/>
              <a:cs typeface="Times New Roman" panose="02020603050405020304" pitchFamily="18" charset="0"/>
            </a:rPr>
            <a:t>Heydər</a:t>
          </a:r>
          <a:r>
            <a:rPr lang="en-US" sz="2600" b="1" i="1" kern="1200" dirty="0" smtClean="0">
              <a:latin typeface="Times New Roman" panose="02020603050405020304" pitchFamily="18" charset="0"/>
              <a:cs typeface="Times New Roman" panose="02020603050405020304" pitchFamily="18" charset="0"/>
            </a:rPr>
            <a:t> </a:t>
          </a:r>
          <a:r>
            <a:rPr lang="en-US" sz="2600" b="1" i="1" kern="1200" dirty="0" err="1" smtClean="0">
              <a:latin typeface="Times New Roman" panose="02020603050405020304" pitchFamily="18" charset="0"/>
              <a:cs typeface="Times New Roman" panose="02020603050405020304" pitchFamily="18" charset="0"/>
            </a:rPr>
            <a:t>Əliyevin</a:t>
          </a:r>
          <a:r>
            <a:rPr lang="en-US" sz="2600" b="1" i="1" kern="1200" dirty="0" smtClean="0">
              <a:latin typeface="Times New Roman" panose="02020603050405020304" pitchFamily="18" charset="0"/>
              <a:cs typeface="Times New Roman" panose="02020603050405020304" pitchFamily="18" charset="0"/>
            </a:rPr>
            <a:t> </a:t>
          </a:r>
          <a:r>
            <a:rPr lang="en-US" sz="2600" b="1" i="1" kern="1200" dirty="0" err="1" smtClean="0">
              <a:latin typeface="Times New Roman" panose="02020603050405020304" pitchFamily="18" charset="0"/>
              <a:cs typeface="Times New Roman" panose="02020603050405020304" pitchFamily="18" charset="0"/>
            </a:rPr>
            <a:t>xatirəsinə</a:t>
          </a:r>
          <a:r>
            <a:rPr lang="en-US" sz="2600" b="1" i="1" kern="1200" dirty="0" smtClean="0">
              <a:latin typeface="Times New Roman" panose="02020603050405020304" pitchFamily="18" charset="0"/>
              <a:cs typeface="Times New Roman" panose="02020603050405020304" pitchFamily="18" charset="0"/>
            </a:rPr>
            <a:t> </a:t>
          </a:r>
          <a:r>
            <a:rPr lang="en-US" sz="2600" b="1" i="1" kern="1200" dirty="0" err="1" smtClean="0">
              <a:latin typeface="Times New Roman" panose="02020603050405020304" pitchFamily="18" charset="0"/>
              <a:cs typeface="Times New Roman" panose="02020603050405020304" pitchFamily="18" charset="0"/>
            </a:rPr>
            <a:t>həsr</a:t>
          </a:r>
          <a:r>
            <a:rPr lang="en-US" sz="2600" b="1" i="1" kern="1200" dirty="0" smtClean="0">
              <a:latin typeface="Times New Roman" panose="02020603050405020304" pitchFamily="18" charset="0"/>
              <a:cs typeface="Times New Roman" panose="02020603050405020304" pitchFamily="18" charset="0"/>
            </a:rPr>
            <a:t> </a:t>
          </a:r>
          <a:r>
            <a:rPr lang="en-US" sz="2600" b="1" i="1" kern="1200" dirty="0" err="1" smtClean="0">
              <a:latin typeface="Times New Roman" panose="02020603050405020304" pitchFamily="18" charset="0"/>
              <a:cs typeface="Times New Roman" panose="02020603050405020304" pitchFamily="18" charset="0"/>
            </a:rPr>
            <a:t>olunmuş</a:t>
          </a:r>
          <a:r>
            <a:rPr lang="az-Latn-AZ" sz="2600" b="1" i="1" kern="1200" dirty="0" smtClean="0">
              <a:latin typeface="Times New Roman" panose="02020603050405020304" pitchFamily="18" charset="0"/>
              <a:cs typeface="Times New Roman" panose="02020603050405020304" pitchFamily="18" charset="0"/>
            </a:rPr>
            <a:t> “Şuşa bizim milli rəmzimizdir” mövzusunda                 gənc yazarlar və jurnalistlər arasında                            “Ən yaxşı yazı” Müsabiqəsi</a:t>
          </a:r>
          <a:endParaRPr lang="en-US" sz="2600" b="1" i="1" kern="1200" dirty="0">
            <a:latin typeface="Times New Roman" panose="02020603050405020304" pitchFamily="18" charset="0"/>
            <a:cs typeface="Times New Roman" panose="02020603050405020304" pitchFamily="18" charset="0"/>
          </a:endParaRPr>
        </a:p>
      </dsp:txBody>
      <dsp:txXfrm>
        <a:off x="379557" y="217306"/>
        <a:ext cx="7779437" cy="138191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9F6FF3-672C-4BD5-BE91-6CE0E1A82D70}">
      <dsp:nvSpPr>
        <dsp:cNvPr id="0" name=""/>
        <dsp:cNvSpPr/>
      </dsp:nvSpPr>
      <dsp:spPr>
        <a:xfrm>
          <a:off x="1791" y="0"/>
          <a:ext cx="2787848" cy="5410200"/>
        </a:xfrm>
        <a:prstGeom prst="roundRect">
          <a:avLst>
            <a:gd name="adj" fmla="val 10000"/>
          </a:avLst>
        </a:prstGeom>
        <a:gradFill rotWithShape="0">
          <a:gsLst>
            <a:gs pos="0">
              <a:schemeClr val="accent1">
                <a:hueOff val="0"/>
                <a:satOff val="0"/>
                <a:lumOff val="0"/>
                <a:alphaOff val="0"/>
                <a:tint val="1000"/>
                <a:satMod val="100000"/>
              </a:schemeClr>
            </a:gs>
            <a:gs pos="68000">
              <a:schemeClr val="accent1">
                <a:hueOff val="0"/>
                <a:satOff val="0"/>
                <a:lumOff val="0"/>
                <a:alphaOff val="0"/>
                <a:tint val="77000"/>
                <a:satMod val="100000"/>
              </a:schemeClr>
            </a:gs>
            <a:gs pos="81000">
              <a:schemeClr val="accent1">
                <a:hueOff val="0"/>
                <a:satOff val="0"/>
                <a:lumOff val="0"/>
                <a:alphaOff val="0"/>
                <a:tint val="79000"/>
                <a:satMod val="100000"/>
              </a:schemeClr>
            </a:gs>
            <a:gs pos="86000">
              <a:schemeClr val="accent1">
                <a:hueOff val="0"/>
                <a:satOff val="0"/>
                <a:lumOff val="0"/>
                <a:alphaOff val="0"/>
                <a:tint val="73000"/>
                <a:satMod val="100000"/>
              </a:schemeClr>
            </a:gs>
            <a:gs pos="100000">
              <a:schemeClr val="accent1">
                <a:hueOff val="0"/>
                <a:satOff val="0"/>
                <a:lumOff val="0"/>
                <a:alphaOff val="0"/>
                <a:tint val="35000"/>
                <a:sat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az-Latn-AZ" sz="2800" kern="1200" dirty="0" smtClean="0">
              <a:latin typeface="Times New Roman" panose="02020603050405020304" pitchFamily="18" charset="0"/>
              <a:cs typeface="Times New Roman" panose="02020603050405020304" pitchFamily="18" charset="0"/>
            </a:rPr>
            <a:t>Sumqayıt  QRM-in açılışı</a:t>
          </a:r>
          <a:endParaRPr lang="en-US" sz="2800" kern="1200" dirty="0">
            <a:latin typeface="Times New Roman" panose="02020603050405020304" pitchFamily="18" charset="0"/>
            <a:cs typeface="Times New Roman" panose="02020603050405020304" pitchFamily="18" charset="0"/>
          </a:endParaRPr>
        </a:p>
      </dsp:txBody>
      <dsp:txXfrm>
        <a:off x="1791" y="2164080"/>
        <a:ext cx="2787848" cy="2164080"/>
      </dsp:txXfrm>
    </dsp:sp>
    <dsp:sp modelId="{2089FDB4-71AE-4BC8-B3CA-A0AB3EEA2A9F}">
      <dsp:nvSpPr>
        <dsp:cNvPr id="0" name=""/>
        <dsp:cNvSpPr/>
      </dsp:nvSpPr>
      <dsp:spPr>
        <a:xfrm>
          <a:off x="211526" y="241017"/>
          <a:ext cx="2368378" cy="1968784"/>
        </a:xfrm>
        <a:prstGeom prst="round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9000" r="-39000"/>
          </a:stretch>
        </a:blip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DAD1FBA1-F421-4081-B871-CD9DBFE5525A}">
      <dsp:nvSpPr>
        <dsp:cNvPr id="0" name=""/>
        <dsp:cNvSpPr/>
      </dsp:nvSpPr>
      <dsp:spPr>
        <a:xfrm>
          <a:off x="2873275" y="0"/>
          <a:ext cx="2787848" cy="5410200"/>
        </a:xfrm>
        <a:prstGeom prst="roundRect">
          <a:avLst>
            <a:gd name="adj" fmla="val 10000"/>
          </a:avLst>
        </a:prstGeom>
        <a:gradFill rotWithShape="0">
          <a:gsLst>
            <a:gs pos="0">
              <a:schemeClr val="accent1">
                <a:hueOff val="0"/>
                <a:satOff val="0"/>
                <a:lumOff val="0"/>
                <a:alphaOff val="0"/>
                <a:tint val="1000"/>
                <a:satMod val="100000"/>
              </a:schemeClr>
            </a:gs>
            <a:gs pos="68000">
              <a:schemeClr val="accent1">
                <a:hueOff val="0"/>
                <a:satOff val="0"/>
                <a:lumOff val="0"/>
                <a:alphaOff val="0"/>
                <a:tint val="77000"/>
                <a:satMod val="100000"/>
              </a:schemeClr>
            </a:gs>
            <a:gs pos="81000">
              <a:schemeClr val="accent1">
                <a:hueOff val="0"/>
                <a:satOff val="0"/>
                <a:lumOff val="0"/>
                <a:alphaOff val="0"/>
                <a:tint val="79000"/>
                <a:satMod val="100000"/>
              </a:schemeClr>
            </a:gs>
            <a:gs pos="86000">
              <a:schemeClr val="accent1">
                <a:hueOff val="0"/>
                <a:satOff val="0"/>
                <a:lumOff val="0"/>
                <a:alphaOff val="0"/>
                <a:tint val="73000"/>
                <a:satMod val="100000"/>
              </a:schemeClr>
            </a:gs>
            <a:gs pos="100000">
              <a:schemeClr val="accent1">
                <a:hueOff val="0"/>
                <a:satOff val="0"/>
                <a:lumOff val="0"/>
                <a:alphaOff val="0"/>
                <a:tint val="35000"/>
                <a:sat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az-Latn-AZ" sz="2800" kern="1200" dirty="0" smtClean="0">
              <a:latin typeface="Times New Roman" panose="02020603050405020304" pitchFamily="18" charset="0"/>
              <a:cs typeface="Times New Roman" panose="02020603050405020304" pitchFamily="18" charset="0"/>
            </a:rPr>
            <a:t>Xaçmaz    QRM-in açılışı</a:t>
          </a:r>
          <a:endParaRPr lang="en-US" sz="2800" kern="1200" dirty="0">
            <a:latin typeface="Times New Roman" panose="02020603050405020304" pitchFamily="18" charset="0"/>
            <a:cs typeface="Times New Roman" panose="02020603050405020304" pitchFamily="18" charset="0"/>
          </a:endParaRPr>
        </a:p>
      </dsp:txBody>
      <dsp:txXfrm>
        <a:off x="2873275" y="2164080"/>
        <a:ext cx="2787848" cy="2164080"/>
      </dsp:txXfrm>
    </dsp:sp>
    <dsp:sp modelId="{B8E0D402-30B0-4F75-B940-92B8CA8C0CBD}">
      <dsp:nvSpPr>
        <dsp:cNvPr id="0" name=""/>
        <dsp:cNvSpPr/>
      </dsp:nvSpPr>
      <dsp:spPr>
        <a:xfrm>
          <a:off x="3107124" y="241017"/>
          <a:ext cx="2320150" cy="1968784"/>
        </a:xfrm>
        <a:prstGeom prst="round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4000" r="-14000"/>
          </a:stretch>
        </a:blip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37D7609A-F11C-4030-BB39-5DAF922B3B16}">
      <dsp:nvSpPr>
        <dsp:cNvPr id="0" name=""/>
        <dsp:cNvSpPr/>
      </dsp:nvSpPr>
      <dsp:spPr>
        <a:xfrm>
          <a:off x="5744759" y="0"/>
          <a:ext cx="2787848" cy="5410200"/>
        </a:xfrm>
        <a:prstGeom prst="roundRect">
          <a:avLst>
            <a:gd name="adj" fmla="val 10000"/>
          </a:avLst>
        </a:prstGeom>
        <a:gradFill rotWithShape="0">
          <a:gsLst>
            <a:gs pos="0">
              <a:schemeClr val="accent1">
                <a:hueOff val="0"/>
                <a:satOff val="0"/>
                <a:lumOff val="0"/>
                <a:alphaOff val="0"/>
                <a:tint val="1000"/>
                <a:satMod val="100000"/>
              </a:schemeClr>
            </a:gs>
            <a:gs pos="68000">
              <a:schemeClr val="accent1">
                <a:hueOff val="0"/>
                <a:satOff val="0"/>
                <a:lumOff val="0"/>
                <a:alphaOff val="0"/>
                <a:tint val="77000"/>
                <a:satMod val="100000"/>
              </a:schemeClr>
            </a:gs>
            <a:gs pos="81000">
              <a:schemeClr val="accent1">
                <a:hueOff val="0"/>
                <a:satOff val="0"/>
                <a:lumOff val="0"/>
                <a:alphaOff val="0"/>
                <a:tint val="79000"/>
                <a:satMod val="100000"/>
              </a:schemeClr>
            </a:gs>
            <a:gs pos="86000">
              <a:schemeClr val="accent1">
                <a:hueOff val="0"/>
                <a:satOff val="0"/>
                <a:lumOff val="0"/>
                <a:alphaOff val="0"/>
                <a:tint val="73000"/>
                <a:satMod val="100000"/>
              </a:schemeClr>
            </a:gs>
            <a:gs pos="100000">
              <a:schemeClr val="accent1">
                <a:hueOff val="0"/>
                <a:satOff val="0"/>
                <a:lumOff val="0"/>
                <a:alphaOff val="0"/>
                <a:tint val="35000"/>
                <a:sat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az-Latn-AZ" sz="2800" kern="1200" dirty="0" smtClean="0">
              <a:latin typeface="Times New Roman" panose="02020603050405020304" pitchFamily="18" charset="0"/>
              <a:cs typeface="Times New Roman" panose="02020603050405020304" pitchFamily="18" charset="0"/>
            </a:rPr>
            <a:t>Bərdə       QRM-in açılı</a:t>
          </a:r>
          <a:r>
            <a:rPr lang="az-Latn-AZ" sz="3200" kern="1200" dirty="0" smtClean="0">
              <a:latin typeface="Times New Roman" panose="02020603050405020304" pitchFamily="18" charset="0"/>
              <a:cs typeface="Times New Roman" panose="02020603050405020304" pitchFamily="18" charset="0"/>
            </a:rPr>
            <a:t>şı</a:t>
          </a:r>
          <a:endParaRPr lang="en-US" sz="3200" kern="1200" dirty="0">
            <a:latin typeface="Times New Roman" panose="02020603050405020304" pitchFamily="18" charset="0"/>
            <a:cs typeface="Times New Roman" panose="02020603050405020304" pitchFamily="18" charset="0"/>
          </a:endParaRPr>
        </a:p>
      </dsp:txBody>
      <dsp:txXfrm>
        <a:off x="5744759" y="2164080"/>
        <a:ext cx="2787848" cy="2164080"/>
      </dsp:txXfrm>
    </dsp:sp>
    <dsp:sp modelId="{B0984947-A4FA-458F-B97C-FFEF644CB138}">
      <dsp:nvSpPr>
        <dsp:cNvPr id="0" name=""/>
        <dsp:cNvSpPr/>
      </dsp:nvSpPr>
      <dsp:spPr>
        <a:xfrm>
          <a:off x="5926524" y="241017"/>
          <a:ext cx="2424318" cy="1968784"/>
        </a:xfrm>
        <a:prstGeom prst="round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1000" r="-11000"/>
          </a:stretch>
        </a:blip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DD556694-0BBC-4E9B-8AA7-4FF51CE66F08}">
      <dsp:nvSpPr>
        <dsp:cNvPr id="0" name=""/>
        <dsp:cNvSpPr/>
      </dsp:nvSpPr>
      <dsp:spPr>
        <a:xfrm>
          <a:off x="341375" y="4328160"/>
          <a:ext cx="7851648" cy="811530"/>
        </a:xfrm>
        <a:prstGeom prst="leftRightArrow">
          <a:avLst/>
        </a:prstGeom>
        <a:gradFill rotWithShape="0">
          <a:gsLst>
            <a:gs pos="0">
              <a:schemeClr val="accent1">
                <a:tint val="60000"/>
                <a:hueOff val="0"/>
                <a:satOff val="0"/>
                <a:lumOff val="0"/>
                <a:alphaOff val="0"/>
                <a:tint val="1000"/>
                <a:satMod val="100000"/>
              </a:schemeClr>
            </a:gs>
            <a:gs pos="68000">
              <a:schemeClr val="accent1">
                <a:tint val="60000"/>
                <a:hueOff val="0"/>
                <a:satOff val="0"/>
                <a:lumOff val="0"/>
                <a:alphaOff val="0"/>
                <a:tint val="77000"/>
                <a:satMod val="100000"/>
              </a:schemeClr>
            </a:gs>
            <a:gs pos="81000">
              <a:schemeClr val="accent1">
                <a:tint val="60000"/>
                <a:hueOff val="0"/>
                <a:satOff val="0"/>
                <a:lumOff val="0"/>
                <a:alphaOff val="0"/>
                <a:tint val="79000"/>
                <a:satMod val="100000"/>
              </a:schemeClr>
            </a:gs>
            <a:gs pos="86000">
              <a:schemeClr val="accent1">
                <a:tint val="60000"/>
                <a:hueOff val="0"/>
                <a:satOff val="0"/>
                <a:lumOff val="0"/>
                <a:alphaOff val="0"/>
                <a:tint val="73000"/>
                <a:satMod val="100000"/>
              </a:schemeClr>
            </a:gs>
            <a:gs pos="100000">
              <a:schemeClr val="accent1">
                <a:tint val="60000"/>
                <a:hueOff val="0"/>
                <a:satOff val="0"/>
                <a:lumOff val="0"/>
                <a:alphaOff val="0"/>
                <a:tint val="35000"/>
                <a:satMod val="100000"/>
              </a:schemeClr>
            </a:gs>
          </a:gsLst>
          <a:lin ang="5400000" scaled="0"/>
        </a:gradFill>
        <a:ln w="9525" cap="flat" cmpd="sng" algn="ctr">
          <a:solidFill>
            <a:schemeClr val="lt1">
              <a:hueOff val="0"/>
              <a:satOff val="0"/>
              <a:lumOff val="0"/>
              <a:alphaOff val="0"/>
            </a:schemeClr>
          </a:solidFill>
          <a:prstDash val="solid"/>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92BE13-BD2A-433F-95E7-666395F6C0F3}">
      <dsp:nvSpPr>
        <dsp:cNvPr id="0" name=""/>
        <dsp:cNvSpPr/>
      </dsp:nvSpPr>
      <dsp:spPr>
        <a:xfrm>
          <a:off x="2302" y="0"/>
          <a:ext cx="4710303" cy="1000132"/>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az-Latn-AZ" sz="2400" b="1" kern="1200" cap="none" dirty="0" smtClean="0">
              <a:latin typeface="Times New Roman" pitchFamily="18" charset="0"/>
              <a:cs typeface="Times New Roman" pitchFamily="18" charset="0"/>
            </a:rPr>
            <a:t>1000-dən çox çeşiddə məhsul</a:t>
          </a:r>
          <a:endParaRPr lang="en-US" sz="2400" kern="1200" dirty="0"/>
        </a:p>
      </dsp:txBody>
      <dsp:txXfrm>
        <a:off x="2302" y="0"/>
        <a:ext cx="4460270" cy="100013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92BE13-BD2A-433F-95E7-666395F6C0F3}">
      <dsp:nvSpPr>
        <dsp:cNvPr id="0" name=""/>
        <dsp:cNvSpPr/>
      </dsp:nvSpPr>
      <dsp:spPr>
        <a:xfrm>
          <a:off x="4604" y="0"/>
          <a:ext cx="4710303" cy="1000132"/>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lvl="0" algn="ctr" defTabSz="1022350">
            <a:lnSpc>
              <a:spcPct val="90000"/>
            </a:lnSpc>
            <a:spcBef>
              <a:spcPct val="0"/>
            </a:spcBef>
            <a:spcAft>
              <a:spcPct val="35000"/>
            </a:spcAft>
          </a:pPr>
          <a:r>
            <a:rPr lang="az-Latn-AZ" sz="2300" b="1" kern="1200" cap="none" dirty="0" smtClean="0">
              <a:ln w="13335" cmpd="sng">
                <a:noFill/>
                <a:prstDash val="solid"/>
              </a:ln>
              <a:solidFill>
                <a:schemeClr val="bg1"/>
              </a:solidFill>
              <a:latin typeface="Times New Roman" panose="02020603050405020304" pitchFamily="18" charset="0"/>
              <a:cs typeface="Times New Roman" panose="02020603050405020304" pitchFamily="18" charset="0"/>
            </a:rPr>
            <a:t>6 biznes qalibi, </a:t>
          </a:r>
        </a:p>
        <a:p>
          <a:pPr lvl="0" algn="ctr" defTabSz="1022350">
            <a:lnSpc>
              <a:spcPct val="90000"/>
            </a:lnSpc>
            <a:spcBef>
              <a:spcPct val="0"/>
            </a:spcBef>
            <a:spcAft>
              <a:spcPct val="35000"/>
            </a:spcAft>
          </a:pPr>
          <a:r>
            <a:rPr lang="az-Latn-AZ" sz="2300" b="1" kern="1200" cap="none" dirty="0" smtClean="0">
              <a:ln w="13335" cmpd="sng">
                <a:noFill/>
                <a:prstDash val="solid"/>
              </a:ln>
              <a:solidFill>
                <a:schemeClr val="bg1"/>
              </a:solidFill>
              <a:latin typeface="Times New Roman" panose="02020603050405020304" pitchFamily="18" charset="0"/>
              <a:cs typeface="Times New Roman" panose="02020603050405020304" pitchFamily="18" charset="0"/>
            </a:rPr>
            <a:t>100-ə yaxın sahibkarlıq subyekti</a:t>
          </a:r>
          <a:endParaRPr lang="en-US" sz="2300" kern="1200" dirty="0"/>
        </a:p>
      </dsp:txBody>
      <dsp:txXfrm>
        <a:off x="4604" y="0"/>
        <a:ext cx="4460270" cy="100013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D8F8C-F20E-4DD7-8713-D8D53DFA0A53}">
      <dsp:nvSpPr>
        <dsp:cNvPr id="0" name=""/>
        <dsp:cNvSpPr/>
      </dsp:nvSpPr>
      <dsp:spPr>
        <a:xfrm>
          <a:off x="71437" y="0"/>
          <a:ext cx="1696602" cy="2503187"/>
        </a:xfrm>
        <a:prstGeom prst="upArrow">
          <a:avLst/>
        </a:prstGeom>
        <a:gradFill rotWithShape="0">
          <a:gsLst>
            <a:gs pos="0">
              <a:schemeClr val="accent5">
                <a:hueOff val="0"/>
                <a:satOff val="0"/>
                <a:lumOff val="0"/>
                <a:alphaOff val="0"/>
                <a:tint val="1000"/>
                <a:satMod val="100000"/>
              </a:schemeClr>
            </a:gs>
            <a:gs pos="68000">
              <a:schemeClr val="accent5">
                <a:hueOff val="0"/>
                <a:satOff val="0"/>
                <a:lumOff val="0"/>
                <a:alphaOff val="0"/>
                <a:tint val="77000"/>
                <a:satMod val="100000"/>
              </a:schemeClr>
            </a:gs>
            <a:gs pos="81000">
              <a:schemeClr val="accent5">
                <a:hueOff val="0"/>
                <a:satOff val="0"/>
                <a:lumOff val="0"/>
                <a:alphaOff val="0"/>
                <a:tint val="79000"/>
                <a:satMod val="100000"/>
              </a:schemeClr>
            </a:gs>
            <a:gs pos="86000">
              <a:schemeClr val="accent5">
                <a:hueOff val="0"/>
                <a:satOff val="0"/>
                <a:lumOff val="0"/>
                <a:alphaOff val="0"/>
                <a:tint val="73000"/>
                <a:satMod val="100000"/>
              </a:schemeClr>
            </a:gs>
            <a:gs pos="100000">
              <a:schemeClr val="accent5">
                <a:hueOff val="0"/>
                <a:satOff val="0"/>
                <a:lumOff val="0"/>
                <a:alphaOff val="0"/>
                <a:tint val="35000"/>
                <a:sat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5010BB1-2F6A-4089-8E80-41E571F9281E}">
      <dsp:nvSpPr>
        <dsp:cNvPr id="0" name=""/>
        <dsp:cNvSpPr/>
      </dsp:nvSpPr>
      <dsp:spPr>
        <a:xfrm>
          <a:off x="1237094" y="0"/>
          <a:ext cx="1406111" cy="2503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0" rIns="227584" bIns="227584" numCol="1" spcCol="1270" anchor="ctr" anchorCtr="0">
          <a:noAutofit/>
        </a:bodyPr>
        <a:lstStyle/>
        <a:p>
          <a:pPr lvl="0" algn="ctr" defTabSz="1422400">
            <a:lnSpc>
              <a:spcPct val="90000"/>
            </a:lnSpc>
            <a:spcBef>
              <a:spcPct val="0"/>
            </a:spcBef>
            <a:spcAft>
              <a:spcPct val="35000"/>
            </a:spcAft>
          </a:pPr>
          <a:r>
            <a:rPr lang="az-Latn-AZ" sz="3200" b="1" kern="1200" dirty="0" smtClean="0">
              <a:effectLst/>
              <a:latin typeface="Times New Roman" panose="02020603050405020304" pitchFamily="18" charset="0"/>
              <a:ea typeface="Tahoma" panose="020B0604030504040204" pitchFamily="34" charset="0"/>
              <a:cs typeface="Times New Roman" panose="02020603050405020304" pitchFamily="18" charset="0"/>
            </a:rPr>
            <a:t>        </a:t>
          </a:r>
        </a:p>
        <a:p>
          <a:pPr lvl="0" algn="ctr" defTabSz="1422400">
            <a:lnSpc>
              <a:spcPct val="90000"/>
            </a:lnSpc>
            <a:spcBef>
              <a:spcPct val="0"/>
            </a:spcBef>
            <a:spcAft>
              <a:spcPct val="35000"/>
            </a:spcAft>
          </a:pPr>
          <a:endParaRPr lang="az-Latn-AZ" sz="3200" b="1" kern="1200" dirty="0" smtClean="0">
            <a:effectLst/>
            <a:latin typeface="Times New Roman" panose="02020603050405020304" pitchFamily="18" charset="0"/>
            <a:ea typeface="Tahoma" panose="020B0604030504040204" pitchFamily="34" charset="0"/>
            <a:cs typeface="Times New Roman" panose="02020603050405020304" pitchFamily="18" charset="0"/>
          </a:endParaRPr>
        </a:p>
        <a:p>
          <a:pPr lvl="0" algn="ctr" defTabSz="1422400">
            <a:lnSpc>
              <a:spcPct val="90000"/>
            </a:lnSpc>
            <a:spcBef>
              <a:spcPct val="0"/>
            </a:spcBef>
            <a:spcAft>
              <a:spcPct val="35000"/>
            </a:spcAft>
          </a:pPr>
          <a:r>
            <a:rPr lang="az-Latn-AZ" sz="3200" b="1" kern="1200" dirty="0" smtClean="0">
              <a:effectLst/>
              <a:latin typeface="Times New Roman" panose="02020603050405020304" pitchFamily="18" charset="0"/>
              <a:ea typeface="Tahoma" panose="020B0604030504040204" pitchFamily="34" charset="0"/>
              <a:cs typeface="Times New Roman" panose="02020603050405020304" pitchFamily="18" charset="0"/>
            </a:rPr>
            <a:t> 17     </a:t>
          </a:r>
          <a:r>
            <a:rPr lang="az-Latn-AZ" sz="2600" kern="1200" dirty="0" smtClean="0">
              <a:effectLst/>
              <a:latin typeface="Times New Roman" panose="02020603050405020304" pitchFamily="18" charset="0"/>
              <a:ea typeface="Tahoma" panose="020B0604030504040204" pitchFamily="34" charset="0"/>
              <a:cs typeface="Times New Roman" panose="02020603050405020304" pitchFamily="18" charset="0"/>
            </a:rPr>
            <a:t>tədbir</a:t>
          </a:r>
          <a:endParaRPr lang="en-US" sz="2600" kern="1200" dirty="0">
            <a:effectLst/>
            <a:latin typeface="Times New Roman" panose="02020603050405020304" pitchFamily="18" charset="0"/>
            <a:ea typeface="Tahoma" panose="020B0604030504040204" pitchFamily="34" charset="0"/>
            <a:cs typeface="Times New Roman" panose="02020603050405020304" pitchFamily="18" charset="0"/>
          </a:endParaRPr>
        </a:p>
      </dsp:txBody>
      <dsp:txXfrm>
        <a:off x="1237094" y="0"/>
        <a:ext cx="1406111" cy="2503187"/>
      </dsp:txXfrm>
    </dsp:sp>
    <dsp:sp modelId="{00B5FE8F-7B22-43CF-BF0F-1E3D3E099D79}">
      <dsp:nvSpPr>
        <dsp:cNvPr id="0" name=""/>
        <dsp:cNvSpPr/>
      </dsp:nvSpPr>
      <dsp:spPr>
        <a:xfrm>
          <a:off x="975387" y="2711786"/>
          <a:ext cx="1667818" cy="2503187"/>
        </a:xfrm>
        <a:prstGeom prst="downArrow">
          <a:avLst/>
        </a:prstGeom>
        <a:gradFill rotWithShape="0">
          <a:gsLst>
            <a:gs pos="0">
              <a:schemeClr val="accent5">
                <a:hueOff val="17684680"/>
                <a:satOff val="-71851"/>
                <a:lumOff val="-15882"/>
                <a:alphaOff val="0"/>
                <a:tint val="1000"/>
                <a:satMod val="100000"/>
              </a:schemeClr>
            </a:gs>
            <a:gs pos="68000">
              <a:schemeClr val="accent5">
                <a:hueOff val="17684680"/>
                <a:satOff val="-71851"/>
                <a:lumOff val="-15882"/>
                <a:alphaOff val="0"/>
                <a:tint val="77000"/>
                <a:satMod val="100000"/>
              </a:schemeClr>
            </a:gs>
            <a:gs pos="81000">
              <a:schemeClr val="accent5">
                <a:hueOff val="17684680"/>
                <a:satOff val="-71851"/>
                <a:lumOff val="-15882"/>
                <a:alphaOff val="0"/>
                <a:tint val="79000"/>
                <a:satMod val="100000"/>
              </a:schemeClr>
            </a:gs>
            <a:gs pos="86000">
              <a:schemeClr val="accent5">
                <a:hueOff val="17684680"/>
                <a:satOff val="-71851"/>
                <a:lumOff val="-15882"/>
                <a:alphaOff val="0"/>
                <a:tint val="73000"/>
                <a:satMod val="100000"/>
              </a:schemeClr>
            </a:gs>
            <a:gs pos="100000">
              <a:schemeClr val="accent5">
                <a:hueOff val="17684680"/>
                <a:satOff val="-71851"/>
                <a:lumOff val="-15882"/>
                <a:alphaOff val="0"/>
                <a:tint val="35000"/>
                <a:sat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F4139B1-C539-496D-BE6B-E6FC614EA222}">
      <dsp:nvSpPr>
        <dsp:cNvPr id="0" name=""/>
        <dsp:cNvSpPr/>
      </dsp:nvSpPr>
      <dsp:spPr>
        <a:xfrm>
          <a:off x="1" y="2503195"/>
          <a:ext cx="1480195" cy="2503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0" rIns="199136" bIns="199136" numCol="1" spcCol="1270" anchor="ctr" anchorCtr="0">
          <a:noAutofit/>
        </a:bodyPr>
        <a:lstStyle/>
        <a:p>
          <a:pPr lvl="0" algn="ctr" defTabSz="1244600">
            <a:lnSpc>
              <a:spcPct val="90000"/>
            </a:lnSpc>
            <a:spcBef>
              <a:spcPct val="0"/>
            </a:spcBef>
            <a:spcAft>
              <a:spcPct val="35000"/>
            </a:spcAft>
          </a:pPr>
          <a:r>
            <a:rPr lang="az-Latn-AZ" sz="2800" b="1" kern="1200" dirty="0" smtClean="0">
              <a:effectLst/>
              <a:latin typeface="Times New Roman" panose="02020603050405020304" pitchFamily="18" charset="0"/>
              <a:cs typeface="Times New Roman" panose="02020603050405020304" pitchFamily="18" charset="0"/>
            </a:rPr>
            <a:t>956</a:t>
          </a:r>
          <a:r>
            <a:rPr lang="az-Latn-AZ" sz="2600" kern="1200" dirty="0" smtClean="0">
              <a:effectLst/>
              <a:latin typeface="Times New Roman" panose="02020603050405020304" pitchFamily="18" charset="0"/>
              <a:cs typeface="Times New Roman" panose="02020603050405020304" pitchFamily="18" charset="0"/>
            </a:rPr>
            <a:t> iştirakçı</a:t>
          </a:r>
          <a:endParaRPr lang="en-US" sz="2600" kern="1200" dirty="0">
            <a:effectLst/>
            <a:latin typeface="Times New Roman" panose="02020603050405020304" pitchFamily="18" charset="0"/>
            <a:cs typeface="Times New Roman" panose="02020603050405020304" pitchFamily="18" charset="0"/>
          </a:endParaRPr>
        </a:p>
      </dsp:txBody>
      <dsp:txXfrm>
        <a:off x="1" y="2503195"/>
        <a:ext cx="1480195" cy="25031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830483-4E82-4F27-9011-504AA2473C7E}">
      <dsp:nvSpPr>
        <dsp:cNvPr id="0" name=""/>
        <dsp:cNvSpPr/>
      </dsp:nvSpPr>
      <dsp:spPr>
        <a:xfrm>
          <a:off x="657224" y="0"/>
          <a:ext cx="7448550" cy="3227387"/>
        </a:xfrm>
        <a:prstGeom prst="rightArrow">
          <a:avLst/>
        </a:prstGeom>
        <a:gradFill rotWithShape="0">
          <a:gsLst>
            <a:gs pos="0">
              <a:schemeClr val="accent3">
                <a:tint val="40000"/>
                <a:hueOff val="0"/>
                <a:satOff val="0"/>
                <a:lumOff val="0"/>
                <a:alphaOff val="0"/>
                <a:tint val="73000"/>
                <a:shade val="100000"/>
                <a:satMod val="150000"/>
              </a:schemeClr>
            </a:gs>
            <a:gs pos="25000">
              <a:schemeClr val="accent3">
                <a:tint val="40000"/>
                <a:hueOff val="0"/>
                <a:satOff val="0"/>
                <a:lumOff val="0"/>
                <a:alphaOff val="0"/>
                <a:tint val="96000"/>
                <a:shade val="80000"/>
                <a:satMod val="105000"/>
              </a:schemeClr>
            </a:gs>
            <a:gs pos="38000">
              <a:schemeClr val="accent3">
                <a:tint val="40000"/>
                <a:hueOff val="0"/>
                <a:satOff val="0"/>
                <a:lumOff val="0"/>
                <a:alphaOff val="0"/>
                <a:tint val="96000"/>
                <a:shade val="59000"/>
                <a:satMod val="120000"/>
              </a:schemeClr>
            </a:gs>
            <a:gs pos="55000">
              <a:schemeClr val="accent3">
                <a:tint val="40000"/>
                <a:hueOff val="0"/>
                <a:satOff val="0"/>
                <a:lumOff val="0"/>
                <a:alphaOff val="0"/>
                <a:tint val="100000"/>
                <a:shade val="57000"/>
                <a:satMod val="120000"/>
              </a:schemeClr>
            </a:gs>
            <a:gs pos="80000">
              <a:schemeClr val="accent3">
                <a:tint val="40000"/>
                <a:hueOff val="0"/>
                <a:satOff val="0"/>
                <a:lumOff val="0"/>
                <a:alphaOff val="0"/>
                <a:tint val="100000"/>
                <a:shade val="56000"/>
                <a:satMod val="145000"/>
              </a:schemeClr>
            </a:gs>
            <a:gs pos="88000">
              <a:schemeClr val="accent3">
                <a:tint val="40000"/>
                <a:hueOff val="0"/>
                <a:satOff val="0"/>
                <a:lumOff val="0"/>
                <a:alphaOff val="0"/>
                <a:tint val="100000"/>
                <a:shade val="63000"/>
                <a:satMod val="160000"/>
              </a:schemeClr>
            </a:gs>
            <a:gs pos="100000">
              <a:schemeClr val="accent3">
                <a:tint val="40000"/>
                <a:hueOff val="0"/>
                <a:satOff val="0"/>
                <a:lumOff val="0"/>
                <a:alphaOff val="0"/>
                <a:tint val="99000"/>
                <a:shade val="100000"/>
                <a:satMod val="155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519D063D-4670-473D-A9E7-85C2F5442CDD}">
      <dsp:nvSpPr>
        <dsp:cNvPr id="0" name=""/>
        <dsp:cNvSpPr/>
      </dsp:nvSpPr>
      <dsp:spPr>
        <a:xfrm>
          <a:off x="1431" y="1017588"/>
          <a:ext cx="8760137" cy="1192210"/>
        </a:xfrm>
        <a:prstGeom prst="roundRect">
          <a:avLst/>
        </a:prstGeom>
        <a:gradFill rotWithShape="0">
          <a:gsLst>
            <a:gs pos="0">
              <a:schemeClr val="accent3">
                <a:hueOff val="0"/>
                <a:satOff val="0"/>
                <a:lumOff val="0"/>
                <a:alphaOff val="0"/>
                <a:tint val="73000"/>
                <a:shade val="100000"/>
                <a:satMod val="150000"/>
              </a:schemeClr>
            </a:gs>
            <a:gs pos="25000">
              <a:schemeClr val="accent3">
                <a:hueOff val="0"/>
                <a:satOff val="0"/>
                <a:lumOff val="0"/>
                <a:alphaOff val="0"/>
                <a:tint val="96000"/>
                <a:shade val="80000"/>
                <a:satMod val="105000"/>
              </a:schemeClr>
            </a:gs>
            <a:gs pos="38000">
              <a:schemeClr val="accent3">
                <a:hueOff val="0"/>
                <a:satOff val="0"/>
                <a:lumOff val="0"/>
                <a:alphaOff val="0"/>
                <a:tint val="96000"/>
                <a:shade val="59000"/>
                <a:satMod val="120000"/>
              </a:schemeClr>
            </a:gs>
            <a:gs pos="55000">
              <a:schemeClr val="accent3">
                <a:hueOff val="0"/>
                <a:satOff val="0"/>
                <a:lumOff val="0"/>
                <a:alphaOff val="0"/>
                <a:tint val="100000"/>
                <a:shade val="57000"/>
                <a:satMod val="120000"/>
              </a:schemeClr>
            </a:gs>
            <a:gs pos="80000">
              <a:schemeClr val="accent3">
                <a:hueOff val="0"/>
                <a:satOff val="0"/>
                <a:lumOff val="0"/>
                <a:alphaOff val="0"/>
                <a:tint val="100000"/>
                <a:shade val="56000"/>
                <a:satMod val="145000"/>
              </a:schemeClr>
            </a:gs>
            <a:gs pos="88000">
              <a:schemeClr val="accent3">
                <a:hueOff val="0"/>
                <a:satOff val="0"/>
                <a:lumOff val="0"/>
                <a:alphaOff val="0"/>
                <a:tint val="100000"/>
                <a:shade val="63000"/>
                <a:satMod val="160000"/>
              </a:schemeClr>
            </a:gs>
            <a:gs pos="100000">
              <a:schemeClr val="accent3">
                <a:hueOff val="0"/>
                <a:satOff val="0"/>
                <a:lumOff val="0"/>
                <a:alphaOff val="0"/>
                <a:tint val="99000"/>
                <a:shade val="100000"/>
                <a:satMod val="155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az-Latn-AZ" sz="2100" kern="1200" dirty="0" smtClean="0">
              <a:solidFill>
                <a:schemeClr val="tx1"/>
              </a:solidFill>
              <a:latin typeface="Times New Roman" panose="02020603050405020304" pitchFamily="18" charset="0"/>
              <a:cs typeface="Times New Roman" panose="02020603050405020304" pitchFamily="18" charset="0"/>
            </a:rPr>
            <a:t>“Azərbaycan Respublikasında insan alverinə qarşı mübarizəyə dair 2020-2024-cü illər üçün Milli Fəaliyyət Planı”nın 4.1.9-cu yarımbəndinin icrası məqsədi ilə Daxili İşlər Nazirliyi tərəfindən hazırlanmış normativ hüquqi akt layihəsi</a:t>
          </a:r>
          <a:endParaRPr lang="en-US" sz="2100" kern="1200" dirty="0">
            <a:solidFill>
              <a:schemeClr val="tx1"/>
            </a:solidFill>
          </a:endParaRPr>
        </a:p>
      </dsp:txBody>
      <dsp:txXfrm>
        <a:off x="59630" y="1075787"/>
        <a:ext cx="8643739" cy="107581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4723DD-5970-4D12-8E95-BD70D9106352}">
      <dsp:nvSpPr>
        <dsp:cNvPr id="0" name=""/>
        <dsp:cNvSpPr/>
      </dsp:nvSpPr>
      <dsp:spPr>
        <a:xfrm rot="10800000">
          <a:off x="896824" y="464332"/>
          <a:ext cx="7496189" cy="5500755"/>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5694" tIns="106680" rIns="199136" bIns="106680" numCol="1" spcCol="1270" anchor="ctr" anchorCtr="0">
          <a:noAutofit/>
        </a:bodyPr>
        <a:lstStyle/>
        <a:p>
          <a:pPr lvl="0" algn="ctr" defTabSz="1244600">
            <a:lnSpc>
              <a:spcPct val="90000"/>
            </a:lnSpc>
            <a:spcBef>
              <a:spcPct val="0"/>
            </a:spcBef>
            <a:spcAft>
              <a:spcPct val="35000"/>
            </a:spcAft>
          </a:pPr>
          <a:r>
            <a:rPr lang="az-Latn-AZ" sz="2800" b="1" kern="1200" cap="none" dirty="0" smtClean="0">
              <a:latin typeface="Times New Roman" pitchFamily="18" charset="0"/>
              <a:cs typeface="Times New Roman" pitchFamily="18" charset="0"/>
            </a:rPr>
            <a:t>Azərbaycan Respublikası Prezidentinin 8 may 2012-ci il tarixli fərmanı ilə təsdiq edilmiş</a:t>
          </a:r>
        </a:p>
        <a:p>
          <a:pPr lvl="0" algn="ctr" defTabSz="1244600">
            <a:lnSpc>
              <a:spcPct val="90000"/>
            </a:lnSpc>
            <a:spcBef>
              <a:spcPct val="0"/>
            </a:spcBef>
            <a:spcAft>
              <a:spcPct val="35000"/>
            </a:spcAft>
          </a:pPr>
          <a:r>
            <a:rPr lang="az-Latn-AZ" sz="2800" b="1" kern="1200" cap="none" dirty="0" smtClean="0">
              <a:latin typeface="Times New Roman" pitchFamily="18" charset="0"/>
              <a:cs typeface="Times New Roman" pitchFamily="18" charset="0"/>
            </a:rPr>
            <a:t> “Uşaq hüquqlarının həyata keçirilməsinə dövlət nəzarəti qaydası”</a:t>
          </a:r>
        </a:p>
        <a:p>
          <a:pPr lvl="0" algn="ctr" defTabSz="1244600">
            <a:lnSpc>
              <a:spcPct val="90000"/>
            </a:lnSpc>
            <a:spcBef>
              <a:spcPct val="0"/>
            </a:spcBef>
            <a:spcAft>
              <a:spcPct val="35000"/>
            </a:spcAft>
          </a:pPr>
          <a:endParaRPr lang="az-Latn-AZ" sz="2800" b="1" kern="1200" cap="none" dirty="0" smtClean="0">
            <a:latin typeface="Times New Roman" pitchFamily="18" charset="0"/>
            <a:cs typeface="Times New Roman" pitchFamily="18" charset="0"/>
          </a:endParaRPr>
        </a:p>
        <a:p>
          <a:pPr lvl="0" algn="ctr" defTabSz="1244600">
            <a:lnSpc>
              <a:spcPct val="90000"/>
            </a:lnSpc>
            <a:spcBef>
              <a:spcPct val="0"/>
            </a:spcBef>
            <a:spcAft>
              <a:spcPct val="35000"/>
            </a:spcAft>
          </a:pPr>
          <a:r>
            <a:rPr lang="az-Latn-AZ" sz="2800" i="1" kern="1200" dirty="0" smtClean="0">
              <a:latin typeface="Times New Roman" pitchFamily="18" charset="0"/>
              <a:cs typeface="Times New Roman" pitchFamily="18" charset="0"/>
            </a:rPr>
            <a:t>•2021-ci il üzrə ölkə hesabatı </a:t>
          </a:r>
        </a:p>
        <a:p>
          <a:pPr lvl="0" algn="ctr" defTabSz="1244600">
            <a:lnSpc>
              <a:spcPct val="90000"/>
            </a:lnSpc>
            <a:spcBef>
              <a:spcPct val="0"/>
            </a:spcBef>
            <a:spcAft>
              <a:spcPct val="35000"/>
            </a:spcAft>
          </a:pPr>
          <a:r>
            <a:rPr lang="az-Latn-AZ" sz="2800" i="1" kern="1200" dirty="0" smtClean="0">
              <a:latin typeface="Times New Roman" pitchFamily="18" charset="0"/>
              <a:cs typeface="Times New Roman" pitchFamily="18" charset="0"/>
            </a:rPr>
            <a:t>•3 dövri və 1 növbədənkənar monitorinq </a:t>
          </a:r>
          <a:r>
            <a:rPr lang="en-US" sz="2800" b="1" kern="1200" cap="none" dirty="0" smtClean="0">
              <a:latin typeface="Times New Roman" pitchFamily="18" charset="0"/>
              <a:cs typeface="Times New Roman" pitchFamily="18" charset="0"/>
            </a:rPr>
            <a:t/>
          </a:r>
          <a:br>
            <a:rPr lang="en-US" sz="2800" b="1" kern="1200" cap="none" dirty="0" smtClean="0">
              <a:latin typeface="Times New Roman" pitchFamily="18" charset="0"/>
              <a:cs typeface="Times New Roman" pitchFamily="18" charset="0"/>
            </a:rPr>
          </a:br>
          <a:endParaRPr lang="en-US" sz="2800" kern="1200" dirty="0"/>
        </a:p>
      </dsp:txBody>
      <dsp:txXfrm rot="10800000">
        <a:off x="2272013" y="464332"/>
        <a:ext cx="6121000" cy="5500755"/>
      </dsp:txXfrm>
    </dsp:sp>
    <dsp:sp modelId="{8765708A-0F17-4C3A-B733-830F5E9DF7EA}">
      <dsp:nvSpPr>
        <dsp:cNvPr id="0" name=""/>
        <dsp:cNvSpPr/>
      </dsp:nvSpPr>
      <dsp:spPr>
        <a:xfrm>
          <a:off x="250984" y="1607350"/>
          <a:ext cx="3039610" cy="3214718"/>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6EAE7F-AABF-40A4-B5A6-793846218539}">
      <dsp:nvSpPr>
        <dsp:cNvPr id="0" name=""/>
        <dsp:cNvSpPr/>
      </dsp:nvSpPr>
      <dsp:spPr>
        <a:xfrm>
          <a:off x="3526219" y="659086"/>
          <a:ext cx="4604566" cy="1485658"/>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az-Latn-AZ" sz="3200" b="1" kern="1200" dirty="0" smtClean="0">
              <a:latin typeface="Times New Roman" panose="02020603050405020304" pitchFamily="18" charset="0"/>
              <a:cs typeface="Times New Roman" panose="02020603050405020304" pitchFamily="18" charset="0"/>
            </a:rPr>
            <a:t>«Uşaqdan-uşağa»</a:t>
          </a:r>
        </a:p>
      </dsp:txBody>
      <dsp:txXfrm>
        <a:off x="3526219" y="659086"/>
        <a:ext cx="4604566" cy="1485658"/>
      </dsp:txXfrm>
    </dsp:sp>
    <dsp:sp modelId="{AB1B7B58-6B2D-4310-B61D-550C9D99D93C}">
      <dsp:nvSpPr>
        <dsp:cNvPr id="0" name=""/>
        <dsp:cNvSpPr/>
      </dsp:nvSpPr>
      <dsp:spPr>
        <a:xfrm>
          <a:off x="338104" y="460358"/>
          <a:ext cx="2524576" cy="2367097"/>
        </a:xfrm>
        <a:prstGeom prst="rect">
          <a:avLst/>
        </a:prstGeom>
        <a:blipFill rotWithShape="1">
          <a:blip xmlns:r="http://schemas.openxmlformats.org/officeDocument/2006/relationships" r:embed="rId1"/>
          <a:stretch>
            <a:fillRect/>
          </a:stretch>
        </a:blip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ADE7D906-845C-43D5-AB5A-2B4AAEA2A2AC}">
      <dsp:nvSpPr>
        <dsp:cNvPr id="0" name=""/>
        <dsp:cNvSpPr/>
      </dsp:nvSpPr>
      <dsp:spPr>
        <a:xfrm>
          <a:off x="457186" y="3327409"/>
          <a:ext cx="4754387" cy="1485639"/>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az-Latn-AZ" sz="3200" b="1" kern="1200" dirty="0" smtClean="0">
              <a:latin typeface="Times New Roman" panose="02020603050405020304" pitchFamily="18" charset="0"/>
              <a:cs typeface="Times New Roman" panose="02020603050405020304" pitchFamily="18" charset="0"/>
            </a:rPr>
            <a:t>«Qızlar müzakirəyə  </a:t>
          </a:r>
        </a:p>
        <a:p>
          <a:pPr lvl="0" algn="ctr" defTabSz="1422400">
            <a:lnSpc>
              <a:spcPct val="90000"/>
            </a:lnSpc>
            <a:spcBef>
              <a:spcPct val="0"/>
            </a:spcBef>
            <a:spcAft>
              <a:spcPct val="35000"/>
            </a:spcAft>
          </a:pPr>
          <a:r>
            <a:rPr lang="az-Latn-AZ" sz="3200" b="1" kern="1200" dirty="0" smtClean="0">
              <a:latin typeface="Times New Roman" panose="02020603050405020304" pitchFamily="18" charset="0"/>
              <a:cs typeface="Times New Roman" panose="02020603050405020304" pitchFamily="18" charset="0"/>
            </a:rPr>
            <a:t>qoşulur»</a:t>
          </a:r>
          <a:endParaRPr lang="en-US" sz="3200" kern="1200" dirty="0">
            <a:latin typeface="Times New Roman" panose="02020603050405020304" pitchFamily="18" charset="0"/>
            <a:cs typeface="Times New Roman" panose="02020603050405020304" pitchFamily="18" charset="0"/>
          </a:endParaRPr>
        </a:p>
      </dsp:txBody>
      <dsp:txXfrm>
        <a:off x="457186" y="3327409"/>
        <a:ext cx="4754387" cy="1485639"/>
      </dsp:txXfrm>
    </dsp:sp>
    <dsp:sp modelId="{78512564-78AF-497B-85EC-F81BCA84CD92}">
      <dsp:nvSpPr>
        <dsp:cNvPr id="0" name=""/>
        <dsp:cNvSpPr/>
      </dsp:nvSpPr>
      <dsp:spPr>
        <a:xfrm>
          <a:off x="5612141" y="2641592"/>
          <a:ext cx="2703060" cy="2469509"/>
        </a:xfrm>
        <a:prstGeom prst="rect">
          <a:avLst/>
        </a:prstGeom>
        <a:blipFill rotWithShape="1">
          <a:blip xmlns:r="http://schemas.openxmlformats.org/officeDocument/2006/relationships" r:embed="rId2"/>
          <a:stretch>
            <a:fillRect/>
          </a:stretch>
        </a:blip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412AB-47AB-432A-BFBC-118F7511CA3F}">
      <dsp:nvSpPr>
        <dsp:cNvPr id="0" name=""/>
        <dsp:cNvSpPr/>
      </dsp:nvSpPr>
      <dsp:spPr>
        <a:xfrm rot="10800000">
          <a:off x="2214571" y="713952"/>
          <a:ext cx="5503210" cy="929120"/>
        </a:xfrm>
        <a:prstGeom prst="homePlate">
          <a:avLst/>
        </a:prstGeom>
        <a:gradFill rotWithShape="0">
          <a:gsLst>
            <a:gs pos="0">
              <a:schemeClr val="accent6">
                <a:hueOff val="0"/>
                <a:satOff val="0"/>
                <a:lumOff val="0"/>
                <a:alphaOff val="0"/>
                <a:tint val="73000"/>
                <a:shade val="100000"/>
                <a:satMod val="150000"/>
              </a:schemeClr>
            </a:gs>
            <a:gs pos="25000">
              <a:schemeClr val="accent6">
                <a:hueOff val="0"/>
                <a:satOff val="0"/>
                <a:lumOff val="0"/>
                <a:alphaOff val="0"/>
                <a:tint val="96000"/>
                <a:shade val="80000"/>
                <a:satMod val="105000"/>
              </a:schemeClr>
            </a:gs>
            <a:gs pos="38000">
              <a:schemeClr val="accent6">
                <a:hueOff val="0"/>
                <a:satOff val="0"/>
                <a:lumOff val="0"/>
                <a:alphaOff val="0"/>
                <a:tint val="96000"/>
                <a:shade val="59000"/>
                <a:satMod val="120000"/>
              </a:schemeClr>
            </a:gs>
            <a:gs pos="55000">
              <a:schemeClr val="accent6">
                <a:hueOff val="0"/>
                <a:satOff val="0"/>
                <a:lumOff val="0"/>
                <a:alphaOff val="0"/>
                <a:tint val="100000"/>
                <a:shade val="57000"/>
                <a:satMod val="120000"/>
              </a:schemeClr>
            </a:gs>
            <a:gs pos="80000">
              <a:schemeClr val="accent6">
                <a:hueOff val="0"/>
                <a:satOff val="0"/>
                <a:lumOff val="0"/>
                <a:alphaOff val="0"/>
                <a:tint val="100000"/>
                <a:shade val="56000"/>
                <a:satMod val="145000"/>
              </a:schemeClr>
            </a:gs>
            <a:gs pos="88000">
              <a:schemeClr val="accent6">
                <a:hueOff val="0"/>
                <a:satOff val="0"/>
                <a:lumOff val="0"/>
                <a:alphaOff val="0"/>
                <a:tint val="100000"/>
                <a:shade val="63000"/>
                <a:satMod val="160000"/>
              </a:schemeClr>
            </a:gs>
            <a:gs pos="100000">
              <a:schemeClr val="accent6">
                <a:hueOff val="0"/>
                <a:satOff val="0"/>
                <a:lumOff val="0"/>
                <a:alphaOff val="0"/>
                <a:tint val="99000"/>
                <a:shade val="100000"/>
                <a:satMod val="155000"/>
              </a:schemeClr>
            </a:gs>
          </a:gsLst>
          <a:lin ang="5400000" scaled="0"/>
        </a:gradFill>
        <a:ln>
          <a:noFill/>
        </a:ln>
        <a:effectLst>
          <a:glow rad="50800">
            <a:schemeClr val="accent6">
              <a:hueOff val="0"/>
              <a:satOff val="0"/>
              <a:lumOff val="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6">
              <a:hueOff val="0"/>
              <a:satOff val="0"/>
              <a:lumOff val="0"/>
              <a:alphaOff val="0"/>
              <a:shade val="3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82687" tIns="106680" rIns="199136" bIns="106680" numCol="1" spcCol="1270" anchor="ctr" anchorCtr="0">
          <a:noAutofit/>
        </a:bodyPr>
        <a:lstStyle/>
        <a:p>
          <a:pPr lvl="0" algn="ctr" defTabSz="1244600">
            <a:lnSpc>
              <a:spcPct val="90000"/>
            </a:lnSpc>
            <a:spcBef>
              <a:spcPct val="0"/>
            </a:spcBef>
            <a:spcAft>
              <a:spcPct val="35000"/>
            </a:spcAft>
          </a:pPr>
          <a:r>
            <a:rPr lang="en-US" sz="2800" b="1" i="1" kern="1200" dirty="0" smtClean="0">
              <a:latin typeface="Times New Roman" pitchFamily="18" charset="0"/>
              <a:cs typeface="Times New Roman" pitchFamily="18" charset="0"/>
            </a:rPr>
            <a:t>"</a:t>
          </a:r>
          <a:r>
            <a:rPr lang="en-US" sz="2800" b="1" i="1" kern="1200" dirty="0" err="1" smtClean="0">
              <a:latin typeface="Times New Roman" pitchFamily="18" charset="0"/>
              <a:cs typeface="Times New Roman" pitchFamily="18" charset="0"/>
            </a:rPr>
            <a:t>Xəyalların</a:t>
          </a:r>
          <a:r>
            <a:rPr lang="en-US" sz="2800" b="1" i="1" kern="1200" dirty="0" smtClean="0">
              <a:latin typeface="Times New Roman" pitchFamily="18" charset="0"/>
              <a:cs typeface="Times New Roman" pitchFamily="18" charset="0"/>
            </a:rPr>
            <a:t> </a:t>
          </a:r>
          <a:r>
            <a:rPr lang="en-US" sz="2800" b="1" i="1" kern="1200" dirty="0" err="1" smtClean="0">
              <a:latin typeface="Times New Roman" pitchFamily="18" charset="0"/>
              <a:cs typeface="Times New Roman" pitchFamily="18" charset="0"/>
            </a:rPr>
            <a:t>sərhədi</a:t>
          </a:r>
          <a:r>
            <a:rPr lang="en-US" sz="2800" b="1" i="1" kern="1200" dirty="0" smtClean="0">
              <a:latin typeface="Times New Roman" pitchFamily="18" charset="0"/>
              <a:cs typeface="Times New Roman" pitchFamily="18" charset="0"/>
            </a:rPr>
            <a:t> </a:t>
          </a:r>
          <a:r>
            <a:rPr lang="en-US" sz="2800" b="1" i="1" kern="1200" dirty="0" err="1" smtClean="0">
              <a:latin typeface="Times New Roman" pitchFamily="18" charset="0"/>
              <a:cs typeface="Times New Roman" pitchFamily="18" charset="0"/>
            </a:rPr>
            <a:t>yoxdur</a:t>
          </a:r>
          <a:r>
            <a:rPr lang="en-US" sz="2800" b="1" i="1" kern="1200" dirty="0" smtClean="0">
              <a:latin typeface="Times New Roman" pitchFamily="18" charset="0"/>
              <a:cs typeface="Times New Roman" pitchFamily="18" charset="0"/>
            </a:rPr>
            <a:t>“</a:t>
          </a:r>
          <a:r>
            <a:rPr lang="az-Latn-AZ" sz="2800" b="1" i="1" kern="1200" dirty="0" smtClean="0">
              <a:latin typeface="Times New Roman" pitchFamily="18" charset="0"/>
              <a:cs typeface="Times New Roman" pitchFamily="18" charset="0"/>
            </a:rPr>
            <a:t> </a:t>
          </a:r>
          <a:r>
            <a:rPr lang="en-US" sz="2800" b="0" i="1" kern="1200" dirty="0" err="1" smtClean="0">
              <a:latin typeface="Times New Roman" pitchFamily="18" charset="0"/>
              <a:cs typeface="Times New Roman" pitchFamily="18" charset="0"/>
            </a:rPr>
            <a:t>konfrans</a:t>
          </a:r>
          <a:endParaRPr lang="en-US" sz="2800" b="0" i="1" kern="1200" dirty="0">
            <a:latin typeface="Times New Roman" pitchFamily="18" charset="0"/>
            <a:cs typeface="Times New Roman" pitchFamily="18" charset="0"/>
          </a:endParaRPr>
        </a:p>
      </dsp:txBody>
      <dsp:txXfrm rot="10800000">
        <a:off x="2446851" y="713952"/>
        <a:ext cx="5270930" cy="929120"/>
      </dsp:txXfrm>
    </dsp:sp>
    <dsp:sp modelId="{B29C9E70-0355-4C76-902F-46D4000C08B1}">
      <dsp:nvSpPr>
        <dsp:cNvPr id="0" name=""/>
        <dsp:cNvSpPr/>
      </dsp:nvSpPr>
      <dsp:spPr>
        <a:xfrm>
          <a:off x="302939" y="1127"/>
          <a:ext cx="2615165" cy="2386672"/>
        </a:xfrm>
        <a:prstGeom prst="roundRect">
          <a:avLst/>
        </a:prstGeom>
        <a:blipFill rotWithShape="0">
          <a:blip xmlns:r="http://schemas.openxmlformats.org/officeDocument/2006/relationships" r:embed="rId1"/>
          <a:stretch>
            <a:fillRect/>
          </a:stretch>
        </a:blipFill>
        <a:ln>
          <a:noFill/>
        </a:ln>
        <a:effectLst>
          <a:glow rad="50800">
            <a:schemeClr val="accent6">
              <a:tint val="50000"/>
              <a:hueOff val="0"/>
              <a:satOff val="0"/>
              <a:lumOff val="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6">
              <a:tint val="50000"/>
              <a:hueOff val="0"/>
              <a:satOff val="0"/>
              <a:lumOff val="0"/>
              <a:alphaOff val="0"/>
              <a:shade val="30000"/>
              <a:satMod val="150000"/>
            </a:schemeClr>
          </a:contourClr>
        </a:sp3d>
      </dsp:spPr>
      <dsp:style>
        <a:lnRef idx="0">
          <a:scrgbClr r="0" g="0" b="0"/>
        </a:lnRef>
        <a:fillRef idx="1">
          <a:scrgbClr r="0" g="0" b="0"/>
        </a:fillRef>
        <a:effectRef idx="3">
          <a:scrgbClr r="0" g="0" b="0"/>
        </a:effectRef>
        <a:fontRef idx="minor"/>
      </dsp:style>
    </dsp:sp>
    <dsp:sp modelId="{0CE30D1F-5391-48EA-A944-EAEDDDF542D6}">
      <dsp:nvSpPr>
        <dsp:cNvPr id="0" name=""/>
        <dsp:cNvSpPr/>
      </dsp:nvSpPr>
      <dsp:spPr>
        <a:xfrm rot="10800000">
          <a:off x="0" y="2786083"/>
          <a:ext cx="5967554" cy="1315999"/>
        </a:xfrm>
        <a:prstGeom prst="homePlate">
          <a:avLst/>
        </a:prstGeom>
        <a:gradFill rotWithShape="0">
          <a:gsLst>
            <a:gs pos="0">
              <a:schemeClr val="accent6">
                <a:hueOff val="0"/>
                <a:satOff val="0"/>
                <a:lumOff val="0"/>
                <a:alphaOff val="0"/>
                <a:tint val="73000"/>
                <a:shade val="100000"/>
                <a:satMod val="150000"/>
              </a:schemeClr>
            </a:gs>
            <a:gs pos="25000">
              <a:schemeClr val="accent6">
                <a:hueOff val="0"/>
                <a:satOff val="0"/>
                <a:lumOff val="0"/>
                <a:alphaOff val="0"/>
                <a:tint val="96000"/>
                <a:shade val="80000"/>
                <a:satMod val="105000"/>
              </a:schemeClr>
            </a:gs>
            <a:gs pos="38000">
              <a:schemeClr val="accent6">
                <a:hueOff val="0"/>
                <a:satOff val="0"/>
                <a:lumOff val="0"/>
                <a:alphaOff val="0"/>
                <a:tint val="96000"/>
                <a:shade val="59000"/>
                <a:satMod val="120000"/>
              </a:schemeClr>
            </a:gs>
            <a:gs pos="55000">
              <a:schemeClr val="accent6">
                <a:hueOff val="0"/>
                <a:satOff val="0"/>
                <a:lumOff val="0"/>
                <a:alphaOff val="0"/>
                <a:tint val="100000"/>
                <a:shade val="57000"/>
                <a:satMod val="120000"/>
              </a:schemeClr>
            </a:gs>
            <a:gs pos="80000">
              <a:schemeClr val="accent6">
                <a:hueOff val="0"/>
                <a:satOff val="0"/>
                <a:lumOff val="0"/>
                <a:alphaOff val="0"/>
                <a:tint val="100000"/>
                <a:shade val="56000"/>
                <a:satMod val="145000"/>
              </a:schemeClr>
            </a:gs>
            <a:gs pos="88000">
              <a:schemeClr val="accent6">
                <a:hueOff val="0"/>
                <a:satOff val="0"/>
                <a:lumOff val="0"/>
                <a:alphaOff val="0"/>
                <a:tint val="100000"/>
                <a:shade val="63000"/>
                <a:satMod val="160000"/>
              </a:schemeClr>
            </a:gs>
            <a:gs pos="100000">
              <a:schemeClr val="accent6">
                <a:hueOff val="0"/>
                <a:satOff val="0"/>
                <a:lumOff val="0"/>
                <a:alphaOff val="0"/>
                <a:tint val="99000"/>
                <a:shade val="100000"/>
                <a:satMod val="155000"/>
              </a:schemeClr>
            </a:gs>
          </a:gsLst>
          <a:lin ang="5400000" scaled="0"/>
        </a:gradFill>
        <a:ln>
          <a:noFill/>
        </a:ln>
        <a:effectLst>
          <a:glow rad="50800">
            <a:schemeClr val="accent6">
              <a:hueOff val="0"/>
              <a:satOff val="0"/>
              <a:lumOff val="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6">
              <a:hueOff val="0"/>
              <a:satOff val="0"/>
              <a:lumOff val="0"/>
              <a:alphaOff val="0"/>
              <a:shade val="3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82687" tIns="106680" rIns="199136" bIns="106680" numCol="1" spcCol="1270" anchor="ctr" anchorCtr="0">
          <a:noAutofit/>
        </a:bodyPr>
        <a:lstStyle/>
        <a:p>
          <a:pPr lvl="0" algn="ctr" defTabSz="1244600">
            <a:lnSpc>
              <a:spcPct val="90000"/>
            </a:lnSpc>
            <a:spcBef>
              <a:spcPct val="0"/>
            </a:spcBef>
            <a:spcAft>
              <a:spcPct val="35000"/>
            </a:spcAft>
          </a:pPr>
          <a:r>
            <a:rPr lang="en-US" sz="2800" b="1" i="1" kern="1200" dirty="0" smtClean="0">
              <a:latin typeface="Times New Roman" pitchFamily="18" charset="0"/>
              <a:cs typeface="Times New Roman" pitchFamily="18" charset="0"/>
            </a:rPr>
            <a:t>“</a:t>
          </a:r>
          <a:r>
            <a:rPr lang="en-US" sz="2800" b="1" i="1" kern="1200" dirty="0" err="1" smtClean="0">
              <a:latin typeface="Times New Roman" pitchFamily="18" charset="0"/>
              <a:cs typeface="Times New Roman" pitchFamily="18" charset="0"/>
            </a:rPr>
            <a:t>Şuşa-mədəni</a:t>
          </a:r>
          <a:r>
            <a:rPr lang="en-US" sz="2800" b="1" i="1" kern="1200" dirty="0" smtClean="0">
              <a:latin typeface="Times New Roman" pitchFamily="18" charset="0"/>
              <a:cs typeface="Times New Roman" pitchFamily="18" charset="0"/>
            </a:rPr>
            <a:t> </a:t>
          </a:r>
          <a:r>
            <a:rPr lang="en-US" sz="2800" b="1" i="1" kern="1200" dirty="0" err="1" smtClean="0">
              <a:latin typeface="Times New Roman" pitchFamily="18" charset="0"/>
              <a:cs typeface="Times New Roman" pitchFamily="18" charset="0"/>
            </a:rPr>
            <a:t>irsimiz</a:t>
          </a:r>
          <a:r>
            <a:rPr lang="en-US" sz="2800" b="1" i="1" kern="1200" dirty="0" smtClean="0">
              <a:latin typeface="Times New Roman" pitchFamily="18" charset="0"/>
              <a:cs typeface="Times New Roman" pitchFamily="18" charset="0"/>
            </a:rPr>
            <a:t>”</a:t>
          </a:r>
          <a:r>
            <a:rPr lang="az-Latn-AZ" sz="2800" b="1" i="1" kern="1200" dirty="0" smtClean="0">
              <a:latin typeface="Times New Roman" pitchFamily="18" charset="0"/>
              <a:cs typeface="Times New Roman" pitchFamily="18" charset="0"/>
            </a:rPr>
            <a:t> </a:t>
          </a:r>
        </a:p>
        <a:p>
          <a:pPr lvl="0" algn="ctr" defTabSz="1244600">
            <a:lnSpc>
              <a:spcPct val="90000"/>
            </a:lnSpc>
            <a:spcBef>
              <a:spcPct val="0"/>
            </a:spcBef>
            <a:spcAft>
              <a:spcPct val="35000"/>
            </a:spcAft>
          </a:pPr>
          <a:r>
            <a:rPr lang="az-Latn-AZ" sz="2800" b="0" i="1" kern="1200" dirty="0" smtClean="0">
              <a:latin typeface="Times New Roman" pitchFamily="18" charset="0"/>
              <a:cs typeface="Times New Roman" pitchFamily="18" charset="0"/>
            </a:rPr>
            <a:t>i</a:t>
          </a:r>
          <a:r>
            <a:rPr lang="en-US" sz="2800" b="0" i="1" kern="1200" dirty="0" err="1" smtClean="0">
              <a:latin typeface="Times New Roman" pitchFamily="18" charset="0"/>
              <a:cs typeface="Times New Roman" pitchFamily="18" charset="0"/>
            </a:rPr>
            <a:t>ntellektual</a:t>
          </a:r>
          <a:r>
            <a:rPr lang="en-US" sz="2800" b="0" i="1" kern="1200" dirty="0" smtClean="0">
              <a:latin typeface="Times New Roman" pitchFamily="18" charset="0"/>
              <a:cs typeface="Times New Roman" pitchFamily="18" charset="0"/>
            </a:rPr>
            <a:t> </a:t>
          </a:r>
          <a:r>
            <a:rPr lang="en-US" sz="2800" b="0" i="1" kern="1200" dirty="0" err="1" smtClean="0">
              <a:latin typeface="Times New Roman" pitchFamily="18" charset="0"/>
              <a:cs typeface="Times New Roman" pitchFamily="18" charset="0"/>
            </a:rPr>
            <a:t>yarış</a:t>
          </a:r>
          <a:endParaRPr lang="en-US" sz="2800" b="0" i="1" kern="1200" dirty="0">
            <a:latin typeface="Times New Roman" pitchFamily="18" charset="0"/>
            <a:cs typeface="Times New Roman" pitchFamily="18" charset="0"/>
          </a:endParaRPr>
        </a:p>
      </dsp:txBody>
      <dsp:txXfrm rot="10800000">
        <a:off x="329000" y="2786083"/>
        <a:ext cx="5638554" cy="1315999"/>
      </dsp:txXfrm>
    </dsp:sp>
    <dsp:sp modelId="{62C948F1-92B9-4572-B139-F101C8F9229C}">
      <dsp:nvSpPr>
        <dsp:cNvPr id="0" name=""/>
        <dsp:cNvSpPr/>
      </dsp:nvSpPr>
      <dsp:spPr>
        <a:xfrm>
          <a:off x="5961958" y="2317038"/>
          <a:ext cx="2682039" cy="2416487"/>
        </a:xfrm>
        <a:prstGeom prst="roundRect">
          <a:avLst/>
        </a:prstGeom>
        <a:blipFill rotWithShape="0">
          <a:blip xmlns:r="http://schemas.openxmlformats.org/officeDocument/2006/relationships" r:embed="rId2"/>
          <a:stretch>
            <a:fillRect/>
          </a:stretch>
        </a:blipFill>
        <a:ln>
          <a:noFill/>
        </a:ln>
        <a:effectLst>
          <a:glow rad="50800">
            <a:schemeClr val="accent6">
              <a:tint val="50000"/>
              <a:hueOff val="0"/>
              <a:satOff val="0"/>
              <a:lumOff val="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6">
              <a:tint val="50000"/>
              <a:hueOff val="0"/>
              <a:satOff val="0"/>
              <a:lumOff val="0"/>
              <a:alphaOff val="0"/>
              <a:shade val="30000"/>
              <a:satMod val="150000"/>
            </a:schemeClr>
          </a:contourClr>
        </a:sp3d>
      </dsp:spPr>
      <dsp:style>
        <a:lnRef idx="0">
          <a:scrgbClr r="0" g="0" b="0"/>
        </a:lnRef>
        <a:fillRef idx="1">
          <a:scrgbClr r="0" g="0" b="0"/>
        </a:fillRef>
        <a:effectRef idx="3">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646622-44CE-4125-A8A0-1CC70FCEE3E0}">
      <dsp:nvSpPr>
        <dsp:cNvPr id="0" name=""/>
        <dsp:cNvSpPr/>
      </dsp:nvSpPr>
      <dsp:spPr>
        <a:xfrm>
          <a:off x="1785960" y="428626"/>
          <a:ext cx="5452688" cy="914720"/>
        </a:xfrm>
        <a:prstGeom prst="rightArrow">
          <a:avLst>
            <a:gd name="adj1" fmla="val 70000"/>
            <a:gd name="adj2" fmla="val 50000"/>
          </a:avLst>
        </a:prstGeom>
        <a:solidFill>
          <a:schemeClr val="lt1">
            <a:alpha val="90000"/>
            <a:tint val="40000"/>
            <a:hueOff val="0"/>
            <a:satOff val="0"/>
            <a:lumOff val="0"/>
            <a:alphaOff val="0"/>
          </a:schemeClr>
        </a:solidFill>
        <a:ln w="9525" cap="flat" cmpd="sng" algn="ctr">
          <a:solidFill>
            <a:schemeClr val="accent3">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1120" tIns="17780" rIns="35560" bIns="17780" numCol="1" spcCol="1270" anchor="ctr" anchorCtr="0">
          <a:noAutofit/>
        </a:bodyPr>
        <a:lstStyle/>
        <a:p>
          <a:pPr lvl="0" algn="l" defTabSz="1244600">
            <a:lnSpc>
              <a:spcPct val="90000"/>
            </a:lnSpc>
            <a:spcBef>
              <a:spcPct val="0"/>
            </a:spcBef>
            <a:spcAft>
              <a:spcPct val="35000"/>
            </a:spcAft>
          </a:pPr>
          <a:r>
            <a:rPr lang="az-Latn-AZ" sz="2800" b="1" kern="1200" dirty="0" smtClean="0">
              <a:latin typeface="Times New Roman" panose="02020603050405020304" pitchFamily="18" charset="0"/>
              <a:cs typeface="Times New Roman" panose="02020603050405020304" pitchFamily="18" charset="0"/>
            </a:rPr>
            <a:t>997</a:t>
          </a:r>
          <a:r>
            <a:rPr lang="az-Latn-AZ" sz="2800" kern="1200" dirty="0" smtClean="0">
              <a:latin typeface="Times New Roman" panose="02020603050405020304" pitchFamily="18" charset="0"/>
              <a:cs typeface="Times New Roman" panose="02020603050405020304" pitchFamily="18" charset="0"/>
            </a:rPr>
            <a:t>   t</a:t>
          </a:r>
          <a:r>
            <a:rPr lang="az-Latn-AZ" sz="2800" b="0" kern="1200" dirty="0" smtClean="0">
              <a:latin typeface="Times New Roman" panose="02020603050405020304" pitchFamily="18" charset="0"/>
              <a:cs typeface="Times New Roman" panose="02020603050405020304" pitchFamily="18" charset="0"/>
            </a:rPr>
            <a:t>əmin olunma</a:t>
          </a:r>
          <a:endParaRPr lang="en-US" sz="2800" b="0" kern="1200" dirty="0">
            <a:latin typeface="Times New Roman" panose="02020603050405020304" pitchFamily="18" charset="0"/>
            <a:cs typeface="Times New Roman" panose="02020603050405020304" pitchFamily="18" charset="0"/>
          </a:endParaRPr>
        </a:p>
      </dsp:txBody>
      <dsp:txXfrm>
        <a:off x="3149132" y="565834"/>
        <a:ext cx="3769364" cy="640304"/>
      </dsp:txXfrm>
    </dsp:sp>
    <dsp:sp modelId="{4FF73AE1-236B-4C85-90A5-D4CA40F22A82}">
      <dsp:nvSpPr>
        <dsp:cNvPr id="0" name=""/>
        <dsp:cNvSpPr/>
      </dsp:nvSpPr>
      <dsp:spPr>
        <a:xfrm>
          <a:off x="0" y="214318"/>
          <a:ext cx="2043782" cy="1903668"/>
        </a:xfrm>
        <a:prstGeom prst="ellipse">
          <a:avLst/>
        </a:prstGeom>
        <a:gradFill rotWithShape="0">
          <a:gsLst>
            <a:gs pos="0">
              <a:schemeClr val="lt1">
                <a:hueOff val="0"/>
                <a:satOff val="0"/>
                <a:lumOff val="0"/>
                <a:alphaOff val="0"/>
                <a:tint val="73000"/>
                <a:shade val="100000"/>
                <a:satMod val="150000"/>
              </a:schemeClr>
            </a:gs>
            <a:gs pos="25000">
              <a:schemeClr val="lt1">
                <a:hueOff val="0"/>
                <a:satOff val="0"/>
                <a:lumOff val="0"/>
                <a:alphaOff val="0"/>
                <a:tint val="96000"/>
                <a:shade val="80000"/>
                <a:satMod val="105000"/>
              </a:schemeClr>
            </a:gs>
            <a:gs pos="38000">
              <a:schemeClr val="lt1">
                <a:hueOff val="0"/>
                <a:satOff val="0"/>
                <a:lumOff val="0"/>
                <a:alphaOff val="0"/>
                <a:tint val="96000"/>
                <a:shade val="59000"/>
                <a:satMod val="120000"/>
              </a:schemeClr>
            </a:gs>
            <a:gs pos="55000">
              <a:schemeClr val="lt1">
                <a:hueOff val="0"/>
                <a:satOff val="0"/>
                <a:lumOff val="0"/>
                <a:alphaOff val="0"/>
                <a:tint val="100000"/>
                <a:shade val="57000"/>
                <a:satMod val="120000"/>
              </a:schemeClr>
            </a:gs>
            <a:gs pos="80000">
              <a:schemeClr val="lt1">
                <a:hueOff val="0"/>
                <a:satOff val="0"/>
                <a:lumOff val="0"/>
                <a:alphaOff val="0"/>
                <a:tint val="100000"/>
                <a:shade val="56000"/>
                <a:satMod val="145000"/>
              </a:schemeClr>
            </a:gs>
            <a:gs pos="88000">
              <a:schemeClr val="lt1">
                <a:hueOff val="0"/>
                <a:satOff val="0"/>
                <a:lumOff val="0"/>
                <a:alphaOff val="0"/>
                <a:tint val="100000"/>
                <a:shade val="63000"/>
                <a:satMod val="160000"/>
              </a:schemeClr>
            </a:gs>
            <a:gs pos="100000">
              <a:schemeClr val="lt1">
                <a:hueOff val="0"/>
                <a:satOff val="0"/>
                <a:lumOff val="0"/>
                <a:alphaOff val="0"/>
                <a:tint val="99000"/>
                <a:shade val="100000"/>
                <a:satMod val="155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az-Latn-AZ" sz="4000" b="1" kern="1200" dirty="0" smtClean="0">
              <a:latin typeface="Times New Roman" panose="02020603050405020304" pitchFamily="18" charset="0"/>
              <a:cs typeface="Times New Roman" panose="02020603050405020304" pitchFamily="18" charset="0"/>
            </a:rPr>
            <a:t>1624</a:t>
          </a:r>
          <a:r>
            <a:rPr lang="az-Latn-AZ" sz="3200" kern="1200" dirty="0" smtClean="0">
              <a:latin typeface="Times New Roman" panose="02020603050405020304" pitchFamily="18" charset="0"/>
              <a:cs typeface="Times New Roman" panose="02020603050405020304" pitchFamily="18" charset="0"/>
            </a:rPr>
            <a:t> </a:t>
          </a:r>
          <a:r>
            <a:rPr lang="az-Latn-AZ" sz="2800" kern="1200" dirty="0" smtClean="0">
              <a:latin typeface="Times New Roman" panose="02020603050405020304" pitchFamily="18" charset="0"/>
              <a:cs typeface="Times New Roman" panose="02020603050405020304" pitchFamily="18" charset="0"/>
            </a:rPr>
            <a:t>müraciət</a:t>
          </a:r>
          <a:endParaRPr lang="en-US" sz="2800" kern="1200" dirty="0">
            <a:latin typeface="Times New Roman" panose="02020603050405020304" pitchFamily="18" charset="0"/>
            <a:cs typeface="Times New Roman" panose="02020603050405020304" pitchFamily="18" charset="0"/>
          </a:endParaRPr>
        </a:p>
      </dsp:txBody>
      <dsp:txXfrm>
        <a:off x="299305" y="493104"/>
        <a:ext cx="1445172" cy="1346096"/>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6EAE7F-AABF-40A4-B5A6-793846218539}">
      <dsp:nvSpPr>
        <dsp:cNvPr id="0" name=""/>
        <dsp:cNvSpPr/>
      </dsp:nvSpPr>
      <dsp:spPr>
        <a:xfrm>
          <a:off x="2970282" y="152404"/>
          <a:ext cx="5716517" cy="2492932"/>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az-Latn-AZ" sz="2400" i="1" kern="1200" dirty="0" smtClean="0">
              <a:latin typeface="Times New Roman" panose="02020603050405020304" pitchFamily="18" charset="0"/>
              <a:cs typeface="Times New Roman" panose="02020603050405020304" pitchFamily="18" charset="0"/>
            </a:rPr>
            <a:t>“Postmüharibə dövründə uşaqlar və şəhid ailələrinə psixososial dəstək” layihəsi</a:t>
          </a:r>
        </a:p>
        <a:p>
          <a:pPr lvl="0" algn="ctr" defTabSz="1066800">
            <a:lnSpc>
              <a:spcPct val="90000"/>
            </a:lnSpc>
            <a:spcBef>
              <a:spcPct val="0"/>
            </a:spcBef>
            <a:spcAft>
              <a:spcPct val="35000"/>
            </a:spcAft>
          </a:pPr>
          <a:r>
            <a:rPr lang="az-Latn-AZ" sz="2600" i="1" kern="1200" dirty="0" smtClean="0">
              <a:latin typeface="Times New Roman" panose="02020603050405020304" pitchFamily="18" charset="0"/>
              <a:cs typeface="Times New Roman" panose="02020603050405020304" pitchFamily="18" charset="0"/>
            </a:rPr>
            <a:t>•Ağdam və Goranboy icmalarında</a:t>
          </a:r>
        </a:p>
        <a:p>
          <a:pPr lvl="0" algn="ctr" defTabSz="1066800">
            <a:lnSpc>
              <a:spcPct val="90000"/>
            </a:lnSpc>
            <a:spcBef>
              <a:spcPct val="0"/>
            </a:spcBef>
            <a:spcAft>
              <a:spcPct val="35000"/>
            </a:spcAft>
          </a:pPr>
          <a:r>
            <a:rPr lang="az-Latn-AZ" sz="2600" i="1" kern="1200" dirty="0" smtClean="0">
              <a:latin typeface="Times New Roman" panose="02020603050405020304" pitchFamily="18" charset="0"/>
              <a:cs typeface="Times New Roman" panose="02020603050405020304" pitchFamily="18" charset="0"/>
            </a:rPr>
            <a:t>•6-16 yaşlı 100 uşaq</a:t>
          </a:r>
        </a:p>
        <a:p>
          <a:pPr lvl="0" algn="ctr" defTabSz="1066800">
            <a:lnSpc>
              <a:spcPct val="90000"/>
            </a:lnSpc>
            <a:spcBef>
              <a:spcPct val="0"/>
            </a:spcBef>
            <a:spcAft>
              <a:spcPct val="35000"/>
            </a:spcAft>
          </a:pPr>
          <a:r>
            <a:rPr lang="az-Latn-AZ" sz="2600" i="1" kern="1200" dirty="0" smtClean="0">
              <a:latin typeface="Times New Roman" panose="02020603050405020304" pitchFamily="18" charset="0"/>
              <a:cs typeface="Times New Roman" panose="02020603050405020304" pitchFamily="18" charset="0"/>
            </a:rPr>
            <a:t>•55 şəhid və qazi ailəsinə psixo-sosial dəstək</a:t>
          </a:r>
          <a:endParaRPr lang="en-US" sz="2400" i="1" kern="1200" dirty="0">
            <a:latin typeface="Times New Roman" panose="02020603050405020304" pitchFamily="18" charset="0"/>
            <a:cs typeface="Times New Roman" panose="02020603050405020304" pitchFamily="18" charset="0"/>
          </a:endParaRPr>
        </a:p>
      </dsp:txBody>
      <dsp:txXfrm>
        <a:off x="2970282" y="152404"/>
        <a:ext cx="5716517" cy="2492932"/>
      </dsp:txXfrm>
    </dsp:sp>
    <dsp:sp modelId="{AB1B7B58-6B2D-4310-B61D-550C9D99D93C}">
      <dsp:nvSpPr>
        <dsp:cNvPr id="0" name=""/>
        <dsp:cNvSpPr/>
      </dsp:nvSpPr>
      <dsp:spPr>
        <a:xfrm>
          <a:off x="0" y="147424"/>
          <a:ext cx="2839162" cy="297576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0" r="-20000"/>
          </a:stretch>
        </a:blip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ADE7D906-845C-43D5-AB5A-2B4AAEA2A2AC}">
      <dsp:nvSpPr>
        <dsp:cNvPr id="0" name=""/>
        <dsp:cNvSpPr/>
      </dsp:nvSpPr>
      <dsp:spPr>
        <a:xfrm>
          <a:off x="694839" y="3795972"/>
          <a:ext cx="2831847" cy="1600113"/>
        </a:xfrm>
        <a:prstGeom prst="rect">
          <a:avLst/>
        </a:prstGeom>
        <a:solidFill>
          <a:schemeClr val="accent3">
            <a:hueOff val="-70148"/>
            <a:satOff val="-19839"/>
            <a:lumOff val="-8628"/>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endParaRPr lang="en-US" sz="3200" kern="1200" dirty="0">
            <a:latin typeface="Times New Roman" panose="02020603050405020304" pitchFamily="18" charset="0"/>
            <a:cs typeface="Times New Roman" panose="02020603050405020304" pitchFamily="18" charset="0"/>
          </a:endParaRPr>
        </a:p>
      </dsp:txBody>
      <dsp:txXfrm>
        <a:off x="694839" y="3795972"/>
        <a:ext cx="2831847" cy="1600113"/>
      </dsp:txXfrm>
    </dsp:sp>
    <dsp:sp modelId="{78512564-78AF-497B-85EC-F81BCA84CD92}">
      <dsp:nvSpPr>
        <dsp:cNvPr id="0" name=""/>
        <dsp:cNvSpPr/>
      </dsp:nvSpPr>
      <dsp:spPr>
        <a:xfrm>
          <a:off x="3987445" y="2817100"/>
          <a:ext cx="4432243" cy="2688006"/>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2000" b="-12000"/>
          </a:stretch>
        </a:blip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955CE5-2F06-4FE3-8C60-091C2C238D02}">
      <dsp:nvSpPr>
        <dsp:cNvPr id="0" name=""/>
        <dsp:cNvSpPr/>
      </dsp:nvSpPr>
      <dsp:spPr>
        <a:xfrm>
          <a:off x="0" y="109543"/>
          <a:ext cx="8686800" cy="2175271"/>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F47D7A-B556-4C31-8A2E-B4D3BFEC3D15}">
      <dsp:nvSpPr>
        <dsp:cNvPr id="0" name=""/>
        <dsp:cNvSpPr/>
      </dsp:nvSpPr>
      <dsp:spPr>
        <a:xfrm>
          <a:off x="113009" y="338138"/>
          <a:ext cx="2589454" cy="1872604"/>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3000" b="-1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720DB5-C945-45F4-89D6-BC396E01D000}">
      <dsp:nvSpPr>
        <dsp:cNvPr id="0" name=""/>
        <dsp:cNvSpPr/>
      </dsp:nvSpPr>
      <dsp:spPr>
        <a:xfrm rot="10800000">
          <a:off x="228602" y="2631149"/>
          <a:ext cx="2300363" cy="2056211"/>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lvl="0" algn="ctr" defTabSz="1244600">
            <a:lnSpc>
              <a:spcPct val="150000"/>
            </a:lnSpc>
            <a:spcBef>
              <a:spcPct val="0"/>
            </a:spcBef>
            <a:spcAft>
              <a:spcPct val="35000"/>
            </a:spcAft>
          </a:pPr>
          <a:r>
            <a:rPr lang="az-Latn-AZ" sz="2800" kern="1200" dirty="0" smtClean="0">
              <a:latin typeface="Times New Roman" panose="02020603050405020304" pitchFamily="18" charset="0"/>
              <a:cs typeface="Times New Roman" panose="02020603050405020304" pitchFamily="18" charset="0"/>
            </a:rPr>
            <a:t>Zərdab</a:t>
          </a:r>
        </a:p>
        <a:p>
          <a:pPr lvl="0" algn="ctr" defTabSz="1244600">
            <a:lnSpc>
              <a:spcPct val="90000"/>
            </a:lnSpc>
            <a:spcBef>
              <a:spcPct val="0"/>
            </a:spcBef>
            <a:spcAft>
              <a:spcPct val="35000"/>
            </a:spcAft>
          </a:pPr>
          <a:r>
            <a:rPr lang="az-Latn-AZ" sz="2800" kern="1200" dirty="0" smtClean="0">
              <a:latin typeface="Times New Roman" panose="02020603050405020304" pitchFamily="18" charset="0"/>
              <a:cs typeface="Times New Roman" panose="02020603050405020304" pitchFamily="18" charset="0"/>
            </a:rPr>
            <a:t>(Kürdəmir, Ucar)</a:t>
          </a:r>
          <a:endParaRPr lang="en-US" sz="2800" kern="1200" dirty="0">
            <a:latin typeface="Times New Roman" panose="02020603050405020304" pitchFamily="18" charset="0"/>
            <a:cs typeface="Times New Roman" panose="02020603050405020304" pitchFamily="18" charset="0"/>
          </a:endParaRPr>
        </a:p>
      </dsp:txBody>
      <dsp:txXfrm rot="10800000">
        <a:off x="291838" y="2631149"/>
        <a:ext cx="2173891" cy="1992975"/>
      </dsp:txXfrm>
    </dsp:sp>
    <dsp:sp modelId="{FFB1E83D-840D-482E-AEE8-7387D182FBB9}">
      <dsp:nvSpPr>
        <dsp:cNvPr id="0" name=""/>
        <dsp:cNvSpPr/>
      </dsp:nvSpPr>
      <dsp:spPr>
        <a:xfrm>
          <a:off x="2971797" y="414341"/>
          <a:ext cx="2612801" cy="1839823"/>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6000" b="-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C8CB9C-CAF3-4AC5-9677-D0247B90C2CE}">
      <dsp:nvSpPr>
        <dsp:cNvPr id="0" name=""/>
        <dsp:cNvSpPr/>
      </dsp:nvSpPr>
      <dsp:spPr>
        <a:xfrm rot="10800000">
          <a:off x="3124199" y="2647939"/>
          <a:ext cx="2325254" cy="2015853"/>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lvl="0" algn="ctr" defTabSz="1244600">
            <a:lnSpc>
              <a:spcPct val="150000"/>
            </a:lnSpc>
            <a:spcBef>
              <a:spcPct val="0"/>
            </a:spcBef>
            <a:spcAft>
              <a:spcPct val="35000"/>
            </a:spcAft>
          </a:pPr>
          <a:r>
            <a:rPr lang="az-Latn-AZ" sz="2800" kern="1200" dirty="0" smtClean="0">
              <a:latin typeface="Times New Roman" panose="02020603050405020304" pitchFamily="18" charset="0"/>
              <a:cs typeface="Times New Roman" panose="02020603050405020304" pitchFamily="18" charset="0"/>
            </a:rPr>
            <a:t>Şamaxı</a:t>
          </a:r>
        </a:p>
        <a:p>
          <a:pPr lvl="0" algn="ctr" defTabSz="1244600">
            <a:lnSpc>
              <a:spcPct val="90000"/>
            </a:lnSpc>
            <a:spcBef>
              <a:spcPct val="0"/>
            </a:spcBef>
            <a:spcAft>
              <a:spcPct val="35000"/>
            </a:spcAft>
          </a:pPr>
          <a:r>
            <a:rPr lang="az-Latn-AZ" sz="2800" kern="1200" dirty="0" smtClean="0">
              <a:latin typeface="Times New Roman" panose="02020603050405020304" pitchFamily="18" charset="0"/>
              <a:cs typeface="Times New Roman" panose="02020603050405020304" pitchFamily="18" charset="0"/>
            </a:rPr>
            <a:t>(Qobustan)</a:t>
          </a:r>
          <a:endParaRPr lang="en-US" sz="2800" kern="1200" dirty="0">
            <a:latin typeface="Times New Roman" panose="02020603050405020304" pitchFamily="18" charset="0"/>
            <a:cs typeface="Times New Roman" panose="02020603050405020304" pitchFamily="18" charset="0"/>
          </a:endParaRPr>
        </a:p>
      </dsp:txBody>
      <dsp:txXfrm rot="10800000">
        <a:off x="3186193" y="2647939"/>
        <a:ext cx="2201266" cy="1953859"/>
      </dsp:txXfrm>
    </dsp:sp>
    <dsp:sp modelId="{9C7F92CC-8A67-41F4-95BB-0A89CDA7887D}">
      <dsp:nvSpPr>
        <dsp:cNvPr id="0" name=""/>
        <dsp:cNvSpPr/>
      </dsp:nvSpPr>
      <dsp:spPr>
        <a:xfrm>
          <a:off x="5943603" y="338137"/>
          <a:ext cx="2634914" cy="1873561"/>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5000" r="-1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276945-6140-46AB-8D55-7897DC901902}">
      <dsp:nvSpPr>
        <dsp:cNvPr id="0" name=""/>
        <dsp:cNvSpPr/>
      </dsp:nvSpPr>
      <dsp:spPr>
        <a:xfrm rot="10800000">
          <a:off x="6095996" y="2624137"/>
          <a:ext cx="2192187" cy="2059535"/>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lvl="0" algn="ctr" defTabSz="1244600">
            <a:lnSpc>
              <a:spcPct val="150000"/>
            </a:lnSpc>
            <a:spcBef>
              <a:spcPct val="0"/>
            </a:spcBef>
            <a:spcAft>
              <a:spcPct val="35000"/>
            </a:spcAft>
          </a:pPr>
          <a:r>
            <a:rPr lang="az-Latn-AZ" sz="2800" kern="1200" dirty="0" smtClean="0">
              <a:latin typeface="Times New Roman" panose="02020603050405020304" pitchFamily="18" charset="0"/>
              <a:cs typeface="Times New Roman" panose="02020603050405020304" pitchFamily="18" charset="0"/>
            </a:rPr>
            <a:t>Masallı</a:t>
          </a:r>
        </a:p>
        <a:p>
          <a:pPr lvl="0" algn="ctr" defTabSz="1244600">
            <a:lnSpc>
              <a:spcPct val="100000"/>
            </a:lnSpc>
            <a:spcBef>
              <a:spcPct val="0"/>
            </a:spcBef>
            <a:spcAft>
              <a:spcPct val="35000"/>
            </a:spcAft>
          </a:pPr>
          <a:r>
            <a:rPr lang="az-Latn-AZ" sz="2800" kern="1200" dirty="0" smtClean="0">
              <a:latin typeface="Times New Roman" panose="02020603050405020304" pitchFamily="18" charset="0"/>
              <a:cs typeface="Times New Roman" panose="02020603050405020304" pitchFamily="18" charset="0"/>
            </a:rPr>
            <a:t>(Yardımlı)</a:t>
          </a:r>
          <a:endParaRPr lang="en-US" sz="2800" kern="1200" dirty="0">
            <a:latin typeface="Times New Roman" panose="02020603050405020304" pitchFamily="18" charset="0"/>
            <a:cs typeface="Times New Roman" panose="02020603050405020304" pitchFamily="18" charset="0"/>
          </a:endParaRPr>
        </a:p>
      </dsp:txBody>
      <dsp:txXfrm rot="10800000">
        <a:off x="6159334" y="2624137"/>
        <a:ext cx="2065511" cy="1996197"/>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292B4-2F3D-4F43-9A3B-D285C4A0A552}">
      <dsp:nvSpPr>
        <dsp:cNvPr id="0" name=""/>
        <dsp:cNvSpPr/>
      </dsp:nvSpPr>
      <dsp:spPr>
        <a:xfrm>
          <a:off x="1775" y="0"/>
          <a:ext cx="2762956" cy="5232399"/>
        </a:xfrm>
        <a:prstGeom prst="roundRect">
          <a:avLst>
            <a:gd name="adj" fmla="val 10000"/>
          </a:avLst>
        </a:prstGeom>
        <a:gradFill rotWithShape="0">
          <a:gsLst>
            <a:gs pos="0">
              <a:schemeClr val="accent1">
                <a:hueOff val="0"/>
                <a:satOff val="0"/>
                <a:lumOff val="0"/>
                <a:alphaOff val="0"/>
                <a:tint val="73000"/>
                <a:shade val="100000"/>
                <a:satMod val="150000"/>
              </a:schemeClr>
            </a:gs>
            <a:gs pos="25000">
              <a:schemeClr val="accent1">
                <a:hueOff val="0"/>
                <a:satOff val="0"/>
                <a:lumOff val="0"/>
                <a:alphaOff val="0"/>
                <a:tint val="96000"/>
                <a:shade val="80000"/>
                <a:satMod val="105000"/>
              </a:schemeClr>
            </a:gs>
            <a:gs pos="38000">
              <a:schemeClr val="accent1">
                <a:hueOff val="0"/>
                <a:satOff val="0"/>
                <a:lumOff val="0"/>
                <a:alphaOff val="0"/>
                <a:tint val="96000"/>
                <a:shade val="59000"/>
                <a:satMod val="120000"/>
              </a:schemeClr>
            </a:gs>
            <a:gs pos="55000">
              <a:schemeClr val="accent1">
                <a:hueOff val="0"/>
                <a:satOff val="0"/>
                <a:lumOff val="0"/>
                <a:alphaOff val="0"/>
                <a:tint val="100000"/>
                <a:shade val="57000"/>
                <a:satMod val="120000"/>
              </a:schemeClr>
            </a:gs>
            <a:gs pos="80000">
              <a:schemeClr val="accent1">
                <a:hueOff val="0"/>
                <a:satOff val="0"/>
                <a:lumOff val="0"/>
                <a:alphaOff val="0"/>
                <a:tint val="100000"/>
                <a:shade val="56000"/>
                <a:satMod val="145000"/>
              </a:schemeClr>
            </a:gs>
            <a:gs pos="88000">
              <a:schemeClr val="accent1">
                <a:hueOff val="0"/>
                <a:satOff val="0"/>
                <a:lumOff val="0"/>
                <a:alphaOff val="0"/>
                <a:tint val="100000"/>
                <a:shade val="63000"/>
                <a:satMod val="160000"/>
              </a:schemeClr>
            </a:gs>
            <a:gs pos="100000">
              <a:schemeClr val="accent1">
                <a:hueOff val="0"/>
                <a:satOff val="0"/>
                <a:lumOff val="0"/>
                <a:alphaOff val="0"/>
                <a:tint val="99000"/>
                <a:shade val="100000"/>
                <a:satMod val="155000"/>
              </a:schemeClr>
            </a:gs>
          </a:gsLst>
          <a:lin ang="5400000" scaled="0"/>
        </a:gradFill>
        <a:ln>
          <a:noFill/>
        </a:ln>
        <a:effectLst/>
        <a:scene3d>
          <a:camera prst="orthographicFront">
            <a:rot lat="0" lon="0" rev="0"/>
          </a:camera>
          <a:lightRig rig="glow" dir="tl">
            <a:rot lat="0" lon="0" rev="1800000"/>
          </a:lightRig>
        </a:scene3d>
        <a:sp3d contourW="10160" prstMaterial="dkEdge">
          <a:bevelT w="0" h="0" prst="angle"/>
          <a:contourClr>
            <a:schemeClr val="accent1">
              <a:hueOff val="0"/>
              <a:satOff val="0"/>
              <a:lumOff val="0"/>
              <a:alphaOff val="0"/>
              <a:shade val="30000"/>
              <a:satMod val="15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az-Latn-AZ" sz="2600" b="1" i="1" kern="1200" dirty="0" smtClean="0">
              <a:latin typeface="Times New Roman" panose="02020603050405020304" pitchFamily="18" charset="0"/>
              <a:cs typeface="Times New Roman" panose="02020603050405020304" pitchFamily="18" charset="0"/>
            </a:rPr>
            <a:t>25 jurnalistin iştirakı ilə</a:t>
          </a:r>
          <a:endParaRPr lang="en-US" sz="2600" b="1" i="1" kern="1200" dirty="0"/>
        </a:p>
      </dsp:txBody>
      <dsp:txXfrm>
        <a:off x="1775" y="2092960"/>
        <a:ext cx="2762956" cy="2092960"/>
      </dsp:txXfrm>
    </dsp:sp>
    <dsp:sp modelId="{D001AC71-DDCC-4CC4-A3BE-CB80569833E2}">
      <dsp:nvSpPr>
        <dsp:cNvPr id="0" name=""/>
        <dsp:cNvSpPr/>
      </dsp:nvSpPr>
      <dsp:spPr>
        <a:xfrm>
          <a:off x="175848" y="86083"/>
          <a:ext cx="2414812" cy="2198111"/>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a:noFill/>
        </a:ln>
        <a:effectLst/>
        <a:scene3d>
          <a:camera prst="orthographicFront">
            <a:rot lat="0" lon="0" rev="0"/>
          </a:camera>
          <a:lightRig rig="glow" dir="tl">
            <a:rot lat="0" lon="0" rev="1800000"/>
          </a:lightRig>
        </a:scene3d>
        <a:sp3d contourW="10160" prstMaterial="dkEdge">
          <a:bevelT w="0" h="0" prst="angle"/>
          <a:contourClr>
            <a:schemeClr val="accent1">
              <a:tint val="50000"/>
              <a:hueOff val="0"/>
              <a:satOff val="0"/>
              <a:lumOff val="0"/>
              <a:alphaOff val="0"/>
              <a:shade val="30000"/>
              <a:satMod val="150000"/>
            </a:schemeClr>
          </a:contourClr>
        </a:sp3d>
      </dsp:spPr>
      <dsp:style>
        <a:lnRef idx="0">
          <a:scrgbClr r="0" g="0" b="0"/>
        </a:lnRef>
        <a:fillRef idx="1">
          <a:scrgbClr r="0" g="0" b="0"/>
        </a:fillRef>
        <a:effectRef idx="2">
          <a:scrgbClr r="0" g="0" b="0"/>
        </a:effectRef>
        <a:fontRef idx="minor"/>
      </dsp:style>
    </dsp:sp>
    <dsp:sp modelId="{5D6AAE5F-D77F-4CCD-97E6-200AAC00EB1D}">
      <dsp:nvSpPr>
        <dsp:cNvPr id="0" name=""/>
        <dsp:cNvSpPr/>
      </dsp:nvSpPr>
      <dsp:spPr>
        <a:xfrm>
          <a:off x="2847621" y="0"/>
          <a:ext cx="2762956" cy="5232399"/>
        </a:xfrm>
        <a:prstGeom prst="roundRect">
          <a:avLst/>
        </a:prstGeom>
        <a:gradFill rotWithShape="0">
          <a:gsLst>
            <a:gs pos="0">
              <a:schemeClr val="accent1">
                <a:hueOff val="0"/>
                <a:satOff val="0"/>
                <a:lumOff val="0"/>
                <a:alphaOff val="0"/>
                <a:tint val="73000"/>
                <a:shade val="100000"/>
                <a:satMod val="150000"/>
              </a:schemeClr>
            </a:gs>
            <a:gs pos="25000">
              <a:schemeClr val="accent1">
                <a:hueOff val="0"/>
                <a:satOff val="0"/>
                <a:lumOff val="0"/>
                <a:alphaOff val="0"/>
                <a:tint val="96000"/>
                <a:shade val="80000"/>
                <a:satMod val="105000"/>
              </a:schemeClr>
            </a:gs>
            <a:gs pos="38000">
              <a:schemeClr val="accent1">
                <a:hueOff val="0"/>
                <a:satOff val="0"/>
                <a:lumOff val="0"/>
                <a:alphaOff val="0"/>
                <a:tint val="96000"/>
                <a:shade val="59000"/>
                <a:satMod val="120000"/>
              </a:schemeClr>
            </a:gs>
            <a:gs pos="55000">
              <a:schemeClr val="accent1">
                <a:hueOff val="0"/>
                <a:satOff val="0"/>
                <a:lumOff val="0"/>
                <a:alphaOff val="0"/>
                <a:tint val="100000"/>
                <a:shade val="57000"/>
                <a:satMod val="120000"/>
              </a:schemeClr>
            </a:gs>
            <a:gs pos="80000">
              <a:schemeClr val="accent1">
                <a:hueOff val="0"/>
                <a:satOff val="0"/>
                <a:lumOff val="0"/>
                <a:alphaOff val="0"/>
                <a:tint val="100000"/>
                <a:shade val="56000"/>
                <a:satMod val="145000"/>
              </a:schemeClr>
            </a:gs>
            <a:gs pos="88000">
              <a:schemeClr val="accent1">
                <a:hueOff val="0"/>
                <a:satOff val="0"/>
                <a:lumOff val="0"/>
                <a:alphaOff val="0"/>
                <a:tint val="100000"/>
                <a:shade val="63000"/>
                <a:satMod val="160000"/>
              </a:schemeClr>
            </a:gs>
            <a:gs pos="100000">
              <a:schemeClr val="accent1">
                <a:hueOff val="0"/>
                <a:satOff val="0"/>
                <a:lumOff val="0"/>
                <a:alphaOff val="0"/>
                <a:tint val="99000"/>
                <a:shade val="100000"/>
                <a:satMod val="155000"/>
              </a:schemeClr>
            </a:gs>
          </a:gsLst>
          <a:lin ang="5400000" scaled="0"/>
        </a:gradFill>
        <a:ln>
          <a:noFill/>
        </a:ln>
        <a:effectLst/>
        <a:scene3d>
          <a:camera prst="orthographicFront">
            <a:rot lat="0" lon="0" rev="0"/>
          </a:camera>
          <a:lightRig rig="glow" dir="tl">
            <a:rot lat="0" lon="0" rev="1800000"/>
          </a:lightRig>
        </a:scene3d>
        <a:sp3d contourW="10160" prstMaterial="dkEdge">
          <a:bevelT w="0" h="0" prst="angle"/>
          <a:contourClr>
            <a:schemeClr val="accent1">
              <a:hueOff val="0"/>
              <a:satOff val="0"/>
              <a:lumOff val="0"/>
              <a:alphaOff val="0"/>
              <a:shade val="30000"/>
              <a:satMod val="15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az-Latn-AZ" sz="2600" b="1" i="1" kern="1200" dirty="0" smtClean="0">
              <a:latin typeface="Times New Roman" panose="02020603050405020304" pitchFamily="18" charset="0"/>
              <a:cs typeface="Times New Roman" panose="02020603050405020304" pitchFamily="18" charset="0"/>
            </a:rPr>
            <a:t>“Mediada gender bərabərliyi və peşəkarlıq</a:t>
          </a:r>
          <a:r>
            <a:rPr lang="az-Latn-AZ" sz="2600" kern="1200" dirty="0" smtClean="0">
              <a:latin typeface="Times New Roman" panose="02020603050405020304" pitchFamily="18" charset="0"/>
              <a:cs typeface="Times New Roman" panose="02020603050405020304" pitchFamily="18" charset="0"/>
            </a:rPr>
            <a:t>” </a:t>
          </a:r>
          <a:r>
            <a:rPr lang="az-Latn-AZ" sz="2600" b="1" i="1" kern="1200" dirty="0" smtClean="0">
              <a:latin typeface="Times New Roman" panose="02020603050405020304" pitchFamily="18" charset="0"/>
              <a:cs typeface="Times New Roman" panose="02020603050405020304" pitchFamily="18" charset="0"/>
            </a:rPr>
            <a:t>mövzusunda</a:t>
          </a:r>
          <a:endParaRPr lang="en-US" sz="2600" b="1" i="1" kern="1200" dirty="0"/>
        </a:p>
      </dsp:txBody>
      <dsp:txXfrm>
        <a:off x="2847621" y="2092960"/>
        <a:ext cx="2762956" cy="2092960"/>
      </dsp:txXfrm>
    </dsp:sp>
    <dsp:sp modelId="{65E2F74B-C4A6-4BA3-9CA3-6E6ED1087126}">
      <dsp:nvSpPr>
        <dsp:cNvPr id="0" name=""/>
        <dsp:cNvSpPr/>
      </dsp:nvSpPr>
      <dsp:spPr>
        <a:xfrm>
          <a:off x="2994042" y="245441"/>
          <a:ext cx="2470115" cy="1879393"/>
        </a:xfrm>
        <a:prstGeom prst="round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7000" r="-7000"/>
          </a:stretch>
        </a:blipFill>
        <a:ln>
          <a:noFill/>
        </a:ln>
        <a:effectLst/>
        <a:scene3d>
          <a:camera prst="orthographicFront">
            <a:rot lat="0" lon="0" rev="0"/>
          </a:camera>
          <a:lightRig rig="glow" dir="tl">
            <a:rot lat="0" lon="0" rev="1800000"/>
          </a:lightRig>
        </a:scene3d>
        <a:sp3d contourW="10160" prstMaterial="dkEdge">
          <a:bevelT w="0" h="0" prst="angle"/>
          <a:contourClr>
            <a:schemeClr val="accent1">
              <a:tint val="50000"/>
              <a:hueOff val="0"/>
              <a:satOff val="0"/>
              <a:lumOff val="0"/>
              <a:alphaOff val="0"/>
              <a:shade val="30000"/>
              <a:satMod val="150000"/>
            </a:schemeClr>
          </a:contourClr>
        </a:sp3d>
      </dsp:spPr>
      <dsp:style>
        <a:lnRef idx="0">
          <a:scrgbClr r="0" g="0" b="0"/>
        </a:lnRef>
        <a:fillRef idx="1">
          <a:scrgbClr r="0" g="0" b="0"/>
        </a:fillRef>
        <a:effectRef idx="2">
          <a:scrgbClr r="0" g="0" b="0"/>
        </a:effectRef>
        <a:fontRef idx="minor"/>
      </dsp:style>
    </dsp:sp>
    <dsp:sp modelId="{33902D67-3763-4666-B638-9E9ED9971C8A}">
      <dsp:nvSpPr>
        <dsp:cNvPr id="0" name=""/>
        <dsp:cNvSpPr/>
      </dsp:nvSpPr>
      <dsp:spPr>
        <a:xfrm>
          <a:off x="5693467" y="0"/>
          <a:ext cx="2762956" cy="5232399"/>
        </a:xfrm>
        <a:prstGeom prst="roundRect">
          <a:avLst>
            <a:gd name="adj" fmla="val 10000"/>
          </a:avLst>
        </a:prstGeom>
        <a:gradFill rotWithShape="0">
          <a:gsLst>
            <a:gs pos="0">
              <a:schemeClr val="accent1">
                <a:hueOff val="0"/>
                <a:satOff val="0"/>
                <a:lumOff val="0"/>
                <a:alphaOff val="0"/>
                <a:tint val="73000"/>
                <a:shade val="100000"/>
                <a:satMod val="150000"/>
              </a:schemeClr>
            </a:gs>
            <a:gs pos="25000">
              <a:schemeClr val="accent1">
                <a:hueOff val="0"/>
                <a:satOff val="0"/>
                <a:lumOff val="0"/>
                <a:alphaOff val="0"/>
                <a:tint val="96000"/>
                <a:shade val="80000"/>
                <a:satMod val="105000"/>
              </a:schemeClr>
            </a:gs>
            <a:gs pos="38000">
              <a:schemeClr val="accent1">
                <a:hueOff val="0"/>
                <a:satOff val="0"/>
                <a:lumOff val="0"/>
                <a:alphaOff val="0"/>
                <a:tint val="96000"/>
                <a:shade val="59000"/>
                <a:satMod val="120000"/>
              </a:schemeClr>
            </a:gs>
            <a:gs pos="55000">
              <a:schemeClr val="accent1">
                <a:hueOff val="0"/>
                <a:satOff val="0"/>
                <a:lumOff val="0"/>
                <a:alphaOff val="0"/>
                <a:tint val="100000"/>
                <a:shade val="57000"/>
                <a:satMod val="120000"/>
              </a:schemeClr>
            </a:gs>
            <a:gs pos="80000">
              <a:schemeClr val="accent1">
                <a:hueOff val="0"/>
                <a:satOff val="0"/>
                <a:lumOff val="0"/>
                <a:alphaOff val="0"/>
                <a:tint val="100000"/>
                <a:shade val="56000"/>
                <a:satMod val="145000"/>
              </a:schemeClr>
            </a:gs>
            <a:gs pos="88000">
              <a:schemeClr val="accent1">
                <a:hueOff val="0"/>
                <a:satOff val="0"/>
                <a:lumOff val="0"/>
                <a:alphaOff val="0"/>
                <a:tint val="100000"/>
                <a:shade val="63000"/>
                <a:satMod val="160000"/>
              </a:schemeClr>
            </a:gs>
            <a:gs pos="100000">
              <a:schemeClr val="accent1">
                <a:hueOff val="0"/>
                <a:satOff val="0"/>
                <a:lumOff val="0"/>
                <a:alphaOff val="0"/>
                <a:tint val="99000"/>
                <a:shade val="100000"/>
                <a:satMod val="155000"/>
              </a:schemeClr>
            </a:gs>
          </a:gsLst>
          <a:lin ang="5400000" scaled="0"/>
        </a:gradFill>
        <a:ln>
          <a:noFill/>
        </a:ln>
        <a:effectLst/>
        <a:scene3d>
          <a:camera prst="orthographicFront">
            <a:rot lat="0" lon="0" rev="0"/>
          </a:camera>
          <a:lightRig rig="glow" dir="tl">
            <a:rot lat="0" lon="0" rev="1800000"/>
          </a:lightRig>
        </a:scene3d>
        <a:sp3d contourW="10160" prstMaterial="dkEdge">
          <a:bevelT w="0" h="0" prst="angle"/>
          <a:contourClr>
            <a:schemeClr val="accent1">
              <a:hueOff val="0"/>
              <a:satOff val="0"/>
              <a:lumOff val="0"/>
              <a:alphaOff val="0"/>
              <a:shade val="30000"/>
              <a:satMod val="15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az-Latn-AZ" sz="2600" b="1" i="1" kern="1200" dirty="0" smtClean="0">
              <a:latin typeface="Times New Roman" panose="02020603050405020304" pitchFamily="18" charset="0"/>
              <a:cs typeface="Times New Roman" panose="02020603050405020304" pitchFamily="18" charset="0"/>
            </a:rPr>
            <a:t>2 günlük təlim </a:t>
          </a:r>
          <a:endParaRPr lang="en-US" sz="2600" b="1" i="1" kern="1200" dirty="0"/>
        </a:p>
      </dsp:txBody>
      <dsp:txXfrm>
        <a:off x="5693467" y="2092960"/>
        <a:ext cx="2762956" cy="2092960"/>
      </dsp:txXfrm>
    </dsp:sp>
    <dsp:sp modelId="{8B4CD153-CB55-447B-8AE5-286D3811AE0D}">
      <dsp:nvSpPr>
        <dsp:cNvPr id="0" name=""/>
        <dsp:cNvSpPr/>
      </dsp:nvSpPr>
      <dsp:spPr>
        <a:xfrm>
          <a:off x="5836612" y="117324"/>
          <a:ext cx="2525418" cy="2038752"/>
        </a:xfrm>
        <a:prstGeom prst="round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1000" r="-11000"/>
          </a:stretch>
        </a:blipFill>
        <a:ln>
          <a:noFill/>
        </a:ln>
        <a:effectLst/>
        <a:scene3d>
          <a:camera prst="orthographicFront">
            <a:rot lat="0" lon="0" rev="0"/>
          </a:camera>
          <a:lightRig rig="glow" dir="tl">
            <a:rot lat="0" lon="0" rev="1800000"/>
          </a:lightRig>
        </a:scene3d>
        <a:sp3d contourW="10160" prstMaterial="dkEdge">
          <a:bevelT w="0" h="0" prst="angle"/>
          <a:contourClr>
            <a:schemeClr val="accent1">
              <a:tint val="50000"/>
              <a:hueOff val="0"/>
              <a:satOff val="0"/>
              <a:lumOff val="0"/>
              <a:alphaOff val="0"/>
              <a:shade val="30000"/>
              <a:satMod val="150000"/>
            </a:schemeClr>
          </a:contourClr>
        </a:sp3d>
      </dsp:spPr>
      <dsp:style>
        <a:lnRef idx="0">
          <a:scrgbClr r="0" g="0" b="0"/>
        </a:lnRef>
        <a:fillRef idx="1">
          <a:scrgbClr r="0" g="0" b="0"/>
        </a:fillRef>
        <a:effectRef idx="2">
          <a:scrgbClr r="0" g="0" b="0"/>
        </a:effectRef>
        <a:fontRef idx="minor"/>
      </dsp:style>
    </dsp:sp>
    <dsp:sp modelId="{F07A6F2A-2FD0-44CF-BB16-3BE2FD215048}">
      <dsp:nvSpPr>
        <dsp:cNvPr id="0" name=""/>
        <dsp:cNvSpPr/>
      </dsp:nvSpPr>
      <dsp:spPr>
        <a:xfrm>
          <a:off x="338327" y="4185919"/>
          <a:ext cx="7781543" cy="784860"/>
        </a:xfrm>
        <a:prstGeom prst="leftRightArrow">
          <a:avLst/>
        </a:prstGeom>
        <a:gradFill rotWithShape="0">
          <a:gsLst>
            <a:gs pos="0">
              <a:schemeClr val="accent1">
                <a:tint val="60000"/>
                <a:hueOff val="0"/>
                <a:satOff val="0"/>
                <a:lumOff val="0"/>
                <a:alphaOff val="0"/>
                <a:tint val="73000"/>
                <a:shade val="100000"/>
                <a:satMod val="150000"/>
              </a:schemeClr>
            </a:gs>
            <a:gs pos="25000">
              <a:schemeClr val="accent1">
                <a:tint val="60000"/>
                <a:hueOff val="0"/>
                <a:satOff val="0"/>
                <a:lumOff val="0"/>
                <a:alphaOff val="0"/>
                <a:tint val="96000"/>
                <a:shade val="80000"/>
                <a:satMod val="105000"/>
              </a:schemeClr>
            </a:gs>
            <a:gs pos="38000">
              <a:schemeClr val="accent1">
                <a:tint val="60000"/>
                <a:hueOff val="0"/>
                <a:satOff val="0"/>
                <a:lumOff val="0"/>
                <a:alphaOff val="0"/>
                <a:tint val="96000"/>
                <a:shade val="59000"/>
                <a:satMod val="120000"/>
              </a:schemeClr>
            </a:gs>
            <a:gs pos="55000">
              <a:schemeClr val="accent1">
                <a:tint val="60000"/>
                <a:hueOff val="0"/>
                <a:satOff val="0"/>
                <a:lumOff val="0"/>
                <a:alphaOff val="0"/>
                <a:tint val="100000"/>
                <a:shade val="57000"/>
                <a:satMod val="120000"/>
              </a:schemeClr>
            </a:gs>
            <a:gs pos="80000">
              <a:schemeClr val="accent1">
                <a:tint val="60000"/>
                <a:hueOff val="0"/>
                <a:satOff val="0"/>
                <a:lumOff val="0"/>
                <a:alphaOff val="0"/>
                <a:tint val="100000"/>
                <a:shade val="56000"/>
                <a:satMod val="145000"/>
              </a:schemeClr>
            </a:gs>
            <a:gs pos="88000">
              <a:schemeClr val="accent1">
                <a:tint val="60000"/>
                <a:hueOff val="0"/>
                <a:satOff val="0"/>
                <a:lumOff val="0"/>
                <a:alphaOff val="0"/>
                <a:tint val="100000"/>
                <a:shade val="63000"/>
                <a:satMod val="160000"/>
              </a:schemeClr>
            </a:gs>
            <a:gs pos="100000">
              <a:schemeClr val="accent1">
                <a:tint val="60000"/>
                <a:hueOff val="0"/>
                <a:satOff val="0"/>
                <a:lumOff val="0"/>
                <a:alphaOff val="0"/>
                <a:tint val="99000"/>
                <a:shade val="100000"/>
                <a:satMod val="155000"/>
              </a:schemeClr>
            </a:gs>
          </a:gsLst>
          <a:lin ang="5400000" scaled="0"/>
        </a:gradFill>
        <a:ln>
          <a:noFill/>
        </a:ln>
        <a:effectLst/>
        <a:scene3d>
          <a:camera prst="orthographicFront">
            <a:rot lat="0" lon="0" rev="0"/>
          </a:camera>
          <a:lightRig rig="glow" dir="tl">
            <a:rot lat="0" lon="0" rev="1800000"/>
          </a:lightRig>
        </a:scene3d>
        <a:sp3d contourW="10160" prstMaterial="dkEdge">
          <a:bevelT w="0" h="0" prst="angle"/>
          <a:contourClr>
            <a:schemeClr val="accent1">
              <a:tint val="60000"/>
              <a:hueOff val="0"/>
              <a:satOff val="0"/>
              <a:lumOff val="0"/>
              <a:alphaOff val="0"/>
              <a:shade val="30000"/>
              <a:satMod val="150000"/>
            </a:schemeClr>
          </a:contourClr>
        </a:sp3d>
      </dsp:spPr>
      <dsp:style>
        <a:lnRef idx="0">
          <a:scrgbClr r="0" g="0" b="0"/>
        </a:lnRef>
        <a:fillRef idx="3">
          <a:scrgbClr r="0" g="0" b="0"/>
        </a:fillRef>
        <a:effectRef idx="2">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45B11-365D-4730-B227-210646DCA306}">
      <dsp:nvSpPr>
        <dsp:cNvPr id="0" name=""/>
        <dsp:cNvSpPr/>
      </dsp:nvSpPr>
      <dsp:spPr>
        <a:xfrm>
          <a:off x="3896175" y="667566"/>
          <a:ext cx="4457746" cy="146603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az-Latn-AZ" sz="2800" kern="1200" dirty="0" smtClean="0">
              <a:latin typeface="Times New Roman" panose="02020603050405020304" pitchFamily="18" charset="0"/>
              <a:cs typeface="Times New Roman" panose="02020603050405020304" pitchFamily="18" charset="0"/>
            </a:rPr>
            <a:t>Latviyanın ölkəmizdəki fövqəladə və səlahiyyətli səfiri ilə görüş</a:t>
          </a:r>
          <a:endParaRPr lang="en-US" sz="2800" kern="1200" dirty="0"/>
        </a:p>
      </dsp:txBody>
      <dsp:txXfrm>
        <a:off x="3896175" y="667566"/>
        <a:ext cx="4457746" cy="1466035"/>
      </dsp:txXfrm>
    </dsp:sp>
    <dsp:sp modelId="{5E3C075E-63FA-4030-AF5D-7F0878667445}">
      <dsp:nvSpPr>
        <dsp:cNvPr id="0" name=""/>
        <dsp:cNvSpPr/>
      </dsp:nvSpPr>
      <dsp:spPr>
        <a:xfrm>
          <a:off x="136092" y="152402"/>
          <a:ext cx="3395807" cy="265781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9000" b="-1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E709C8-AE58-4080-88AA-7FCAC29B3840}">
      <dsp:nvSpPr>
        <dsp:cNvPr id="0" name=""/>
        <dsp:cNvSpPr/>
      </dsp:nvSpPr>
      <dsp:spPr>
        <a:xfrm>
          <a:off x="76200" y="3276602"/>
          <a:ext cx="4493093" cy="148095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az-Latn-AZ" sz="2700" kern="1200" dirty="0" smtClean="0">
              <a:latin typeface="Times New Roman" panose="02020603050405020304" pitchFamily="18" charset="0"/>
              <a:cs typeface="Times New Roman" panose="02020603050405020304" pitchFamily="18" charset="0"/>
            </a:rPr>
            <a:t>Belçika Krallığının ölkəmizdəki fövqəladə və səlahiyyətli səfiri ilə görüş</a:t>
          </a:r>
          <a:endParaRPr lang="en-US" sz="2700" kern="1200" dirty="0">
            <a:latin typeface="Times New Roman" panose="02020603050405020304" pitchFamily="18" charset="0"/>
            <a:cs typeface="Times New Roman" panose="02020603050405020304" pitchFamily="18" charset="0"/>
          </a:endParaRPr>
        </a:p>
      </dsp:txBody>
      <dsp:txXfrm>
        <a:off x="76200" y="3276602"/>
        <a:ext cx="4493093" cy="1480951"/>
      </dsp:txXfrm>
    </dsp:sp>
    <dsp:sp modelId="{A5C1A6F0-9559-4CFE-947F-2C11F490C1B5}">
      <dsp:nvSpPr>
        <dsp:cNvPr id="0" name=""/>
        <dsp:cNvSpPr/>
      </dsp:nvSpPr>
      <dsp:spPr>
        <a:xfrm>
          <a:off x="4800599" y="2743196"/>
          <a:ext cx="3495222" cy="2575535"/>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5000" b="-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45B11-365D-4730-B227-210646DCA306}">
      <dsp:nvSpPr>
        <dsp:cNvPr id="0" name=""/>
        <dsp:cNvSpPr/>
      </dsp:nvSpPr>
      <dsp:spPr>
        <a:xfrm>
          <a:off x="375151" y="500063"/>
          <a:ext cx="4082055" cy="218084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0" i="0" kern="1200" dirty="0" smtClean="0">
              <a:latin typeface="Times New Roman" panose="02020603050405020304" pitchFamily="18" charset="0"/>
              <a:cs typeface="Times New Roman" panose="02020603050405020304" pitchFamily="18" charset="0"/>
            </a:rPr>
            <a:t>BMT-</a:t>
          </a:r>
          <a:r>
            <a:rPr lang="en-US" sz="2200" b="0" i="0" kern="1200" dirty="0" err="1" smtClean="0">
              <a:latin typeface="Times New Roman" panose="02020603050405020304" pitchFamily="18" charset="0"/>
              <a:cs typeface="Times New Roman" panose="02020603050405020304" pitchFamily="18" charset="0"/>
            </a:rPr>
            <a:t>nin</a:t>
          </a:r>
          <a:r>
            <a:rPr lang="en-US" sz="2200" b="0" i="0" kern="1200" dirty="0" smtClean="0">
              <a:latin typeface="Times New Roman" panose="02020603050405020304" pitchFamily="18" charset="0"/>
              <a:cs typeface="Times New Roman" panose="02020603050405020304" pitchFamily="18" charset="0"/>
            </a:rPr>
            <a:t> </a:t>
          </a:r>
          <a:r>
            <a:rPr lang="en-US" sz="2200" b="0" i="0" kern="1200" dirty="0" err="1" smtClean="0">
              <a:latin typeface="Times New Roman" panose="02020603050405020304" pitchFamily="18" charset="0"/>
              <a:cs typeface="Times New Roman" panose="02020603050405020304" pitchFamily="18" charset="0"/>
            </a:rPr>
            <a:t>Əhali</a:t>
          </a:r>
          <a:r>
            <a:rPr lang="en-US" sz="2200" b="0" i="0" kern="1200" dirty="0" smtClean="0">
              <a:latin typeface="Times New Roman" panose="02020603050405020304" pitchFamily="18" charset="0"/>
              <a:cs typeface="Times New Roman" panose="02020603050405020304" pitchFamily="18" charset="0"/>
            </a:rPr>
            <a:t> </a:t>
          </a:r>
          <a:r>
            <a:rPr lang="en-US" sz="2200" b="0" i="0" kern="1200" dirty="0" err="1" smtClean="0">
              <a:latin typeface="Times New Roman" panose="02020603050405020304" pitchFamily="18" charset="0"/>
              <a:cs typeface="Times New Roman" panose="02020603050405020304" pitchFamily="18" charset="0"/>
            </a:rPr>
            <a:t>Fondunun</a:t>
          </a:r>
          <a:r>
            <a:rPr lang="en-US" sz="2200" b="0" i="0" kern="1200" dirty="0" smtClean="0">
              <a:latin typeface="Times New Roman" panose="02020603050405020304" pitchFamily="18" charset="0"/>
              <a:cs typeface="Times New Roman" panose="02020603050405020304" pitchFamily="18" charset="0"/>
            </a:rPr>
            <a:t> (UNFPA) </a:t>
          </a:r>
          <a:r>
            <a:rPr lang="en-US" sz="2200" b="0" i="0" kern="1200" dirty="0" err="1" smtClean="0">
              <a:latin typeface="Times New Roman" panose="02020603050405020304" pitchFamily="18" charset="0"/>
              <a:cs typeface="Times New Roman" panose="02020603050405020304" pitchFamily="18" charset="0"/>
            </a:rPr>
            <a:t>Türkiyədəki</a:t>
          </a:r>
          <a:r>
            <a:rPr lang="en-US" sz="2200" b="0" i="0" kern="1200" dirty="0" smtClean="0">
              <a:latin typeface="Times New Roman" panose="02020603050405020304" pitchFamily="18" charset="0"/>
              <a:cs typeface="Times New Roman" panose="02020603050405020304" pitchFamily="18" charset="0"/>
            </a:rPr>
            <a:t> </a:t>
          </a:r>
          <a:r>
            <a:rPr lang="en-US" sz="2200" b="0" i="0" kern="1200" dirty="0" err="1" smtClean="0">
              <a:latin typeface="Times New Roman" panose="02020603050405020304" pitchFamily="18" charset="0"/>
              <a:cs typeface="Times New Roman" panose="02020603050405020304" pitchFamily="18" charset="0"/>
            </a:rPr>
            <a:t>nümayəndəsi</a:t>
          </a:r>
          <a:r>
            <a:rPr lang="en-US" sz="2200" b="0" i="0" kern="1200" dirty="0" smtClean="0">
              <a:latin typeface="Times New Roman" panose="02020603050405020304" pitchFamily="18" charset="0"/>
              <a:cs typeface="Times New Roman" panose="02020603050405020304" pitchFamily="18" charset="0"/>
            </a:rPr>
            <a:t>, </a:t>
          </a:r>
          <a:r>
            <a:rPr lang="en-US" sz="2200" b="0" i="0" kern="1200" dirty="0" err="1" smtClean="0">
              <a:latin typeface="Times New Roman" panose="02020603050405020304" pitchFamily="18" charset="0"/>
              <a:cs typeface="Times New Roman" panose="02020603050405020304" pitchFamily="18" charset="0"/>
            </a:rPr>
            <a:t>Azərbaycan</a:t>
          </a:r>
          <a:r>
            <a:rPr lang="en-US" sz="2200" b="0" i="0" kern="1200" dirty="0" smtClean="0">
              <a:latin typeface="Times New Roman" panose="02020603050405020304" pitchFamily="18" charset="0"/>
              <a:cs typeface="Times New Roman" panose="02020603050405020304" pitchFamily="18" charset="0"/>
            </a:rPr>
            <a:t> </a:t>
          </a:r>
          <a:r>
            <a:rPr lang="en-US" sz="2200" b="0" i="0" kern="1200" dirty="0" err="1" smtClean="0">
              <a:latin typeface="Times New Roman" panose="02020603050405020304" pitchFamily="18" charset="0"/>
              <a:cs typeface="Times New Roman" panose="02020603050405020304" pitchFamily="18" charset="0"/>
            </a:rPr>
            <a:t>və</a:t>
          </a:r>
          <a:r>
            <a:rPr lang="en-US" sz="2200" b="0" i="0" kern="1200" dirty="0" smtClean="0">
              <a:latin typeface="Times New Roman" panose="02020603050405020304" pitchFamily="18" charset="0"/>
              <a:cs typeface="Times New Roman" panose="02020603050405020304" pitchFamily="18" charset="0"/>
            </a:rPr>
            <a:t> </a:t>
          </a:r>
          <a:r>
            <a:rPr lang="en-US" sz="2200" b="0" i="0" kern="1200" dirty="0" err="1" smtClean="0">
              <a:latin typeface="Times New Roman" panose="02020603050405020304" pitchFamily="18" charset="0"/>
              <a:cs typeface="Times New Roman" panose="02020603050405020304" pitchFamily="18" charset="0"/>
            </a:rPr>
            <a:t>Gürcüstan</a:t>
          </a:r>
          <a:r>
            <a:rPr lang="en-US" sz="2200" b="0" i="0" kern="1200" dirty="0" smtClean="0">
              <a:latin typeface="Times New Roman" panose="02020603050405020304" pitchFamily="18" charset="0"/>
              <a:cs typeface="Times New Roman" panose="02020603050405020304" pitchFamily="18" charset="0"/>
            </a:rPr>
            <a:t> </a:t>
          </a:r>
          <a:r>
            <a:rPr lang="en-US" sz="2200" b="0" i="0" kern="1200" dirty="0" err="1" smtClean="0">
              <a:latin typeface="Times New Roman" panose="02020603050405020304" pitchFamily="18" charset="0"/>
              <a:cs typeface="Times New Roman" panose="02020603050405020304" pitchFamily="18" charset="0"/>
            </a:rPr>
            <a:t>üzrə</a:t>
          </a:r>
          <a:r>
            <a:rPr lang="en-US" sz="2200" b="0" i="0" kern="1200" dirty="0" smtClean="0">
              <a:latin typeface="Times New Roman" panose="02020603050405020304" pitchFamily="18" charset="0"/>
              <a:cs typeface="Times New Roman" panose="02020603050405020304" pitchFamily="18" charset="0"/>
            </a:rPr>
            <a:t> </a:t>
          </a:r>
          <a:r>
            <a:rPr lang="en-US" sz="2200" b="0" i="0" kern="1200" dirty="0" err="1" smtClean="0">
              <a:latin typeface="Times New Roman" panose="02020603050405020304" pitchFamily="18" charset="0"/>
              <a:cs typeface="Times New Roman" panose="02020603050405020304" pitchFamily="18" charset="0"/>
            </a:rPr>
            <a:t>ölkə</a:t>
          </a:r>
          <a:r>
            <a:rPr lang="en-US" sz="2200" b="0" i="0" kern="1200" dirty="0" smtClean="0">
              <a:latin typeface="Times New Roman" panose="02020603050405020304" pitchFamily="18" charset="0"/>
              <a:cs typeface="Times New Roman" panose="02020603050405020304" pitchFamily="18" charset="0"/>
            </a:rPr>
            <a:t> </a:t>
          </a:r>
          <a:r>
            <a:rPr lang="en-US" sz="2200" b="0" i="0" kern="1200" dirty="0" err="1" smtClean="0">
              <a:latin typeface="Times New Roman" panose="02020603050405020304" pitchFamily="18" charset="0"/>
              <a:cs typeface="Times New Roman" panose="02020603050405020304" pitchFamily="18" charset="0"/>
            </a:rPr>
            <a:t>direktoru</a:t>
          </a:r>
          <a:r>
            <a:rPr lang="az-Latn-AZ" sz="2200" b="0" i="0" kern="1200" dirty="0" smtClean="0">
              <a:latin typeface="Times New Roman" panose="02020603050405020304" pitchFamily="18" charset="0"/>
              <a:cs typeface="Times New Roman" panose="02020603050405020304" pitchFamily="18" charset="0"/>
            </a:rPr>
            <a:t> ilə görüş</a:t>
          </a:r>
          <a:endParaRPr lang="en-US" sz="2200" b="0" kern="1200" dirty="0">
            <a:latin typeface="Times New Roman" panose="02020603050405020304" pitchFamily="18" charset="0"/>
            <a:cs typeface="Times New Roman" panose="02020603050405020304" pitchFamily="18" charset="0"/>
          </a:endParaRPr>
        </a:p>
      </dsp:txBody>
      <dsp:txXfrm>
        <a:off x="375151" y="500063"/>
        <a:ext cx="4082055" cy="2180848"/>
      </dsp:txXfrm>
    </dsp:sp>
    <dsp:sp modelId="{5E3C075E-63FA-4030-AF5D-7F0878667445}">
      <dsp:nvSpPr>
        <dsp:cNvPr id="0" name=""/>
        <dsp:cNvSpPr/>
      </dsp:nvSpPr>
      <dsp:spPr>
        <a:xfrm>
          <a:off x="4754481" y="86577"/>
          <a:ext cx="3856118" cy="3018089"/>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9000" r="-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E709C8-AE58-4080-88AA-7FCAC29B3840}">
      <dsp:nvSpPr>
        <dsp:cNvPr id="0" name=""/>
        <dsp:cNvSpPr/>
      </dsp:nvSpPr>
      <dsp:spPr>
        <a:xfrm>
          <a:off x="4214834" y="3643342"/>
          <a:ext cx="4387767" cy="232572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0" i="0" kern="1200" dirty="0" err="1" smtClean="0">
              <a:latin typeface="Times New Roman" panose="02020603050405020304" pitchFamily="18" charset="0"/>
              <a:cs typeface="Times New Roman" panose="02020603050405020304" pitchFamily="18" charset="0"/>
            </a:rPr>
            <a:t>Beynəlxalq</a:t>
          </a:r>
          <a:r>
            <a:rPr lang="en-US" sz="2200" b="0" i="0" kern="1200" dirty="0" smtClean="0">
              <a:latin typeface="Times New Roman" panose="02020603050405020304" pitchFamily="18" charset="0"/>
              <a:cs typeface="Times New Roman" panose="02020603050405020304" pitchFamily="18" charset="0"/>
            </a:rPr>
            <a:t> </a:t>
          </a:r>
          <a:r>
            <a:rPr lang="en-US" sz="2200" b="0" i="0" kern="1200" dirty="0" err="1" smtClean="0">
              <a:latin typeface="Times New Roman" panose="02020603050405020304" pitchFamily="18" charset="0"/>
              <a:cs typeface="Times New Roman" panose="02020603050405020304" pitchFamily="18" charset="0"/>
            </a:rPr>
            <a:t>Qızıl</a:t>
          </a:r>
          <a:r>
            <a:rPr lang="en-US" sz="2200" b="0" i="0" kern="1200" dirty="0" smtClean="0">
              <a:latin typeface="Times New Roman" panose="02020603050405020304" pitchFamily="18" charset="0"/>
              <a:cs typeface="Times New Roman" panose="02020603050405020304" pitchFamily="18" charset="0"/>
            </a:rPr>
            <a:t> </a:t>
          </a:r>
          <a:r>
            <a:rPr lang="en-US" sz="2200" b="0" i="0" kern="1200" dirty="0" err="1" smtClean="0">
              <a:latin typeface="Times New Roman" panose="02020603050405020304" pitchFamily="18" charset="0"/>
              <a:cs typeface="Times New Roman" panose="02020603050405020304" pitchFamily="18" charset="0"/>
            </a:rPr>
            <a:t>Xaç</a:t>
          </a:r>
          <a:r>
            <a:rPr lang="en-US" sz="2200" b="0" i="0" kern="1200" dirty="0" smtClean="0">
              <a:latin typeface="Times New Roman" panose="02020603050405020304" pitchFamily="18" charset="0"/>
              <a:cs typeface="Times New Roman" panose="02020603050405020304" pitchFamily="18" charset="0"/>
            </a:rPr>
            <a:t> </a:t>
          </a:r>
          <a:r>
            <a:rPr lang="en-US" sz="2200" b="0" i="0" kern="1200" dirty="0" err="1" smtClean="0">
              <a:latin typeface="Times New Roman" panose="02020603050405020304" pitchFamily="18" charset="0"/>
              <a:cs typeface="Times New Roman" panose="02020603050405020304" pitchFamily="18" charset="0"/>
            </a:rPr>
            <a:t>Komitəsinin</a:t>
          </a:r>
          <a:r>
            <a:rPr lang="en-US" sz="2200" b="0" i="0" kern="1200" dirty="0" smtClean="0">
              <a:latin typeface="Times New Roman" panose="02020603050405020304" pitchFamily="18" charset="0"/>
              <a:cs typeface="Times New Roman" panose="02020603050405020304" pitchFamily="18" charset="0"/>
            </a:rPr>
            <a:t> </a:t>
          </a:r>
          <a:r>
            <a:rPr lang="en-US" sz="2200" b="0" i="0" kern="1200" dirty="0" err="1" smtClean="0">
              <a:latin typeface="Times New Roman" panose="02020603050405020304" pitchFamily="18" charset="0"/>
              <a:cs typeface="Times New Roman" panose="02020603050405020304" pitchFamily="18" charset="0"/>
            </a:rPr>
            <a:t>Azərbaycan</a:t>
          </a:r>
          <a:r>
            <a:rPr lang="en-US" sz="2200" b="0" i="0" kern="1200" dirty="0" smtClean="0">
              <a:latin typeface="Times New Roman" panose="02020603050405020304" pitchFamily="18" charset="0"/>
              <a:cs typeface="Times New Roman" panose="02020603050405020304" pitchFamily="18" charset="0"/>
            </a:rPr>
            <a:t> </a:t>
          </a:r>
          <a:r>
            <a:rPr lang="en-US" sz="2200" b="0" i="0" kern="1200" dirty="0" err="1" smtClean="0">
              <a:latin typeface="Times New Roman" panose="02020603050405020304" pitchFamily="18" charset="0"/>
              <a:cs typeface="Times New Roman" panose="02020603050405020304" pitchFamily="18" charset="0"/>
            </a:rPr>
            <a:t>Respublikasındakı</a:t>
          </a:r>
          <a:r>
            <a:rPr lang="en-US" sz="2200" b="0" i="0" kern="1200" dirty="0" smtClean="0">
              <a:latin typeface="Times New Roman" panose="02020603050405020304" pitchFamily="18" charset="0"/>
              <a:cs typeface="Times New Roman" panose="02020603050405020304" pitchFamily="18" charset="0"/>
            </a:rPr>
            <a:t> </a:t>
          </a:r>
          <a:r>
            <a:rPr lang="en-US" sz="2200" b="0" i="0" kern="1200" dirty="0" err="1" smtClean="0">
              <a:latin typeface="Times New Roman" panose="02020603050405020304" pitchFamily="18" charset="0"/>
              <a:cs typeface="Times New Roman" panose="02020603050405020304" pitchFamily="18" charset="0"/>
            </a:rPr>
            <a:t>Nümayəndəliyinin</a:t>
          </a:r>
          <a:r>
            <a:rPr lang="en-US" sz="2200" b="0" i="0" kern="1200" dirty="0" smtClean="0">
              <a:latin typeface="Times New Roman" panose="02020603050405020304" pitchFamily="18" charset="0"/>
              <a:cs typeface="Times New Roman" panose="02020603050405020304" pitchFamily="18" charset="0"/>
            </a:rPr>
            <a:t> </a:t>
          </a:r>
          <a:r>
            <a:rPr lang="en-US" sz="2200" b="0" i="0" kern="1200" dirty="0" err="1" smtClean="0">
              <a:latin typeface="Times New Roman" panose="02020603050405020304" pitchFamily="18" charset="0"/>
              <a:cs typeface="Times New Roman" panose="02020603050405020304" pitchFamily="18" charset="0"/>
            </a:rPr>
            <a:t>səlahiyyətləri</a:t>
          </a:r>
          <a:r>
            <a:rPr lang="en-US" sz="2200" b="0" i="0" kern="1200" dirty="0" smtClean="0">
              <a:latin typeface="Times New Roman" panose="02020603050405020304" pitchFamily="18" charset="0"/>
              <a:cs typeface="Times New Roman" panose="02020603050405020304" pitchFamily="18" charset="0"/>
            </a:rPr>
            <a:t> </a:t>
          </a:r>
          <a:r>
            <a:rPr lang="en-US" sz="2200" b="0" i="0" kern="1200" dirty="0" err="1" smtClean="0">
              <a:latin typeface="Times New Roman" panose="02020603050405020304" pitchFamily="18" charset="0"/>
              <a:cs typeface="Times New Roman" panose="02020603050405020304" pitchFamily="18" charset="0"/>
            </a:rPr>
            <a:t>başa</a:t>
          </a:r>
          <a:r>
            <a:rPr lang="en-US" sz="2200" b="0" i="0" kern="1200" dirty="0" smtClean="0">
              <a:latin typeface="Times New Roman" panose="02020603050405020304" pitchFamily="18" charset="0"/>
              <a:cs typeface="Times New Roman" panose="02020603050405020304" pitchFamily="18" charset="0"/>
            </a:rPr>
            <a:t> </a:t>
          </a:r>
          <a:r>
            <a:rPr lang="en-US" sz="2200" b="0" i="0" kern="1200" dirty="0" err="1" smtClean="0">
              <a:latin typeface="Times New Roman" panose="02020603050405020304" pitchFamily="18" charset="0"/>
              <a:cs typeface="Times New Roman" panose="02020603050405020304" pitchFamily="18" charset="0"/>
            </a:rPr>
            <a:t>çatmaqda</a:t>
          </a:r>
          <a:r>
            <a:rPr lang="en-US" sz="2200" b="0" i="0" kern="1200" dirty="0" smtClean="0">
              <a:latin typeface="Times New Roman" panose="02020603050405020304" pitchFamily="18" charset="0"/>
              <a:cs typeface="Times New Roman" panose="02020603050405020304" pitchFamily="18" charset="0"/>
            </a:rPr>
            <a:t> </a:t>
          </a:r>
          <a:r>
            <a:rPr lang="en-US" sz="2200" b="0" i="0" kern="1200" dirty="0" err="1" smtClean="0">
              <a:latin typeface="Times New Roman" panose="02020603050405020304" pitchFamily="18" charset="0"/>
              <a:cs typeface="Times New Roman" panose="02020603050405020304" pitchFamily="18" charset="0"/>
            </a:rPr>
            <a:t>olan</a:t>
          </a:r>
          <a:r>
            <a:rPr lang="en-US" sz="2200" b="0" i="0" kern="1200" dirty="0" smtClean="0">
              <a:latin typeface="Times New Roman" panose="02020603050405020304" pitchFamily="18" charset="0"/>
              <a:cs typeface="Times New Roman" panose="02020603050405020304" pitchFamily="18" charset="0"/>
            </a:rPr>
            <a:t> </a:t>
          </a:r>
          <a:r>
            <a:rPr lang="en-US" sz="2200" b="0" i="0" kern="1200" dirty="0" err="1" smtClean="0">
              <a:latin typeface="Times New Roman" panose="02020603050405020304" pitchFamily="18" charset="0"/>
              <a:cs typeface="Times New Roman" panose="02020603050405020304" pitchFamily="18" charset="0"/>
            </a:rPr>
            <a:t>rəhbəri</a:t>
          </a:r>
          <a:r>
            <a:rPr lang="en-US" sz="2200" b="0" i="0" kern="1200" dirty="0" smtClean="0">
              <a:latin typeface="Times New Roman" panose="02020603050405020304" pitchFamily="18" charset="0"/>
              <a:cs typeface="Times New Roman" panose="02020603050405020304" pitchFamily="18" charset="0"/>
            </a:rPr>
            <a:t> Arian Bauer </a:t>
          </a:r>
          <a:r>
            <a:rPr lang="en-US" sz="2200" b="0" i="0" kern="1200" dirty="0" err="1" smtClean="0">
              <a:latin typeface="Times New Roman" panose="02020603050405020304" pitchFamily="18" charset="0"/>
              <a:cs typeface="Times New Roman" panose="02020603050405020304" pitchFamily="18" charset="0"/>
            </a:rPr>
            <a:t>və</a:t>
          </a:r>
          <a:r>
            <a:rPr lang="en-US" sz="2200" b="0" i="0" kern="1200" dirty="0" smtClean="0">
              <a:latin typeface="Times New Roman" panose="02020603050405020304" pitchFamily="18" charset="0"/>
              <a:cs typeface="Times New Roman" panose="02020603050405020304" pitchFamily="18" charset="0"/>
            </a:rPr>
            <a:t> </a:t>
          </a:r>
          <a:r>
            <a:rPr lang="en-US" sz="2200" b="0" i="0" kern="1200" dirty="0" err="1" smtClean="0">
              <a:latin typeface="Times New Roman" panose="02020603050405020304" pitchFamily="18" charset="0"/>
              <a:cs typeface="Times New Roman" panose="02020603050405020304" pitchFamily="18" charset="0"/>
            </a:rPr>
            <a:t>təşkilata</a:t>
          </a:r>
          <a:r>
            <a:rPr lang="en-US" sz="2200" b="0" i="0" kern="1200" dirty="0" smtClean="0">
              <a:latin typeface="Times New Roman" panose="02020603050405020304" pitchFamily="18" charset="0"/>
              <a:cs typeface="Times New Roman" panose="02020603050405020304" pitchFamily="18" charset="0"/>
            </a:rPr>
            <a:t> </a:t>
          </a:r>
          <a:r>
            <a:rPr lang="en-US" sz="2200" b="0" i="0" kern="1200" dirty="0" err="1" smtClean="0">
              <a:latin typeface="Times New Roman" panose="02020603050405020304" pitchFamily="18" charset="0"/>
              <a:cs typeface="Times New Roman" panose="02020603050405020304" pitchFamily="18" charset="0"/>
            </a:rPr>
            <a:t>təyin</a:t>
          </a:r>
          <a:r>
            <a:rPr lang="en-US" sz="2200" b="0" i="0" kern="1200" dirty="0" smtClean="0">
              <a:latin typeface="Times New Roman" panose="02020603050405020304" pitchFamily="18" charset="0"/>
              <a:cs typeface="Times New Roman" panose="02020603050405020304" pitchFamily="18" charset="0"/>
            </a:rPr>
            <a:t> </a:t>
          </a:r>
          <a:r>
            <a:rPr lang="en-US" sz="2200" b="0" i="0" kern="1200" dirty="0" err="1" smtClean="0">
              <a:latin typeface="Times New Roman" panose="02020603050405020304" pitchFamily="18" charset="0"/>
              <a:cs typeface="Times New Roman" panose="02020603050405020304" pitchFamily="18" charset="0"/>
            </a:rPr>
            <a:t>olunmuş</a:t>
          </a:r>
          <a:r>
            <a:rPr lang="en-US" sz="2200" b="0" i="0" kern="1200" dirty="0" smtClean="0">
              <a:latin typeface="Times New Roman" panose="02020603050405020304" pitchFamily="18" charset="0"/>
              <a:cs typeface="Times New Roman" panose="02020603050405020304" pitchFamily="18" charset="0"/>
            </a:rPr>
            <a:t> </a:t>
          </a:r>
          <a:r>
            <a:rPr lang="en-US" sz="2200" b="0" i="0" kern="1200" dirty="0" err="1" smtClean="0">
              <a:latin typeface="Times New Roman" panose="02020603050405020304" pitchFamily="18" charset="0"/>
              <a:cs typeface="Times New Roman" panose="02020603050405020304" pitchFamily="18" charset="0"/>
            </a:rPr>
            <a:t>yeni</a:t>
          </a:r>
          <a:r>
            <a:rPr lang="en-US" sz="2200" b="0" i="0" kern="1200" dirty="0" smtClean="0">
              <a:latin typeface="Times New Roman" panose="02020603050405020304" pitchFamily="18" charset="0"/>
              <a:cs typeface="Times New Roman" panose="02020603050405020304" pitchFamily="18" charset="0"/>
            </a:rPr>
            <a:t> </a:t>
          </a:r>
          <a:r>
            <a:rPr lang="en-US" sz="2200" b="0" i="0" kern="1200" dirty="0" err="1" smtClean="0">
              <a:latin typeface="Times New Roman" panose="02020603050405020304" pitchFamily="18" charset="0"/>
              <a:cs typeface="Times New Roman" panose="02020603050405020304" pitchFamily="18" charset="0"/>
            </a:rPr>
            <a:t>rəhbər</a:t>
          </a:r>
          <a:r>
            <a:rPr lang="en-US" sz="2200" b="0" i="0" kern="1200" dirty="0" smtClean="0">
              <a:latin typeface="Times New Roman" panose="02020603050405020304" pitchFamily="18" charset="0"/>
              <a:cs typeface="Times New Roman" panose="02020603050405020304" pitchFamily="18" charset="0"/>
            </a:rPr>
            <a:t> </a:t>
          </a:r>
          <a:r>
            <a:rPr lang="en-US" sz="2200" b="0" i="0" kern="1200" dirty="0" err="1" smtClean="0">
              <a:latin typeface="Times New Roman" panose="02020603050405020304" pitchFamily="18" charset="0"/>
              <a:cs typeface="Times New Roman" panose="02020603050405020304" pitchFamily="18" charset="0"/>
            </a:rPr>
            <a:t>Dragana</a:t>
          </a:r>
          <a:r>
            <a:rPr lang="en-US" sz="2200" b="0" i="0" kern="1200" dirty="0" smtClean="0">
              <a:latin typeface="Times New Roman" panose="02020603050405020304" pitchFamily="18" charset="0"/>
              <a:cs typeface="Times New Roman" panose="02020603050405020304" pitchFamily="18" charset="0"/>
            </a:rPr>
            <a:t> </a:t>
          </a:r>
          <a:r>
            <a:rPr lang="en-US" sz="2200" b="0" i="0" kern="1200" dirty="0" err="1" smtClean="0">
              <a:latin typeface="Times New Roman" panose="02020603050405020304" pitchFamily="18" charset="0"/>
              <a:cs typeface="Times New Roman" panose="02020603050405020304" pitchFamily="18" charset="0"/>
            </a:rPr>
            <a:t>Kojiç</a:t>
          </a:r>
          <a:r>
            <a:rPr lang="en-US" sz="2200" b="0" i="0" kern="1200" dirty="0" smtClean="0">
              <a:latin typeface="Times New Roman" panose="02020603050405020304" pitchFamily="18" charset="0"/>
              <a:cs typeface="Times New Roman" panose="02020603050405020304" pitchFamily="18" charset="0"/>
            </a:rPr>
            <a:t> </a:t>
          </a:r>
          <a:r>
            <a:rPr lang="en-US" sz="2200" b="0" i="0" kern="1200" dirty="0" err="1" smtClean="0">
              <a:latin typeface="Times New Roman" panose="02020603050405020304" pitchFamily="18" charset="0"/>
              <a:cs typeface="Times New Roman" panose="02020603050405020304" pitchFamily="18" charset="0"/>
            </a:rPr>
            <a:t>ilə</a:t>
          </a:r>
          <a:r>
            <a:rPr lang="en-US" sz="2200" b="0" i="0" kern="1200" dirty="0" smtClean="0">
              <a:latin typeface="Times New Roman" panose="02020603050405020304" pitchFamily="18" charset="0"/>
              <a:cs typeface="Times New Roman" panose="02020603050405020304" pitchFamily="18" charset="0"/>
            </a:rPr>
            <a:t> </a:t>
          </a:r>
          <a:r>
            <a:rPr lang="en-US" sz="2200" b="0" i="0" kern="1200" dirty="0" err="1" smtClean="0">
              <a:latin typeface="Times New Roman" panose="02020603050405020304" pitchFamily="18" charset="0"/>
              <a:cs typeface="Times New Roman" panose="02020603050405020304" pitchFamily="18" charset="0"/>
            </a:rPr>
            <a:t>görüşü</a:t>
          </a:r>
          <a:endParaRPr lang="en-US" sz="2200" kern="1200" dirty="0">
            <a:latin typeface="Times New Roman" panose="02020603050405020304" pitchFamily="18" charset="0"/>
            <a:cs typeface="Times New Roman" panose="02020603050405020304" pitchFamily="18" charset="0"/>
          </a:endParaRPr>
        </a:p>
      </dsp:txBody>
      <dsp:txXfrm>
        <a:off x="4214834" y="3643342"/>
        <a:ext cx="4387767" cy="2325723"/>
      </dsp:txXfrm>
    </dsp:sp>
    <dsp:sp modelId="{A5C1A6F0-9559-4CFE-947F-2C11F490C1B5}">
      <dsp:nvSpPr>
        <dsp:cNvPr id="0" name=""/>
        <dsp:cNvSpPr/>
      </dsp:nvSpPr>
      <dsp:spPr>
        <a:xfrm>
          <a:off x="0" y="3115094"/>
          <a:ext cx="3969009" cy="2924657"/>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A308AF-FAB7-483C-8EF1-1460EC5BC433}">
      <dsp:nvSpPr>
        <dsp:cNvPr id="0" name=""/>
        <dsp:cNvSpPr/>
      </dsp:nvSpPr>
      <dsp:spPr>
        <a:xfrm>
          <a:off x="129959" y="0"/>
          <a:ext cx="8610600" cy="623597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az-Latn-AZ" sz="3000" kern="1200" dirty="0" smtClean="0">
              <a:latin typeface="Times New Roman" panose="02020603050405020304" pitchFamily="18" charset="0"/>
              <a:cs typeface="Times New Roman" panose="02020603050405020304" pitchFamily="18" charset="0"/>
            </a:rPr>
            <a:t>               Dövlət Komitəsi və Litva   	Respublikasının Sosial 	Təhlükəsizlik və Əmək         	Nazirliyi arasında ailə, qadın 	və uşaq məsələləri üzrə 	Əməkdaşlıq haqqında   	Memorandum imzalanmışdır. </a:t>
          </a:r>
          <a:endParaRPr lang="en-US" sz="3000" kern="1200" dirty="0">
            <a:latin typeface="Times New Roman" panose="02020603050405020304" pitchFamily="18" charset="0"/>
            <a:cs typeface="Times New Roman" panose="02020603050405020304" pitchFamily="18" charset="0"/>
          </a:endParaRPr>
        </a:p>
      </dsp:txBody>
      <dsp:txXfrm>
        <a:off x="2475677" y="0"/>
        <a:ext cx="6264882" cy="6235976"/>
      </dsp:txXfrm>
    </dsp:sp>
    <dsp:sp modelId="{52C130BB-E18F-4200-A6D3-3E8D6B866E3F}">
      <dsp:nvSpPr>
        <dsp:cNvPr id="0" name=""/>
        <dsp:cNvSpPr/>
      </dsp:nvSpPr>
      <dsp:spPr>
        <a:xfrm>
          <a:off x="437875" y="461237"/>
          <a:ext cx="3489152" cy="548082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9000" r="-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FE96D8-3726-4D02-B1FA-324DAD6B1A0C}">
      <dsp:nvSpPr>
        <dsp:cNvPr id="0" name=""/>
        <dsp:cNvSpPr/>
      </dsp:nvSpPr>
      <dsp:spPr>
        <a:xfrm rot="10800000">
          <a:off x="199426" y="0"/>
          <a:ext cx="8697580" cy="3365938"/>
        </a:xfrm>
        <a:prstGeom prst="rightArrow">
          <a:avLst/>
        </a:prstGeom>
        <a:gradFill rotWithShape="0">
          <a:gsLst>
            <a:gs pos="0">
              <a:schemeClr val="accent3">
                <a:tint val="40000"/>
                <a:hueOff val="0"/>
                <a:satOff val="0"/>
                <a:lumOff val="0"/>
                <a:alphaOff val="0"/>
                <a:tint val="73000"/>
                <a:shade val="100000"/>
                <a:satMod val="150000"/>
              </a:schemeClr>
            </a:gs>
            <a:gs pos="25000">
              <a:schemeClr val="accent3">
                <a:tint val="40000"/>
                <a:hueOff val="0"/>
                <a:satOff val="0"/>
                <a:lumOff val="0"/>
                <a:alphaOff val="0"/>
                <a:tint val="96000"/>
                <a:shade val="80000"/>
                <a:satMod val="105000"/>
              </a:schemeClr>
            </a:gs>
            <a:gs pos="38000">
              <a:schemeClr val="accent3">
                <a:tint val="40000"/>
                <a:hueOff val="0"/>
                <a:satOff val="0"/>
                <a:lumOff val="0"/>
                <a:alphaOff val="0"/>
                <a:tint val="96000"/>
                <a:shade val="59000"/>
                <a:satMod val="120000"/>
              </a:schemeClr>
            </a:gs>
            <a:gs pos="55000">
              <a:schemeClr val="accent3">
                <a:tint val="40000"/>
                <a:hueOff val="0"/>
                <a:satOff val="0"/>
                <a:lumOff val="0"/>
                <a:alphaOff val="0"/>
                <a:tint val="100000"/>
                <a:shade val="57000"/>
                <a:satMod val="120000"/>
              </a:schemeClr>
            </a:gs>
            <a:gs pos="80000">
              <a:schemeClr val="accent3">
                <a:tint val="40000"/>
                <a:hueOff val="0"/>
                <a:satOff val="0"/>
                <a:lumOff val="0"/>
                <a:alphaOff val="0"/>
                <a:tint val="100000"/>
                <a:shade val="56000"/>
                <a:satMod val="145000"/>
              </a:schemeClr>
            </a:gs>
            <a:gs pos="88000">
              <a:schemeClr val="accent3">
                <a:tint val="40000"/>
                <a:hueOff val="0"/>
                <a:satOff val="0"/>
                <a:lumOff val="0"/>
                <a:alphaOff val="0"/>
                <a:tint val="100000"/>
                <a:shade val="63000"/>
                <a:satMod val="160000"/>
              </a:schemeClr>
            </a:gs>
            <a:gs pos="100000">
              <a:schemeClr val="accent3">
                <a:tint val="40000"/>
                <a:hueOff val="0"/>
                <a:satOff val="0"/>
                <a:lumOff val="0"/>
                <a:alphaOff val="0"/>
                <a:tint val="99000"/>
                <a:shade val="100000"/>
                <a:satMod val="155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59E50194-0F9A-4428-A211-3087AD31727F}">
      <dsp:nvSpPr>
        <dsp:cNvPr id="0" name=""/>
        <dsp:cNvSpPr/>
      </dsp:nvSpPr>
      <dsp:spPr>
        <a:xfrm>
          <a:off x="218499" y="1066800"/>
          <a:ext cx="8678507" cy="1282664"/>
        </a:xfrm>
        <a:prstGeom prst="roundRect">
          <a:avLst/>
        </a:prstGeom>
        <a:gradFill rotWithShape="0">
          <a:gsLst>
            <a:gs pos="0">
              <a:schemeClr val="accent3">
                <a:hueOff val="0"/>
                <a:satOff val="0"/>
                <a:lumOff val="0"/>
                <a:alphaOff val="0"/>
                <a:tint val="73000"/>
                <a:shade val="100000"/>
                <a:satMod val="150000"/>
              </a:schemeClr>
            </a:gs>
            <a:gs pos="25000">
              <a:schemeClr val="accent3">
                <a:hueOff val="0"/>
                <a:satOff val="0"/>
                <a:lumOff val="0"/>
                <a:alphaOff val="0"/>
                <a:tint val="96000"/>
                <a:shade val="80000"/>
                <a:satMod val="105000"/>
              </a:schemeClr>
            </a:gs>
            <a:gs pos="38000">
              <a:schemeClr val="accent3">
                <a:hueOff val="0"/>
                <a:satOff val="0"/>
                <a:lumOff val="0"/>
                <a:alphaOff val="0"/>
                <a:tint val="96000"/>
                <a:shade val="59000"/>
                <a:satMod val="120000"/>
              </a:schemeClr>
            </a:gs>
            <a:gs pos="55000">
              <a:schemeClr val="accent3">
                <a:hueOff val="0"/>
                <a:satOff val="0"/>
                <a:lumOff val="0"/>
                <a:alphaOff val="0"/>
                <a:tint val="100000"/>
                <a:shade val="57000"/>
                <a:satMod val="120000"/>
              </a:schemeClr>
            </a:gs>
            <a:gs pos="80000">
              <a:schemeClr val="accent3">
                <a:hueOff val="0"/>
                <a:satOff val="0"/>
                <a:lumOff val="0"/>
                <a:alphaOff val="0"/>
                <a:tint val="100000"/>
                <a:shade val="56000"/>
                <a:satMod val="145000"/>
              </a:schemeClr>
            </a:gs>
            <a:gs pos="88000">
              <a:schemeClr val="accent3">
                <a:hueOff val="0"/>
                <a:satOff val="0"/>
                <a:lumOff val="0"/>
                <a:alphaOff val="0"/>
                <a:tint val="100000"/>
                <a:shade val="63000"/>
                <a:satMod val="160000"/>
              </a:schemeClr>
            </a:gs>
            <a:gs pos="100000">
              <a:schemeClr val="accent3">
                <a:hueOff val="0"/>
                <a:satOff val="0"/>
                <a:lumOff val="0"/>
                <a:alphaOff val="0"/>
                <a:tint val="99000"/>
                <a:shade val="100000"/>
                <a:satMod val="155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az-Latn-AZ" sz="1900" kern="1200" dirty="0" smtClean="0">
              <a:solidFill>
                <a:schemeClr val="tx1"/>
              </a:solidFill>
              <a:latin typeface="Times New Roman" panose="02020603050405020304" pitchFamily="18" charset="0"/>
              <a:cs typeface="Times New Roman" panose="02020603050405020304" pitchFamily="18" charset="0"/>
            </a:rPr>
            <a:t>Azərbaycan Respublikası Baş Prokurorluğundan Azərbaycan Respublikası Prezidentinin Administrasiyasına daxil olmuş bəzi qanunvericilik aktlarının (Cinayət Məcəlləsi, İnzibati Xətalar Məcəlləsi, Cinayət Prosessual Məcəlləsi və s.) təkmilləşdirilməsi ilə bağlı hazırlanmış qanun layihələri</a:t>
          </a:r>
        </a:p>
      </dsp:txBody>
      <dsp:txXfrm>
        <a:off x="281113" y="1129414"/>
        <a:ext cx="8553279" cy="1157436"/>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7AE52E-5C7C-4899-99B2-742526EFBE34}">
      <dsp:nvSpPr>
        <dsp:cNvPr id="0" name=""/>
        <dsp:cNvSpPr/>
      </dsp:nvSpPr>
      <dsp:spPr>
        <a:xfrm>
          <a:off x="2629867" y="4308618"/>
          <a:ext cx="4443873"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6DF213-A15D-4099-88FF-6E1C66ED8229}">
      <dsp:nvSpPr>
        <dsp:cNvPr id="0" name=""/>
        <dsp:cNvSpPr/>
      </dsp:nvSpPr>
      <dsp:spPr>
        <a:xfrm>
          <a:off x="2629867" y="2759459"/>
          <a:ext cx="3806505"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ECB763-93EB-4B60-A7D1-8195E62EECCC}">
      <dsp:nvSpPr>
        <dsp:cNvPr id="0" name=""/>
        <dsp:cNvSpPr/>
      </dsp:nvSpPr>
      <dsp:spPr>
        <a:xfrm>
          <a:off x="2629867" y="1210300"/>
          <a:ext cx="4443873"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918617-6189-49B4-806C-8665014DA1B0}">
      <dsp:nvSpPr>
        <dsp:cNvPr id="0" name=""/>
        <dsp:cNvSpPr/>
      </dsp:nvSpPr>
      <dsp:spPr>
        <a:xfrm>
          <a:off x="3792776" y="685799"/>
          <a:ext cx="4771720" cy="4096596"/>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3760BC4-504B-45CB-A211-EEAF829EB40C}">
      <dsp:nvSpPr>
        <dsp:cNvPr id="0" name=""/>
        <dsp:cNvSpPr/>
      </dsp:nvSpPr>
      <dsp:spPr>
        <a:xfrm>
          <a:off x="1213493" y="2896671"/>
          <a:ext cx="2832748" cy="146063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2889250">
            <a:lnSpc>
              <a:spcPct val="90000"/>
            </a:lnSpc>
            <a:spcBef>
              <a:spcPct val="0"/>
            </a:spcBef>
            <a:spcAft>
              <a:spcPct val="35000"/>
            </a:spcAft>
          </a:pPr>
          <a:endParaRPr lang="en-US" sz="6500" kern="1200"/>
        </a:p>
      </dsp:txBody>
      <dsp:txXfrm>
        <a:off x="1213493" y="2896671"/>
        <a:ext cx="2832748" cy="1460635"/>
      </dsp:txXfrm>
    </dsp:sp>
    <dsp:sp modelId="{DCF17DAB-2351-4EBE-937F-A09599B1ABF0}">
      <dsp:nvSpPr>
        <dsp:cNvPr id="0" name=""/>
        <dsp:cNvSpPr/>
      </dsp:nvSpPr>
      <dsp:spPr>
        <a:xfrm>
          <a:off x="241743" y="265388"/>
          <a:ext cx="2436141" cy="1805717"/>
        </a:xfrm>
        <a:prstGeom prst="round2Diag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6F9C6D-CEAE-48E3-80C3-270984FB49A2}">
      <dsp:nvSpPr>
        <dsp:cNvPr id="0" name=""/>
        <dsp:cNvSpPr/>
      </dsp:nvSpPr>
      <dsp:spPr>
        <a:xfrm flipH="1">
          <a:off x="7814135" y="1414630"/>
          <a:ext cx="870664" cy="251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0" rIns="64770" bIns="0" numCol="1" spcCol="1270" anchor="ctr" anchorCtr="0">
          <a:noAutofit/>
        </a:bodyPr>
        <a:lstStyle/>
        <a:p>
          <a:pPr lvl="0" algn="l" defTabSz="755650">
            <a:lnSpc>
              <a:spcPct val="90000"/>
            </a:lnSpc>
            <a:spcBef>
              <a:spcPct val="0"/>
            </a:spcBef>
            <a:spcAft>
              <a:spcPct val="35000"/>
            </a:spcAft>
          </a:pPr>
          <a:r>
            <a:rPr lang="az-Latn-AZ" sz="1700" kern="1200" dirty="0" smtClean="0"/>
            <a:t> </a:t>
          </a:r>
          <a:endParaRPr lang="en-US" sz="1700" kern="1200" dirty="0"/>
        </a:p>
      </dsp:txBody>
      <dsp:txXfrm>
        <a:off x="7814135" y="1414630"/>
        <a:ext cx="870664" cy="251999"/>
      </dsp:txXfrm>
    </dsp:sp>
    <dsp:sp modelId="{11C1D89F-4736-48D2-98B7-46B41A91D65E}">
      <dsp:nvSpPr>
        <dsp:cNvPr id="0" name=""/>
        <dsp:cNvSpPr/>
      </dsp:nvSpPr>
      <dsp:spPr>
        <a:xfrm>
          <a:off x="546538" y="1865583"/>
          <a:ext cx="2592827" cy="2028969"/>
        </a:xfrm>
        <a:prstGeom prst="round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9000" r="-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A9452B-5380-479C-8105-DE9EDAE0EBBF}">
      <dsp:nvSpPr>
        <dsp:cNvPr id="0" name=""/>
        <dsp:cNvSpPr/>
      </dsp:nvSpPr>
      <dsp:spPr>
        <a:xfrm>
          <a:off x="7100298" y="1649655"/>
          <a:ext cx="862315" cy="2219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0" rIns="137160" bIns="0" numCol="1" spcCol="1270" anchor="ctr" anchorCtr="0">
          <a:noAutofit/>
        </a:bodyPr>
        <a:lstStyle/>
        <a:p>
          <a:pPr lvl="0" algn="ctr" defTabSz="1600200">
            <a:lnSpc>
              <a:spcPct val="90000"/>
            </a:lnSpc>
            <a:spcBef>
              <a:spcPct val="0"/>
            </a:spcBef>
            <a:spcAft>
              <a:spcPct val="35000"/>
            </a:spcAft>
          </a:pPr>
          <a:endParaRPr lang="en-US" sz="3600" kern="1200" dirty="0">
            <a:latin typeface="Times New Roman" panose="02020603050405020304" pitchFamily="18" charset="0"/>
            <a:cs typeface="Times New Roman" panose="02020603050405020304" pitchFamily="18" charset="0"/>
          </a:endParaRPr>
        </a:p>
      </dsp:txBody>
      <dsp:txXfrm>
        <a:off x="7100298" y="1649655"/>
        <a:ext cx="862315" cy="2219608"/>
      </dsp:txXfrm>
    </dsp:sp>
    <dsp:sp modelId="{3627AD2C-5CFF-481A-B642-9410B4CF9A59}">
      <dsp:nvSpPr>
        <dsp:cNvPr id="0" name=""/>
        <dsp:cNvSpPr/>
      </dsp:nvSpPr>
      <dsp:spPr>
        <a:xfrm>
          <a:off x="275902" y="3556535"/>
          <a:ext cx="2452274" cy="2119050"/>
        </a:xfrm>
        <a:prstGeom prst="round2Diag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15000" r="-1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78D50A-D908-48ED-B86D-F98828BF956E}">
      <dsp:nvSpPr>
        <dsp:cNvPr id="0" name=""/>
        <dsp:cNvSpPr/>
      </dsp:nvSpPr>
      <dsp:spPr>
        <a:xfrm>
          <a:off x="7737666" y="3644693"/>
          <a:ext cx="153145" cy="1327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0" rIns="64770" bIns="0" numCol="1" spcCol="1270" anchor="ctr" anchorCtr="0">
          <a:noAutofit/>
        </a:bodyPr>
        <a:lstStyle/>
        <a:p>
          <a:pPr lvl="0" algn="l" defTabSz="755650">
            <a:lnSpc>
              <a:spcPct val="90000"/>
            </a:lnSpc>
            <a:spcBef>
              <a:spcPct val="0"/>
            </a:spcBef>
            <a:spcAft>
              <a:spcPct val="35000"/>
            </a:spcAft>
          </a:pPr>
          <a:r>
            <a:rPr lang="az-Latn-AZ" sz="1700" kern="1200" dirty="0" smtClean="0"/>
            <a:t> </a:t>
          </a:r>
          <a:endParaRPr lang="en-US" sz="1700" kern="1200" dirty="0"/>
        </a:p>
      </dsp:txBody>
      <dsp:txXfrm>
        <a:off x="7737666" y="3644693"/>
        <a:ext cx="153145" cy="1327850"/>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7AE52E-5C7C-4899-99B2-742526EFBE34}">
      <dsp:nvSpPr>
        <dsp:cNvPr id="0" name=""/>
        <dsp:cNvSpPr/>
      </dsp:nvSpPr>
      <dsp:spPr>
        <a:xfrm>
          <a:off x="2660230" y="4308618"/>
          <a:ext cx="4443873"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6DF213-A15D-4099-88FF-6E1C66ED8229}">
      <dsp:nvSpPr>
        <dsp:cNvPr id="0" name=""/>
        <dsp:cNvSpPr/>
      </dsp:nvSpPr>
      <dsp:spPr>
        <a:xfrm>
          <a:off x="2660230" y="2759459"/>
          <a:ext cx="3806505"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ECB763-93EB-4B60-A7D1-8195E62EECCC}">
      <dsp:nvSpPr>
        <dsp:cNvPr id="0" name=""/>
        <dsp:cNvSpPr/>
      </dsp:nvSpPr>
      <dsp:spPr>
        <a:xfrm>
          <a:off x="2660230" y="1210300"/>
          <a:ext cx="4443873"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918617-6189-49B4-806C-8665014DA1B0}">
      <dsp:nvSpPr>
        <dsp:cNvPr id="0" name=""/>
        <dsp:cNvSpPr/>
      </dsp:nvSpPr>
      <dsp:spPr>
        <a:xfrm>
          <a:off x="0" y="532654"/>
          <a:ext cx="4893174" cy="4401382"/>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3760BC4-504B-45CB-A211-EEAF829EB40C}">
      <dsp:nvSpPr>
        <dsp:cNvPr id="0" name=""/>
        <dsp:cNvSpPr/>
      </dsp:nvSpPr>
      <dsp:spPr>
        <a:xfrm>
          <a:off x="1243856" y="2896671"/>
          <a:ext cx="2832748" cy="146063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2889250">
            <a:lnSpc>
              <a:spcPct val="90000"/>
            </a:lnSpc>
            <a:spcBef>
              <a:spcPct val="0"/>
            </a:spcBef>
            <a:spcAft>
              <a:spcPct val="35000"/>
            </a:spcAft>
          </a:pPr>
          <a:endParaRPr lang="en-US" sz="6500" kern="1200"/>
        </a:p>
      </dsp:txBody>
      <dsp:txXfrm>
        <a:off x="1243856" y="2896671"/>
        <a:ext cx="2832748" cy="1460635"/>
      </dsp:txXfrm>
    </dsp:sp>
    <dsp:sp modelId="{DCF17DAB-2351-4EBE-937F-A09599B1ABF0}">
      <dsp:nvSpPr>
        <dsp:cNvPr id="0" name=""/>
        <dsp:cNvSpPr/>
      </dsp:nvSpPr>
      <dsp:spPr>
        <a:xfrm>
          <a:off x="6302594" y="0"/>
          <a:ext cx="2436141" cy="1805717"/>
        </a:xfrm>
        <a:prstGeom prst="round2Diag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6F9C6D-CEAE-48E3-80C3-270984FB49A2}">
      <dsp:nvSpPr>
        <dsp:cNvPr id="0" name=""/>
        <dsp:cNvSpPr/>
      </dsp:nvSpPr>
      <dsp:spPr>
        <a:xfrm flipH="1">
          <a:off x="7844498" y="1414630"/>
          <a:ext cx="870664" cy="251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0" rIns="64770" bIns="0" numCol="1" spcCol="1270" anchor="ctr" anchorCtr="0">
          <a:noAutofit/>
        </a:bodyPr>
        <a:lstStyle/>
        <a:p>
          <a:pPr lvl="0" algn="l" defTabSz="755650">
            <a:lnSpc>
              <a:spcPct val="90000"/>
            </a:lnSpc>
            <a:spcBef>
              <a:spcPct val="0"/>
            </a:spcBef>
            <a:spcAft>
              <a:spcPct val="35000"/>
            </a:spcAft>
          </a:pPr>
          <a:r>
            <a:rPr lang="az-Latn-AZ" sz="1700" kern="1200" dirty="0" smtClean="0"/>
            <a:t> </a:t>
          </a:r>
          <a:endParaRPr lang="en-US" sz="1700" kern="1200" dirty="0"/>
        </a:p>
      </dsp:txBody>
      <dsp:txXfrm>
        <a:off x="7844498" y="1414630"/>
        <a:ext cx="870664" cy="251999"/>
      </dsp:txXfrm>
    </dsp:sp>
    <dsp:sp modelId="{11C1D89F-4736-48D2-98B7-46B41A91D65E}">
      <dsp:nvSpPr>
        <dsp:cNvPr id="0" name=""/>
        <dsp:cNvSpPr/>
      </dsp:nvSpPr>
      <dsp:spPr>
        <a:xfrm>
          <a:off x="5388421" y="1752597"/>
          <a:ext cx="2592827" cy="2028969"/>
        </a:xfrm>
        <a:prstGeom prst="round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A9452B-5380-479C-8105-DE9EDAE0EBBF}">
      <dsp:nvSpPr>
        <dsp:cNvPr id="0" name=""/>
        <dsp:cNvSpPr/>
      </dsp:nvSpPr>
      <dsp:spPr>
        <a:xfrm>
          <a:off x="7130661" y="1649655"/>
          <a:ext cx="862315" cy="2219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0" rIns="137160" bIns="0" numCol="1" spcCol="1270" anchor="ctr" anchorCtr="0">
          <a:noAutofit/>
        </a:bodyPr>
        <a:lstStyle/>
        <a:p>
          <a:pPr lvl="0" algn="ctr" defTabSz="1600200">
            <a:lnSpc>
              <a:spcPct val="90000"/>
            </a:lnSpc>
            <a:spcBef>
              <a:spcPct val="0"/>
            </a:spcBef>
            <a:spcAft>
              <a:spcPct val="35000"/>
            </a:spcAft>
          </a:pPr>
          <a:endParaRPr lang="en-US" sz="3600" kern="1200" dirty="0">
            <a:latin typeface="Times New Roman" panose="02020603050405020304" pitchFamily="18" charset="0"/>
            <a:cs typeface="Times New Roman" panose="02020603050405020304" pitchFamily="18" charset="0"/>
          </a:endParaRPr>
        </a:p>
      </dsp:txBody>
      <dsp:txXfrm>
        <a:off x="7130661" y="1649655"/>
        <a:ext cx="862315" cy="2219608"/>
      </dsp:txXfrm>
    </dsp:sp>
    <dsp:sp modelId="{3627AD2C-5CFF-481A-B642-9410B4CF9A59}">
      <dsp:nvSpPr>
        <dsp:cNvPr id="0" name=""/>
        <dsp:cNvSpPr/>
      </dsp:nvSpPr>
      <dsp:spPr>
        <a:xfrm>
          <a:off x="6400063" y="3542840"/>
          <a:ext cx="2452274" cy="2119050"/>
        </a:xfrm>
        <a:prstGeom prst="round2Diag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8000" r="-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78D50A-D908-48ED-B86D-F98828BF956E}">
      <dsp:nvSpPr>
        <dsp:cNvPr id="0" name=""/>
        <dsp:cNvSpPr/>
      </dsp:nvSpPr>
      <dsp:spPr>
        <a:xfrm>
          <a:off x="7768030" y="3644693"/>
          <a:ext cx="153145" cy="1327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0" rIns="64770" bIns="0" numCol="1" spcCol="1270" anchor="ctr" anchorCtr="0">
          <a:noAutofit/>
        </a:bodyPr>
        <a:lstStyle/>
        <a:p>
          <a:pPr lvl="0" algn="l" defTabSz="755650">
            <a:lnSpc>
              <a:spcPct val="90000"/>
            </a:lnSpc>
            <a:spcBef>
              <a:spcPct val="0"/>
            </a:spcBef>
            <a:spcAft>
              <a:spcPct val="35000"/>
            </a:spcAft>
          </a:pPr>
          <a:r>
            <a:rPr lang="az-Latn-AZ" sz="1700" kern="1200" dirty="0" smtClean="0"/>
            <a:t> </a:t>
          </a:r>
          <a:endParaRPr lang="en-US" sz="1700" kern="1200" dirty="0"/>
        </a:p>
      </dsp:txBody>
      <dsp:txXfrm>
        <a:off x="7768030" y="3644693"/>
        <a:ext cx="153145" cy="1327850"/>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E9A732-C362-4F80-9211-E513D80CDF43}">
      <dsp:nvSpPr>
        <dsp:cNvPr id="0" name=""/>
        <dsp:cNvSpPr/>
      </dsp:nvSpPr>
      <dsp:spPr>
        <a:xfrm>
          <a:off x="4343407" y="3027037"/>
          <a:ext cx="4038471" cy="260225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517B44-982B-4136-ABAD-7B4D77D21441}">
      <dsp:nvSpPr>
        <dsp:cNvPr id="0" name=""/>
        <dsp:cNvSpPr/>
      </dsp:nvSpPr>
      <dsp:spPr>
        <a:xfrm>
          <a:off x="228603" y="23812"/>
          <a:ext cx="4251041" cy="25013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a:t>
          </a:r>
          <a:r>
            <a:rPr lang="en-US" sz="2400" b="1" kern="1200" dirty="0" err="1" smtClean="0">
              <a:latin typeface="Times New Roman" panose="02020603050405020304" pitchFamily="18" charset="0"/>
              <a:cs typeface="Times New Roman" panose="02020603050405020304" pitchFamily="18" charset="0"/>
            </a:rPr>
            <a:t>Qadınlara</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qarşı</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ayrı-seçkiliyin</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bütün</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formalarının</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aradan</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qaldırılması</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üzrə</a:t>
          </a:r>
          <a:r>
            <a:rPr lang="az-Latn-AZ" sz="2400" b="1" kern="1200" dirty="0" smtClean="0">
              <a:latin typeface="Times New Roman" panose="02020603050405020304" pitchFamily="18" charset="0"/>
              <a:cs typeface="Times New Roman" panose="02020603050405020304" pitchFamily="18" charset="0"/>
            </a:rPr>
            <a:t> BMT-nin </a:t>
          </a:r>
          <a:r>
            <a:rPr lang="en-US" sz="2400" b="1" kern="1200" dirty="0" err="1" smtClean="0">
              <a:latin typeface="Times New Roman" panose="02020603050405020304" pitchFamily="18" charset="0"/>
              <a:cs typeface="Times New Roman" panose="02020603050405020304" pitchFamily="18" charset="0"/>
            </a:rPr>
            <a:t>Konvensiya”sına</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dair</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Azərbaycan</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Hökumətinin</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altıncı</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dövri</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məruzəsi</a:t>
          </a:r>
          <a:endParaRPr lang="en-US" sz="2400" b="1" kern="1200" dirty="0">
            <a:latin typeface="Times New Roman" panose="02020603050405020304" pitchFamily="18" charset="0"/>
            <a:cs typeface="Times New Roman" panose="02020603050405020304" pitchFamily="18" charset="0"/>
          </a:endParaRPr>
        </a:p>
      </dsp:txBody>
      <dsp:txXfrm>
        <a:off x="228603" y="23812"/>
        <a:ext cx="4251041" cy="2501354"/>
      </dsp:txXfrm>
    </dsp:sp>
    <dsp:sp modelId="{A1C0D22F-395D-4691-801A-90B0F268FC8C}">
      <dsp:nvSpPr>
        <dsp:cNvPr id="0" name=""/>
        <dsp:cNvSpPr/>
      </dsp:nvSpPr>
      <dsp:spPr>
        <a:xfrm>
          <a:off x="-90519" y="142873"/>
          <a:ext cx="1058478" cy="1058752"/>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2FB415-4432-4514-8A4E-C84694FE29EF}">
      <dsp:nvSpPr>
        <dsp:cNvPr id="0" name=""/>
        <dsp:cNvSpPr/>
      </dsp:nvSpPr>
      <dsp:spPr>
        <a:xfrm rot="5400000">
          <a:off x="3624119" y="143010"/>
          <a:ext cx="1058752" cy="1058478"/>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01A227-05A9-4271-82EE-28DD57ACA126}">
      <dsp:nvSpPr>
        <dsp:cNvPr id="0" name=""/>
        <dsp:cNvSpPr/>
      </dsp:nvSpPr>
      <dsp:spPr>
        <a:xfrm rot="16200000">
          <a:off x="-90656" y="1571779"/>
          <a:ext cx="1058752" cy="1058478"/>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10679E-40B3-4D6A-A6D4-914C2CBCCC2A}">
      <dsp:nvSpPr>
        <dsp:cNvPr id="0" name=""/>
        <dsp:cNvSpPr/>
      </dsp:nvSpPr>
      <dsp:spPr>
        <a:xfrm rot="10800000">
          <a:off x="3624256" y="1571631"/>
          <a:ext cx="1058478" cy="1058752"/>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7CAFB-901B-4A7A-B522-0929B9342ED7}">
      <dsp:nvSpPr>
        <dsp:cNvPr id="0" name=""/>
        <dsp:cNvSpPr/>
      </dsp:nvSpPr>
      <dsp:spPr>
        <a:xfrm>
          <a:off x="1998573" y="3098800"/>
          <a:ext cx="3060192"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01F1FA1-5DC8-453F-BD19-62C7E1CF7D23}">
      <dsp:nvSpPr>
        <dsp:cNvPr id="0" name=""/>
        <dsp:cNvSpPr/>
      </dsp:nvSpPr>
      <dsp:spPr>
        <a:xfrm>
          <a:off x="1998573" y="2031999"/>
          <a:ext cx="2621279"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B238E5-D98D-4343-AEE8-A7B77BE179C0}">
      <dsp:nvSpPr>
        <dsp:cNvPr id="0" name=""/>
        <dsp:cNvSpPr/>
      </dsp:nvSpPr>
      <dsp:spPr>
        <a:xfrm>
          <a:off x="1998573" y="965199"/>
          <a:ext cx="3060192"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594D1C-DAA1-4D9C-8B51-1D091AF807FA}">
      <dsp:nvSpPr>
        <dsp:cNvPr id="0" name=""/>
        <dsp:cNvSpPr/>
      </dsp:nvSpPr>
      <dsp:spPr>
        <a:xfrm>
          <a:off x="474573" y="507999"/>
          <a:ext cx="3048000" cy="3048000"/>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AD4882-6D8D-4D15-8874-864FE2F31F52}">
      <dsp:nvSpPr>
        <dsp:cNvPr id="0" name=""/>
        <dsp:cNvSpPr/>
      </dsp:nvSpPr>
      <dsp:spPr>
        <a:xfrm>
          <a:off x="1023213" y="2126487"/>
          <a:ext cx="1950720" cy="100584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2889250">
            <a:lnSpc>
              <a:spcPct val="90000"/>
            </a:lnSpc>
            <a:spcBef>
              <a:spcPct val="0"/>
            </a:spcBef>
            <a:spcAft>
              <a:spcPct val="35000"/>
            </a:spcAft>
          </a:pPr>
          <a:endParaRPr lang="en-US" sz="6500" kern="1200"/>
        </a:p>
      </dsp:txBody>
      <dsp:txXfrm>
        <a:off x="1023213" y="2126487"/>
        <a:ext cx="1950720" cy="1005840"/>
      </dsp:txXfrm>
    </dsp:sp>
    <dsp:sp modelId="{D5820F91-9CC6-4332-A14E-9C497B99E076}">
      <dsp:nvSpPr>
        <dsp:cNvPr id="0" name=""/>
        <dsp:cNvSpPr/>
      </dsp:nvSpPr>
      <dsp:spPr>
        <a:xfrm>
          <a:off x="4601565" y="507999"/>
          <a:ext cx="914400" cy="914400"/>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4A81FA-EC50-4D45-9837-5E6F24BBE8A0}">
      <dsp:nvSpPr>
        <dsp:cNvPr id="0" name=""/>
        <dsp:cNvSpPr/>
      </dsp:nvSpPr>
      <dsp:spPr>
        <a:xfrm>
          <a:off x="5515965" y="507999"/>
          <a:ext cx="105460" cy="914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lvl="0" algn="l" defTabSz="222250">
            <a:lnSpc>
              <a:spcPct val="90000"/>
            </a:lnSpc>
            <a:spcBef>
              <a:spcPct val="0"/>
            </a:spcBef>
            <a:spcAft>
              <a:spcPct val="35000"/>
            </a:spcAft>
          </a:pPr>
          <a:endParaRPr lang="en-US" sz="500" kern="1200"/>
        </a:p>
      </dsp:txBody>
      <dsp:txXfrm>
        <a:off x="5515965" y="507999"/>
        <a:ext cx="105460" cy="914400"/>
      </dsp:txXfrm>
    </dsp:sp>
    <dsp:sp modelId="{59681660-CD50-42A8-A477-36C155F64A1A}">
      <dsp:nvSpPr>
        <dsp:cNvPr id="0" name=""/>
        <dsp:cNvSpPr/>
      </dsp:nvSpPr>
      <dsp:spPr>
        <a:xfrm>
          <a:off x="4162653" y="1574799"/>
          <a:ext cx="914400" cy="914400"/>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71D312-5BE9-486C-99AB-2D703B3593D7}">
      <dsp:nvSpPr>
        <dsp:cNvPr id="0" name=""/>
        <dsp:cNvSpPr/>
      </dsp:nvSpPr>
      <dsp:spPr>
        <a:xfrm>
          <a:off x="5077053" y="1574799"/>
          <a:ext cx="149351" cy="914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lvl="0" algn="l" defTabSz="222250">
            <a:lnSpc>
              <a:spcPct val="90000"/>
            </a:lnSpc>
            <a:spcBef>
              <a:spcPct val="0"/>
            </a:spcBef>
            <a:spcAft>
              <a:spcPct val="35000"/>
            </a:spcAft>
          </a:pPr>
          <a:endParaRPr lang="en-US" sz="500" kern="1200"/>
        </a:p>
      </dsp:txBody>
      <dsp:txXfrm>
        <a:off x="5077053" y="1574799"/>
        <a:ext cx="149351" cy="914400"/>
      </dsp:txXfrm>
    </dsp:sp>
    <dsp:sp modelId="{8C20D13C-087F-498A-84D6-5C4C9195AD09}">
      <dsp:nvSpPr>
        <dsp:cNvPr id="0" name=""/>
        <dsp:cNvSpPr/>
      </dsp:nvSpPr>
      <dsp:spPr>
        <a:xfrm>
          <a:off x="4601565" y="2641600"/>
          <a:ext cx="914400" cy="914400"/>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444C40-0A2E-4666-B160-C119AA4FAEBF}">
      <dsp:nvSpPr>
        <dsp:cNvPr id="0" name=""/>
        <dsp:cNvSpPr/>
      </dsp:nvSpPr>
      <dsp:spPr>
        <a:xfrm>
          <a:off x="5515965" y="2641600"/>
          <a:ext cx="105460" cy="914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lvl="0" algn="l" defTabSz="222250">
            <a:lnSpc>
              <a:spcPct val="90000"/>
            </a:lnSpc>
            <a:spcBef>
              <a:spcPct val="0"/>
            </a:spcBef>
            <a:spcAft>
              <a:spcPct val="35000"/>
            </a:spcAft>
          </a:pPr>
          <a:endParaRPr lang="en-US" sz="500" kern="1200"/>
        </a:p>
      </dsp:txBody>
      <dsp:txXfrm>
        <a:off x="5515965" y="2641600"/>
        <a:ext cx="105460" cy="914400"/>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DCFB95-4C8D-4979-A1C5-EA5577AA0BC3}">
      <dsp:nvSpPr>
        <dsp:cNvPr id="0" name=""/>
        <dsp:cNvSpPr/>
      </dsp:nvSpPr>
      <dsp:spPr>
        <a:xfrm>
          <a:off x="163885" y="0"/>
          <a:ext cx="8841828" cy="631842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latin typeface="Times New Roman" panose="02020603050405020304" pitchFamily="18" charset="0"/>
              <a:cs typeface="Times New Roman" panose="02020603050405020304" pitchFamily="18" charset="0"/>
            </a:rPr>
            <a:t>                 </a:t>
          </a:r>
          <a:r>
            <a:rPr lang="az-Latn-AZ" sz="3200" kern="1200" dirty="0" smtClean="0">
              <a:latin typeface="Times New Roman" panose="02020603050405020304" pitchFamily="18" charset="0"/>
              <a:cs typeface="Times New Roman" panose="02020603050405020304" pitchFamily="18" charset="0"/>
            </a:rPr>
            <a:t>            </a:t>
          </a:r>
          <a:r>
            <a:rPr lang="en-US" sz="3200" b="1" i="1" kern="1200" dirty="0" smtClean="0">
              <a:latin typeface="Times New Roman" panose="02020603050405020304" pitchFamily="18" charset="0"/>
              <a:cs typeface="Times New Roman" panose="02020603050405020304" pitchFamily="18" charset="0"/>
            </a:rPr>
            <a:t>BMT-</a:t>
          </a:r>
          <a:r>
            <a:rPr lang="en-US" sz="3200" b="1" i="1" kern="1200" dirty="0" err="1" smtClean="0">
              <a:latin typeface="Times New Roman" panose="02020603050405020304" pitchFamily="18" charset="0"/>
              <a:cs typeface="Times New Roman" panose="02020603050405020304" pitchFamily="18" charset="0"/>
            </a:rPr>
            <a:t>nin</a:t>
          </a:r>
          <a:r>
            <a:rPr lang="en-US" sz="3200" b="1" i="1" kern="1200" dirty="0" smtClean="0">
              <a:latin typeface="Times New Roman" panose="02020603050405020304" pitchFamily="18" charset="0"/>
              <a:cs typeface="Times New Roman" panose="02020603050405020304" pitchFamily="18" charset="0"/>
            </a:rPr>
            <a:t> </a:t>
          </a:r>
        </a:p>
        <a:p>
          <a:pPr lvl="0" algn="ctr" defTabSz="1422400">
            <a:lnSpc>
              <a:spcPct val="90000"/>
            </a:lnSpc>
            <a:spcBef>
              <a:spcPct val="0"/>
            </a:spcBef>
            <a:spcAft>
              <a:spcPct val="35000"/>
            </a:spcAft>
          </a:pPr>
          <a:r>
            <a:rPr lang="en-US" sz="3200" b="1" i="1" kern="1200" dirty="0" smtClean="0">
              <a:latin typeface="Times New Roman" panose="02020603050405020304" pitchFamily="18" charset="0"/>
              <a:cs typeface="Times New Roman" panose="02020603050405020304" pitchFamily="18" charset="0"/>
            </a:rPr>
            <a:t>                </a:t>
          </a:r>
          <a:r>
            <a:rPr lang="az-Latn-AZ" sz="3200" b="1" i="1" kern="1200" dirty="0" smtClean="0">
              <a:latin typeface="Times New Roman" panose="02020603050405020304" pitchFamily="18" charset="0"/>
              <a:cs typeface="Times New Roman" panose="02020603050405020304" pitchFamily="18" charset="0"/>
            </a:rPr>
            <a:t>             </a:t>
          </a:r>
          <a:r>
            <a:rPr lang="en-US" sz="3200" b="1" i="1" kern="1200" dirty="0" err="1" smtClean="0">
              <a:latin typeface="Times New Roman" panose="02020603050405020304" pitchFamily="18" charset="0"/>
              <a:cs typeface="Times New Roman" panose="02020603050405020304" pitchFamily="18" charset="0"/>
            </a:rPr>
            <a:t>Avropa</a:t>
          </a:r>
          <a:r>
            <a:rPr lang="en-US" sz="3200" b="1" i="1" kern="1200" dirty="0" smtClean="0">
              <a:latin typeface="Times New Roman" panose="02020603050405020304" pitchFamily="18" charset="0"/>
              <a:cs typeface="Times New Roman" panose="02020603050405020304" pitchFamily="18" charset="0"/>
            </a:rPr>
            <a:t> </a:t>
          </a:r>
          <a:r>
            <a:rPr lang="en-US" sz="3200" b="1" i="1" kern="1200" dirty="0" err="1" smtClean="0">
              <a:latin typeface="Times New Roman" panose="02020603050405020304" pitchFamily="18" charset="0"/>
              <a:cs typeface="Times New Roman" panose="02020603050405020304" pitchFamily="18" charset="0"/>
            </a:rPr>
            <a:t>İqtisadi</a:t>
          </a:r>
          <a:r>
            <a:rPr lang="en-US" sz="3200" b="1" i="1" kern="1200" dirty="0" smtClean="0">
              <a:latin typeface="Times New Roman" panose="02020603050405020304" pitchFamily="18" charset="0"/>
              <a:cs typeface="Times New Roman" panose="02020603050405020304" pitchFamily="18" charset="0"/>
            </a:rPr>
            <a:t>   </a:t>
          </a:r>
        </a:p>
        <a:p>
          <a:pPr lvl="0" algn="ctr" defTabSz="1422400">
            <a:lnSpc>
              <a:spcPct val="90000"/>
            </a:lnSpc>
            <a:spcBef>
              <a:spcPct val="0"/>
            </a:spcBef>
            <a:spcAft>
              <a:spcPct val="35000"/>
            </a:spcAft>
          </a:pPr>
          <a:r>
            <a:rPr lang="en-US" sz="3200" b="1" i="1" kern="1200" dirty="0" err="1" smtClean="0">
              <a:latin typeface="Times New Roman" panose="02020603050405020304" pitchFamily="18" charset="0"/>
              <a:cs typeface="Times New Roman" panose="02020603050405020304" pitchFamily="18" charset="0"/>
            </a:rPr>
            <a:t>Iqtisadi</a:t>
          </a:r>
          <a:r>
            <a:rPr lang="en-US" sz="3200" b="1" i="1" kern="1200" dirty="0" smtClean="0">
              <a:latin typeface="Times New Roman" panose="02020603050405020304" pitchFamily="18" charset="0"/>
              <a:cs typeface="Times New Roman" panose="02020603050405020304" pitchFamily="18" charset="0"/>
            </a:rPr>
            <a:t>      </a:t>
          </a:r>
          <a:r>
            <a:rPr lang="az-Latn-AZ" sz="3200" b="1" i="1" kern="1200" dirty="0" smtClean="0">
              <a:latin typeface="Times New Roman" panose="02020603050405020304" pitchFamily="18" charset="0"/>
              <a:cs typeface="Times New Roman" panose="02020603050405020304" pitchFamily="18" charset="0"/>
            </a:rPr>
            <a:t>          </a:t>
          </a:r>
          <a:r>
            <a:rPr lang="en-US" sz="3200" b="1" i="1" kern="1200" dirty="0" err="1" smtClean="0">
              <a:latin typeface="Times New Roman" panose="02020603050405020304" pitchFamily="18" charset="0"/>
              <a:cs typeface="Times New Roman" panose="02020603050405020304" pitchFamily="18" charset="0"/>
            </a:rPr>
            <a:t>Komissiyasının</a:t>
          </a:r>
          <a:endParaRPr lang="en-US" sz="3200" b="1" i="1" kern="1200" dirty="0" smtClean="0">
            <a:latin typeface="Times New Roman" panose="02020603050405020304" pitchFamily="18" charset="0"/>
            <a:cs typeface="Times New Roman" panose="02020603050405020304" pitchFamily="18" charset="0"/>
          </a:endParaRPr>
        </a:p>
        <a:p>
          <a:pPr lvl="0" algn="ctr" defTabSz="1422400">
            <a:lnSpc>
              <a:spcPct val="90000"/>
            </a:lnSpc>
            <a:spcBef>
              <a:spcPct val="0"/>
            </a:spcBef>
            <a:spcAft>
              <a:spcPct val="35000"/>
            </a:spcAft>
          </a:pPr>
          <a:r>
            <a:rPr lang="en-US" sz="3200" b="1" i="1" kern="1200" dirty="0" smtClean="0">
              <a:latin typeface="Times New Roman" panose="02020603050405020304" pitchFamily="18" charset="0"/>
              <a:cs typeface="Times New Roman" panose="02020603050405020304" pitchFamily="18" charset="0"/>
            </a:rPr>
            <a:t>                 </a:t>
          </a:r>
          <a:r>
            <a:rPr lang="az-Latn-AZ" sz="3200" b="1" i="1" kern="1200" dirty="0" smtClean="0">
              <a:latin typeface="Times New Roman" panose="02020603050405020304" pitchFamily="18" charset="0"/>
              <a:cs typeface="Times New Roman" panose="02020603050405020304" pitchFamily="18" charset="0"/>
            </a:rPr>
            <a:t>     </a:t>
          </a:r>
          <a:r>
            <a:rPr lang="en-US" sz="3200" b="1" i="1" kern="1200" dirty="0" smtClean="0">
              <a:latin typeface="Times New Roman" panose="02020603050405020304" pitchFamily="18" charset="0"/>
              <a:cs typeface="Times New Roman" panose="02020603050405020304" pitchFamily="18" charset="0"/>
            </a:rPr>
            <a:t> </a:t>
          </a:r>
          <a:r>
            <a:rPr lang="az-Latn-AZ" sz="3200" b="1" i="1" kern="1200" dirty="0" smtClean="0">
              <a:latin typeface="Times New Roman" panose="02020603050405020304" pitchFamily="18" charset="0"/>
              <a:cs typeface="Times New Roman" panose="02020603050405020304" pitchFamily="18" charset="0"/>
            </a:rPr>
            <a:t>   </a:t>
          </a:r>
          <a:r>
            <a:rPr lang="en-US" sz="3200" b="1" i="1" kern="1200" dirty="0" err="1" smtClean="0">
              <a:latin typeface="Times New Roman" panose="02020603050405020304" pitchFamily="18" charset="0"/>
              <a:cs typeface="Times New Roman" panose="02020603050405020304" pitchFamily="18" charset="0"/>
            </a:rPr>
            <a:t>icraçı</a:t>
          </a:r>
          <a:r>
            <a:rPr lang="en-US" sz="3200" b="1" i="1" kern="1200" dirty="0" smtClean="0">
              <a:latin typeface="Times New Roman" panose="02020603050405020304" pitchFamily="18" charset="0"/>
              <a:cs typeface="Times New Roman" panose="02020603050405020304" pitchFamily="18" charset="0"/>
            </a:rPr>
            <a:t> </a:t>
          </a:r>
          <a:r>
            <a:rPr lang="en-US" sz="3200" b="1" i="1" kern="1200" dirty="0" err="1" smtClean="0">
              <a:latin typeface="Times New Roman" panose="02020603050405020304" pitchFamily="18" charset="0"/>
              <a:cs typeface="Times New Roman" panose="02020603050405020304" pitchFamily="18" charset="0"/>
            </a:rPr>
            <a:t>katibi</a:t>
          </a:r>
          <a:endParaRPr lang="en-US" sz="3200" b="1" i="1" kern="1200" dirty="0" smtClean="0">
            <a:latin typeface="Times New Roman" panose="02020603050405020304" pitchFamily="18" charset="0"/>
            <a:cs typeface="Times New Roman" panose="02020603050405020304" pitchFamily="18" charset="0"/>
          </a:endParaRPr>
        </a:p>
        <a:p>
          <a:pPr lvl="0" algn="ctr" defTabSz="1422400">
            <a:lnSpc>
              <a:spcPct val="90000"/>
            </a:lnSpc>
            <a:spcBef>
              <a:spcPct val="0"/>
            </a:spcBef>
            <a:spcAft>
              <a:spcPct val="35000"/>
            </a:spcAft>
          </a:pPr>
          <a:r>
            <a:rPr lang="en-US" sz="3200" b="1" i="1" kern="1200" dirty="0" smtClean="0">
              <a:latin typeface="Times New Roman" panose="02020603050405020304" pitchFamily="18" charset="0"/>
              <a:cs typeface="Times New Roman" panose="02020603050405020304" pitchFamily="18" charset="0"/>
            </a:rPr>
            <a:t>                   </a:t>
          </a:r>
          <a:r>
            <a:rPr lang="az-Latn-AZ" sz="3200" b="1" i="1" kern="1200" dirty="0" smtClean="0">
              <a:latin typeface="Times New Roman" panose="02020603050405020304" pitchFamily="18" charset="0"/>
              <a:cs typeface="Times New Roman" panose="02020603050405020304" pitchFamily="18" charset="0"/>
            </a:rPr>
            <a:t>          </a:t>
          </a:r>
          <a:r>
            <a:rPr lang="en-US" sz="3200" b="1" i="1" kern="1200" dirty="0" err="1" smtClean="0">
              <a:latin typeface="Times New Roman" panose="02020603050405020304" pitchFamily="18" charset="0"/>
              <a:cs typeface="Times New Roman" panose="02020603050405020304" pitchFamily="18" charset="0"/>
            </a:rPr>
            <a:t>Olqa</a:t>
          </a:r>
          <a:r>
            <a:rPr lang="en-US" sz="3200" b="1" i="1" kern="1200" dirty="0" smtClean="0">
              <a:latin typeface="Times New Roman" panose="02020603050405020304" pitchFamily="18" charset="0"/>
              <a:cs typeface="Times New Roman" panose="02020603050405020304" pitchFamily="18" charset="0"/>
            </a:rPr>
            <a:t> </a:t>
          </a:r>
          <a:r>
            <a:rPr lang="en-US" sz="3200" b="1" i="1" kern="1200" dirty="0" err="1" smtClean="0">
              <a:latin typeface="Times New Roman" panose="02020603050405020304" pitchFamily="18" charset="0"/>
              <a:cs typeface="Times New Roman" panose="02020603050405020304" pitchFamily="18" charset="0"/>
            </a:rPr>
            <a:t>Alqayerova</a:t>
          </a:r>
          <a:r>
            <a:rPr lang="en-US" sz="3200" b="1" i="1" kern="1200" dirty="0" smtClean="0">
              <a:latin typeface="Times New Roman" panose="02020603050405020304" pitchFamily="18" charset="0"/>
              <a:cs typeface="Times New Roman" panose="02020603050405020304" pitchFamily="18" charset="0"/>
            </a:rPr>
            <a:t> </a:t>
          </a:r>
          <a:r>
            <a:rPr lang="az-Latn-AZ" sz="3200" b="1" i="1" kern="1200" dirty="0" smtClean="0">
              <a:latin typeface="Times New Roman" panose="02020603050405020304" pitchFamily="18" charset="0"/>
              <a:cs typeface="Times New Roman" panose="02020603050405020304" pitchFamily="18" charset="0"/>
            </a:rPr>
            <a:t> </a:t>
          </a:r>
        </a:p>
        <a:p>
          <a:pPr lvl="0" algn="ctr" defTabSz="1422400">
            <a:lnSpc>
              <a:spcPct val="90000"/>
            </a:lnSpc>
            <a:spcBef>
              <a:spcPct val="0"/>
            </a:spcBef>
            <a:spcAft>
              <a:spcPct val="35000"/>
            </a:spcAft>
          </a:pPr>
          <a:r>
            <a:rPr lang="az-Latn-AZ" sz="3200" b="1" i="1" kern="1200" dirty="0" smtClean="0">
              <a:latin typeface="Times New Roman" panose="02020603050405020304" pitchFamily="18" charset="0"/>
              <a:cs typeface="Times New Roman" panose="02020603050405020304" pitchFamily="18" charset="0"/>
            </a:rPr>
            <a:t>                         </a:t>
          </a:r>
          <a:r>
            <a:rPr lang="en-US" sz="3200" b="1" i="1" kern="1200" dirty="0" err="1" smtClean="0">
              <a:latin typeface="Times New Roman" panose="02020603050405020304" pitchFamily="18" charset="0"/>
              <a:cs typeface="Times New Roman" panose="02020603050405020304" pitchFamily="18" charset="0"/>
            </a:rPr>
            <a:t>il</a:t>
          </a:r>
          <a:r>
            <a:rPr lang="az-Latn-AZ" sz="3200" b="1" i="1" kern="1200" dirty="0" smtClean="0">
              <a:latin typeface="Times New Roman" panose="02020603050405020304" pitchFamily="18" charset="0"/>
              <a:cs typeface="Times New Roman" panose="02020603050405020304" pitchFamily="18" charset="0"/>
            </a:rPr>
            <a:t>ə </a:t>
          </a:r>
          <a:r>
            <a:rPr lang="en-US" sz="3200" b="1" i="1" kern="1200" dirty="0" err="1" smtClean="0">
              <a:latin typeface="Times New Roman" panose="02020603050405020304" pitchFamily="18" charset="0"/>
              <a:cs typeface="Times New Roman" panose="02020603050405020304" pitchFamily="18" charset="0"/>
            </a:rPr>
            <a:t>görüş</a:t>
          </a:r>
          <a:endParaRPr lang="en-US" sz="3200" b="1" i="1" kern="1200" dirty="0">
            <a:latin typeface="Times New Roman" panose="02020603050405020304" pitchFamily="18" charset="0"/>
            <a:cs typeface="Times New Roman" panose="02020603050405020304" pitchFamily="18" charset="0"/>
          </a:endParaRPr>
        </a:p>
      </dsp:txBody>
      <dsp:txXfrm>
        <a:off x="2564092" y="0"/>
        <a:ext cx="6441620" cy="6318423"/>
      </dsp:txXfrm>
    </dsp:sp>
    <dsp:sp modelId="{4A1C5813-EC62-4FCF-85B7-FF6554C2BFC2}">
      <dsp:nvSpPr>
        <dsp:cNvPr id="0" name=""/>
        <dsp:cNvSpPr/>
      </dsp:nvSpPr>
      <dsp:spPr>
        <a:xfrm>
          <a:off x="392442" y="2006680"/>
          <a:ext cx="4800599" cy="2412930"/>
        </a:xfrm>
        <a:prstGeom prst="roundRect">
          <a:avLst>
            <a:gd name="adj" fmla="val 1000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21D48F-7AD8-4E5B-B879-3B5429EAEA4D}">
      <dsp:nvSpPr>
        <dsp:cNvPr id="0" name=""/>
        <dsp:cNvSpPr/>
      </dsp:nvSpPr>
      <dsp:spPr>
        <a:xfrm>
          <a:off x="360042" y="2705"/>
          <a:ext cx="7958226" cy="723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b" anchorCtr="0">
          <a:noAutofit/>
        </a:bodyPr>
        <a:lstStyle/>
        <a:p>
          <a:pPr lvl="0" algn="l" defTabSz="1466850">
            <a:lnSpc>
              <a:spcPct val="90000"/>
            </a:lnSpc>
            <a:spcBef>
              <a:spcPct val="0"/>
            </a:spcBef>
            <a:spcAft>
              <a:spcPct val="35000"/>
            </a:spcAft>
          </a:pPr>
          <a:r>
            <a:rPr lang="az-Latn-AZ" sz="3300" kern="1200" dirty="0" smtClean="0"/>
            <a:t> </a:t>
          </a:r>
          <a:endParaRPr lang="en-US" sz="3300" kern="1200" dirty="0"/>
        </a:p>
      </dsp:txBody>
      <dsp:txXfrm>
        <a:off x="360042" y="2705"/>
        <a:ext cx="7958226" cy="723475"/>
      </dsp:txXfrm>
    </dsp:sp>
    <dsp:sp modelId="{BCDF8D4E-A534-42F9-910E-4271E16E6877}">
      <dsp:nvSpPr>
        <dsp:cNvPr id="0" name=""/>
        <dsp:cNvSpPr/>
      </dsp:nvSpPr>
      <dsp:spPr>
        <a:xfrm>
          <a:off x="360042" y="726181"/>
          <a:ext cx="1862225" cy="1473745"/>
        </a:xfrm>
        <a:prstGeom prst="chevron">
          <a:avLst>
            <a:gd name="adj" fmla="val 7061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2D7596-4137-4C12-85B2-FEE2ABCFDAE5}">
      <dsp:nvSpPr>
        <dsp:cNvPr id="0" name=""/>
        <dsp:cNvSpPr/>
      </dsp:nvSpPr>
      <dsp:spPr>
        <a:xfrm>
          <a:off x="1478615" y="726181"/>
          <a:ext cx="1862225" cy="1473745"/>
        </a:xfrm>
        <a:prstGeom prst="chevron">
          <a:avLst>
            <a:gd name="adj" fmla="val 70610"/>
          </a:avLst>
        </a:prstGeom>
        <a:solidFill>
          <a:schemeClr val="accent3">
            <a:hueOff val="-3507"/>
            <a:satOff val="-992"/>
            <a:lumOff val="-431"/>
            <a:alphaOff val="0"/>
          </a:schemeClr>
        </a:solidFill>
        <a:ln w="25400" cap="flat" cmpd="sng" algn="ctr">
          <a:solidFill>
            <a:schemeClr val="accent3">
              <a:hueOff val="-3507"/>
              <a:satOff val="-992"/>
              <a:lumOff val="-43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E87368-6D6C-4BB3-9A0A-3814CD6C42CC}">
      <dsp:nvSpPr>
        <dsp:cNvPr id="0" name=""/>
        <dsp:cNvSpPr/>
      </dsp:nvSpPr>
      <dsp:spPr>
        <a:xfrm>
          <a:off x="2598072" y="726181"/>
          <a:ext cx="1862225" cy="1473745"/>
        </a:xfrm>
        <a:prstGeom prst="chevron">
          <a:avLst>
            <a:gd name="adj" fmla="val 70610"/>
          </a:avLst>
        </a:prstGeom>
        <a:solidFill>
          <a:schemeClr val="accent3">
            <a:hueOff val="-7015"/>
            <a:satOff val="-1984"/>
            <a:lumOff val="-863"/>
            <a:alphaOff val="0"/>
          </a:schemeClr>
        </a:solidFill>
        <a:ln w="25400" cap="flat" cmpd="sng" algn="ctr">
          <a:solidFill>
            <a:schemeClr val="accent3">
              <a:hueOff val="-7015"/>
              <a:satOff val="-1984"/>
              <a:lumOff val="-86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776AC0-0D65-469C-BC4E-ECC2D87B3811}">
      <dsp:nvSpPr>
        <dsp:cNvPr id="0" name=""/>
        <dsp:cNvSpPr/>
      </dsp:nvSpPr>
      <dsp:spPr>
        <a:xfrm>
          <a:off x="3716645" y="726181"/>
          <a:ext cx="1862225" cy="1473745"/>
        </a:xfrm>
        <a:prstGeom prst="chevron">
          <a:avLst>
            <a:gd name="adj" fmla="val 70610"/>
          </a:avLst>
        </a:prstGeom>
        <a:solidFill>
          <a:schemeClr val="accent3">
            <a:hueOff val="-10522"/>
            <a:satOff val="-2976"/>
            <a:lumOff val="-1294"/>
            <a:alphaOff val="0"/>
          </a:schemeClr>
        </a:solidFill>
        <a:ln w="25400" cap="flat" cmpd="sng" algn="ctr">
          <a:solidFill>
            <a:schemeClr val="accent3">
              <a:hueOff val="-10522"/>
              <a:satOff val="-2976"/>
              <a:lumOff val="-129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015294-F4EA-463C-BBC6-4D82BED0609A}">
      <dsp:nvSpPr>
        <dsp:cNvPr id="0" name=""/>
        <dsp:cNvSpPr/>
      </dsp:nvSpPr>
      <dsp:spPr>
        <a:xfrm>
          <a:off x="4836102" y="726181"/>
          <a:ext cx="1862225" cy="1473745"/>
        </a:xfrm>
        <a:prstGeom prst="chevron">
          <a:avLst>
            <a:gd name="adj" fmla="val 70610"/>
          </a:avLst>
        </a:prstGeom>
        <a:solidFill>
          <a:schemeClr val="accent3">
            <a:hueOff val="-14030"/>
            <a:satOff val="-3968"/>
            <a:lumOff val="-1726"/>
            <a:alphaOff val="0"/>
          </a:schemeClr>
        </a:solidFill>
        <a:ln w="25400" cap="flat" cmpd="sng" algn="ctr">
          <a:solidFill>
            <a:schemeClr val="accent3">
              <a:hueOff val="-14030"/>
              <a:satOff val="-3968"/>
              <a:lumOff val="-172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33043A-5601-4285-896D-926C98C2B015}">
      <dsp:nvSpPr>
        <dsp:cNvPr id="0" name=""/>
        <dsp:cNvSpPr/>
      </dsp:nvSpPr>
      <dsp:spPr>
        <a:xfrm>
          <a:off x="5954675" y="726181"/>
          <a:ext cx="1862225" cy="1473745"/>
        </a:xfrm>
        <a:prstGeom prst="chevron">
          <a:avLst>
            <a:gd name="adj" fmla="val 70610"/>
          </a:avLst>
        </a:prstGeom>
        <a:solidFill>
          <a:schemeClr val="accent3">
            <a:hueOff val="-17537"/>
            <a:satOff val="-4960"/>
            <a:lumOff val="-2157"/>
            <a:alphaOff val="0"/>
          </a:schemeClr>
        </a:solidFill>
        <a:ln w="25400" cap="flat" cmpd="sng" algn="ctr">
          <a:solidFill>
            <a:schemeClr val="accent3">
              <a:hueOff val="-17537"/>
              <a:satOff val="-4960"/>
              <a:lumOff val="-215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2D11C3-4188-4513-B504-58B60AA0605A}">
      <dsp:nvSpPr>
        <dsp:cNvPr id="0" name=""/>
        <dsp:cNvSpPr/>
      </dsp:nvSpPr>
      <dsp:spPr>
        <a:xfrm>
          <a:off x="7074132" y="726181"/>
          <a:ext cx="1862225" cy="1473745"/>
        </a:xfrm>
        <a:prstGeom prst="chevron">
          <a:avLst>
            <a:gd name="adj" fmla="val 70610"/>
          </a:avLst>
        </a:prstGeom>
        <a:solidFill>
          <a:schemeClr val="accent3">
            <a:hueOff val="-21044"/>
            <a:satOff val="-5952"/>
            <a:lumOff val="-2588"/>
            <a:alphaOff val="0"/>
          </a:schemeClr>
        </a:solidFill>
        <a:ln w="25400" cap="flat" cmpd="sng" algn="ctr">
          <a:solidFill>
            <a:schemeClr val="accent3">
              <a:hueOff val="-21044"/>
              <a:satOff val="-5952"/>
              <a:lumOff val="-258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DCB4A6-35BA-45C6-8052-9A0F884022DD}">
      <dsp:nvSpPr>
        <dsp:cNvPr id="0" name=""/>
        <dsp:cNvSpPr/>
      </dsp:nvSpPr>
      <dsp:spPr>
        <a:xfrm>
          <a:off x="360042" y="873555"/>
          <a:ext cx="8061683" cy="1178996"/>
        </a:xfrm>
        <a:prstGeom prst="rect">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az-Latn-AZ" sz="2400" kern="1200" dirty="0" smtClean="0">
              <a:latin typeface="Times New Roman" panose="02020603050405020304" pitchFamily="18" charset="0"/>
              <a:cs typeface="Times New Roman" panose="02020603050405020304" pitchFamily="18" charset="0"/>
            </a:rPr>
            <a:t>Cari ildə Ciddə şəhərində Hökumətlərarası Ekspertlər Qrupu tərəfindən müzakirəsi nəzərdə tutulmuş İƏT Uşaq Hüquqları Konvensiyası </a:t>
          </a:r>
          <a:endParaRPr lang="en-US" sz="2400" kern="1200" dirty="0"/>
        </a:p>
      </dsp:txBody>
      <dsp:txXfrm>
        <a:off x="360042" y="873555"/>
        <a:ext cx="8061683" cy="1178996"/>
      </dsp:txXfrm>
    </dsp:sp>
    <dsp:sp modelId="{96134617-0B67-4301-B944-336BF6FAFDEE}">
      <dsp:nvSpPr>
        <dsp:cNvPr id="0" name=""/>
        <dsp:cNvSpPr/>
      </dsp:nvSpPr>
      <dsp:spPr>
        <a:xfrm>
          <a:off x="360042" y="2330389"/>
          <a:ext cx="7958226" cy="723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b" anchorCtr="0">
          <a:noAutofit/>
        </a:bodyPr>
        <a:lstStyle/>
        <a:p>
          <a:pPr lvl="0" algn="l" defTabSz="1466850">
            <a:lnSpc>
              <a:spcPct val="90000"/>
            </a:lnSpc>
            <a:spcBef>
              <a:spcPct val="0"/>
            </a:spcBef>
            <a:spcAft>
              <a:spcPct val="35000"/>
            </a:spcAft>
          </a:pPr>
          <a:r>
            <a:rPr lang="az-Latn-AZ" sz="3300" kern="1200" dirty="0" smtClean="0"/>
            <a:t> </a:t>
          </a:r>
          <a:endParaRPr lang="en-US" sz="3300" kern="1200" dirty="0"/>
        </a:p>
      </dsp:txBody>
      <dsp:txXfrm>
        <a:off x="360042" y="2330389"/>
        <a:ext cx="7958226" cy="723475"/>
      </dsp:txXfrm>
    </dsp:sp>
    <dsp:sp modelId="{27666880-9707-4824-984C-1764C4AA1CDD}">
      <dsp:nvSpPr>
        <dsp:cNvPr id="0" name=""/>
        <dsp:cNvSpPr/>
      </dsp:nvSpPr>
      <dsp:spPr>
        <a:xfrm>
          <a:off x="360042" y="3053864"/>
          <a:ext cx="1862225" cy="1473745"/>
        </a:xfrm>
        <a:prstGeom prst="chevron">
          <a:avLst>
            <a:gd name="adj" fmla="val 70610"/>
          </a:avLst>
        </a:prstGeom>
        <a:solidFill>
          <a:schemeClr val="accent3">
            <a:hueOff val="-24552"/>
            <a:satOff val="-6944"/>
            <a:lumOff val="-3020"/>
            <a:alphaOff val="0"/>
          </a:schemeClr>
        </a:solidFill>
        <a:ln w="25400" cap="flat" cmpd="sng" algn="ctr">
          <a:solidFill>
            <a:schemeClr val="accent3">
              <a:hueOff val="-24552"/>
              <a:satOff val="-6944"/>
              <a:lumOff val="-302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6DE573-B6BE-4ED8-99EB-50691D9541F1}">
      <dsp:nvSpPr>
        <dsp:cNvPr id="0" name=""/>
        <dsp:cNvSpPr/>
      </dsp:nvSpPr>
      <dsp:spPr>
        <a:xfrm>
          <a:off x="1478615" y="3053864"/>
          <a:ext cx="1862225" cy="1473745"/>
        </a:xfrm>
        <a:prstGeom prst="chevron">
          <a:avLst>
            <a:gd name="adj" fmla="val 70610"/>
          </a:avLst>
        </a:prstGeom>
        <a:solidFill>
          <a:schemeClr val="accent3">
            <a:hueOff val="-28059"/>
            <a:satOff val="-7936"/>
            <a:lumOff val="-3451"/>
            <a:alphaOff val="0"/>
          </a:schemeClr>
        </a:solidFill>
        <a:ln w="25400" cap="flat" cmpd="sng" algn="ctr">
          <a:solidFill>
            <a:schemeClr val="accent3">
              <a:hueOff val="-28059"/>
              <a:satOff val="-7936"/>
              <a:lumOff val="-345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2A03E8-E321-4DC6-86B2-84AFDEA7C44D}">
      <dsp:nvSpPr>
        <dsp:cNvPr id="0" name=""/>
        <dsp:cNvSpPr/>
      </dsp:nvSpPr>
      <dsp:spPr>
        <a:xfrm>
          <a:off x="2598072" y="3053864"/>
          <a:ext cx="1862225" cy="1473745"/>
        </a:xfrm>
        <a:prstGeom prst="chevron">
          <a:avLst>
            <a:gd name="adj" fmla="val 70610"/>
          </a:avLst>
        </a:prstGeom>
        <a:solidFill>
          <a:schemeClr val="accent3">
            <a:hueOff val="-31567"/>
            <a:satOff val="-8928"/>
            <a:lumOff val="-3883"/>
            <a:alphaOff val="0"/>
          </a:schemeClr>
        </a:solidFill>
        <a:ln w="25400" cap="flat" cmpd="sng" algn="ctr">
          <a:solidFill>
            <a:schemeClr val="accent3">
              <a:hueOff val="-31567"/>
              <a:satOff val="-8928"/>
              <a:lumOff val="-388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049F44-476F-40F6-B8B4-5F029B0EC851}">
      <dsp:nvSpPr>
        <dsp:cNvPr id="0" name=""/>
        <dsp:cNvSpPr/>
      </dsp:nvSpPr>
      <dsp:spPr>
        <a:xfrm>
          <a:off x="3716645" y="3053864"/>
          <a:ext cx="1862225" cy="1473745"/>
        </a:xfrm>
        <a:prstGeom prst="chevron">
          <a:avLst>
            <a:gd name="adj" fmla="val 70610"/>
          </a:avLst>
        </a:prstGeom>
        <a:solidFill>
          <a:schemeClr val="accent3">
            <a:hueOff val="-35074"/>
            <a:satOff val="-9920"/>
            <a:lumOff val="-4314"/>
            <a:alphaOff val="0"/>
          </a:schemeClr>
        </a:solidFill>
        <a:ln w="25400" cap="flat" cmpd="sng" algn="ctr">
          <a:solidFill>
            <a:schemeClr val="accent3">
              <a:hueOff val="-35074"/>
              <a:satOff val="-9920"/>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0C9B4E-E772-443F-BB92-C1E37B468190}">
      <dsp:nvSpPr>
        <dsp:cNvPr id="0" name=""/>
        <dsp:cNvSpPr/>
      </dsp:nvSpPr>
      <dsp:spPr>
        <a:xfrm>
          <a:off x="4836102" y="3053864"/>
          <a:ext cx="1862225" cy="1473745"/>
        </a:xfrm>
        <a:prstGeom prst="chevron">
          <a:avLst>
            <a:gd name="adj" fmla="val 70610"/>
          </a:avLst>
        </a:prstGeom>
        <a:solidFill>
          <a:schemeClr val="accent3">
            <a:hueOff val="-38581"/>
            <a:satOff val="-10911"/>
            <a:lumOff val="-4745"/>
            <a:alphaOff val="0"/>
          </a:schemeClr>
        </a:solidFill>
        <a:ln w="25400" cap="flat" cmpd="sng" algn="ctr">
          <a:solidFill>
            <a:schemeClr val="accent3">
              <a:hueOff val="-38581"/>
              <a:satOff val="-10911"/>
              <a:lumOff val="-474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58FF0D-B2BE-4704-9A5A-AFDFA8A7445A}">
      <dsp:nvSpPr>
        <dsp:cNvPr id="0" name=""/>
        <dsp:cNvSpPr/>
      </dsp:nvSpPr>
      <dsp:spPr>
        <a:xfrm>
          <a:off x="5954675" y="3053864"/>
          <a:ext cx="1862225" cy="1473745"/>
        </a:xfrm>
        <a:prstGeom prst="chevron">
          <a:avLst>
            <a:gd name="adj" fmla="val 70610"/>
          </a:avLst>
        </a:prstGeom>
        <a:solidFill>
          <a:schemeClr val="accent3">
            <a:hueOff val="-42089"/>
            <a:satOff val="-11903"/>
            <a:lumOff val="-5177"/>
            <a:alphaOff val="0"/>
          </a:schemeClr>
        </a:solidFill>
        <a:ln w="25400" cap="flat" cmpd="sng" algn="ctr">
          <a:solidFill>
            <a:schemeClr val="accent3">
              <a:hueOff val="-42089"/>
              <a:satOff val="-11903"/>
              <a:lumOff val="-517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51C6EC-A27F-4526-A84F-7B4CBABD9499}">
      <dsp:nvSpPr>
        <dsp:cNvPr id="0" name=""/>
        <dsp:cNvSpPr/>
      </dsp:nvSpPr>
      <dsp:spPr>
        <a:xfrm>
          <a:off x="7074132" y="3053864"/>
          <a:ext cx="1862225" cy="1473745"/>
        </a:xfrm>
        <a:prstGeom prst="chevron">
          <a:avLst>
            <a:gd name="adj" fmla="val 70610"/>
          </a:avLst>
        </a:prstGeom>
        <a:solidFill>
          <a:schemeClr val="accent3">
            <a:hueOff val="-45596"/>
            <a:satOff val="-12895"/>
            <a:lumOff val="-5608"/>
            <a:alphaOff val="0"/>
          </a:schemeClr>
        </a:solidFill>
        <a:ln w="25400" cap="flat" cmpd="sng" algn="ctr">
          <a:solidFill>
            <a:schemeClr val="accent3">
              <a:hueOff val="-45596"/>
              <a:satOff val="-12895"/>
              <a:lumOff val="-560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B24D76-56A2-4B69-B854-46B58BEAE903}">
      <dsp:nvSpPr>
        <dsp:cNvPr id="0" name=""/>
        <dsp:cNvSpPr/>
      </dsp:nvSpPr>
      <dsp:spPr>
        <a:xfrm>
          <a:off x="360042" y="3201239"/>
          <a:ext cx="8061683" cy="1178996"/>
        </a:xfrm>
        <a:prstGeom prst="rect">
          <a:avLst/>
        </a:prstGeom>
        <a:solidFill>
          <a:schemeClr val="lt1">
            <a:hueOff val="0"/>
            <a:satOff val="0"/>
            <a:lumOff val="0"/>
            <a:alphaOff val="0"/>
          </a:schemeClr>
        </a:solidFill>
        <a:ln w="25400" cap="flat" cmpd="sng" algn="ctr">
          <a:solidFill>
            <a:schemeClr val="accent3">
              <a:hueOff val="-35074"/>
              <a:satOff val="-9920"/>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az-Latn-AZ" sz="2400" kern="1200" dirty="0" smtClean="0">
              <a:latin typeface="Times New Roman" panose="02020603050405020304" pitchFamily="18" charset="0"/>
              <a:cs typeface="Times New Roman" panose="02020603050405020304" pitchFamily="18" charset="0"/>
            </a:rPr>
            <a:t>“İnformasiya, informasiyalaşdırma və informasiyanın mühafizəsi haqqında” Azərbaycan Respublikasının Qanununda dəyişiklik edilməsi barədə” Azərbaycan Respublikası Qanunu</a:t>
          </a:r>
          <a:endParaRPr lang="en-US" sz="2400" kern="1200" dirty="0"/>
        </a:p>
      </dsp:txBody>
      <dsp:txXfrm>
        <a:off x="360042" y="3201239"/>
        <a:ext cx="8061683" cy="1178996"/>
      </dsp:txXfrm>
    </dsp:sp>
    <dsp:sp modelId="{BB090A3A-F242-4283-844B-26E63BADEF40}">
      <dsp:nvSpPr>
        <dsp:cNvPr id="0" name=""/>
        <dsp:cNvSpPr/>
      </dsp:nvSpPr>
      <dsp:spPr>
        <a:xfrm>
          <a:off x="360042" y="4658073"/>
          <a:ext cx="7958226" cy="723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b" anchorCtr="0">
          <a:noAutofit/>
        </a:bodyPr>
        <a:lstStyle/>
        <a:p>
          <a:pPr lvl="0" algn="l" defTabSz="1466850">
            <a:lnSpc>
              <a:spcPct val="90000"/>
            </a:lnSpc>
            <a:spcBef>
              <a:spcPct val="0"/>
            </a:spcBef>
            <a:spcAft>
              <a:spcPct val="35000"/>
            </a:spcAft>
          </a:pPr>
          <a:r>
            <a:rPr lang="az-Latn-AZ" sz="3300" kern="1200" dirty="0" smtClean="0"/>
            <a:t> </a:t>
          </a:r>
          <a:endParaRPr lang="en-US" sz="3300" kern="1200" dirty="0"/>
        </a:p>
      </dsp:txBody>
      <dsp:txXfrm>
        <a:off x="360042" y="4658073"/>
        <a:ext cx="7958226" cy="723475"/>
      </dsp:txXfrm>
    </dsp:sp>
    <dsp:sp modelId="{7E13396E-6E4F-46E2-BA14-4612E4AF35EA}">
      <dsp:nvSpPr>
        <dsp:cNvPr id="0" name=""/>
        <dsp:cNvSpPr/>
      </dsp:nvSpPr>
      <dsp:spPr>
        <a:xfrm>
          <a:off x="360042" y="5381548"/>
          <a:ext cx="1862225" cy="1473745"/>
        </a:xfrm>
        <a:prstGeom prst="chevron">
          <a:avLst>
            <a:gd name="adj" fmla="val 70610"/>
          </a:avLst>
        </a:prstGeom>
        <a:solidFill>
          <a:schemeClr val="accent3">
            <a:hueOff val="-49104"/>
            <a:satOff val="-13887"/>
            <a:lumOff val="-6040"/>
            <a:alphaOff val="0"/>
          </a:schemeClr>
        </a:solidFill>
        <a:ln w="25400" cap="flat" cmpd="sng" algn="ctr">
          <a:solidFill>
            <a:schemeClr val="accent3">
              <a:hueOff val="-49104"/>
              <a:satOff val="-13887"/>
              <a:lumOff val="-604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379FC7-3C86-4849-BF35-00BCCCA123B0}">
      <dsp:nvSpPr>
        <dsp:cNvPr id="0" name=""/>
        <dsp:cNvSpPr/>
      </dsp:nvSpPr>
      <dsp:spPr>
        <a:xfrm>
          <a:off x="1478615" y="5381548"/>
          <a:ext cx="1862225" cy="1473745"/>
        </a:xfrm>
        <a:prstGeom prst="chevron">
          <a:avLst>
            <a:gd name="adj" fmla="val 70610"/>
          </a:avLst>
        </a:prstGeom>
        <a:solidFill>
          <a:schemeClr val="accent3">
            <a:hueOff val="-52611"/>
            <a:satOff val="-14879"/>
            <a:lumOff val="-6471"/>
            <a:alphaOff val="0"/>
          </a:schemeClr>
        </a:solidFill>
        <a:ln w="25400" cap="flat" cmpd="sng" algn="ctr">
          <a:solidFill>
            <a:schemeClr val="accent3">
              <a:hueOff val="-52611"/>
              <a:satOff val="-14879"/>
              <a:lumOff val="-647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3C08D6-4A88-4ED7-A8EF-C1BB24AEB732}">
      <dsp:nvSpPr>
        <dsp:cNvPr id="0" name=""/>
        <dsp:cNvSpPr/>
      </dsp:nvSpPr>
      <dsp:spPr>
        <a:xfrm>
          <a:off x="2598072" y="5381548"/>
          <a:ext cx="1862225" cy="1473745"/>
        </a:xfrm>
        <a:prstGeom prst="chevron">
          <a:avLst>
            <a:gd name="adj" fmla="val 70610"/>
          </a:avLst>
        </a:prstGeom>
        <a:solidFill>
          <a:schemeClr val="accent3">
            <a:hueOff val="-56119"/>
            <a:satOff val="-15871"/>
            <a:lumOff val="-6902"/>
            <a:alphaOff val="0"/>
          </a:schemeClr>
        </a:solidFill>
        <a:ln w="25400" cap="flat" cmpd="sng" algn="ctr">
          <a:solidFill>
            <a:schemeClr val="accent3">
              <a:hueOff val="-56119"/>
              <a:satOff val="-15871"/>
              <a:lumOff val="-690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B74C1E-9505-47EA-962E-24EE31C06743}">
      <dsp:nvSpPr>
        <dsp:cNvPr id="0" name=""/>
        <dsp:cNvSpPr/>
      </dsp:nvSpPr>
      <dsp:spPr>
        <a:xfrm>
          <a:off x="3716645" y="5381548"/>
          <a:ext cx="1862225" cy="1473745"/>
        </a:xfrm>
        <a:prstGeom prst="chevron">
          <a:avLst>
            <a:gd name="adj" fmla="val 70610"/>
          </a:avLst>
        </a:prstGeom>
        <a:solidFill>
          <a:schemeClr val="accent3">
            <a:hueOff val="-59626"/>
            <a:satOff val="-16863"/>
            <a:lumOff val="-7334"/>
            <a:alphaOff val="0"/>
          </a:schemeClr>
        </a:solidFill>
        <a:ln w="25400" cap="flat" cmpd="sng" algn="ctr">
          <a:solidFill>
            <a:schemeClr val="accent3">
              <a:hueOff val="-59626"/>
              <a:satOff val="-16863"/>
              <a:lumOff val="-733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842D8F-021A-4234-8FD6-E39A292547E1}">
      <dsp:nvSpPr>
        <dsp:cNvPr id="0" name=""/>
        <dsp:cNvSpPr/>
      </dsp:nvSpPr>
      <dsp:spPr>
        <a:xfrm>
          <a:off x="4836102" y="5381548"/>
          <a:ext cx="1862225" cy="1473745"/>
        </a:xfrm>
        <a:prstGeom prst="chevron">
          <a:avLst>
            <a:gd name="adj" fmla="val 70610"/>
          </a:avLst>
        </a:prstGeom>
        <a:solidFill>
          <a:schemeClr val="accent3">
            <a:hueOff val="-63133"/>
            <a:satOff val="-17855"/>
            <a:lumOff val="-7765"/>
            <a:alphaOff val="0"/>
          </a:schemeClr>
        </a:solidFill>
        <a:ln w="25400" cap="flat" cmpd="sng" algn="ctr">
          <a:solidFill>
            <a:schemeClr val="accent3">
              <a:hueOff val="-63133"/>
              <a:satOff val="-17855"/>
              <a:lumOff val="-776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A53D1C-46D5-44AE-A3CC-2FCC6D083E04}">
      <dsp:nvSpPr>
        <dsp:cNvPr id="0" name=""/>
        <dsp:cNvSpPr/>
      </dsp:nvSpPr>
      <dsp:spPr>
        <a:xfrm>
          <a:off x="5954675" y="5381548"/>
          <a:ext cx="1862225" cy="1473745"/>
        </a:xfrm>
        <a:prstGeom prst="chevron">
          <a:avLst>
            <a:gd name="adj" fmla="val 70610"/>
          </a:avLst>
        </a:prstGeom>
        <a:solidFill>
          <a:schemeClr val="accent3">
            <a:hueOff val="-66641"/>
            <a:satOff val="-18847"/>
            <a:lumOff val="-8197"/>
            <a:alphaOff val="0"/>
          </a:schemeClr>
        </a:solidFill>
        <a:ln w="25400" cap="flat" cmpd="sng" algn="ctr">
          <a:solidFill>
            <a:schemeClr val="accent3">
              <a:hueOff val="-66641"/>
              <a:satOff val="-18847"/>
              <a:lumOff val="-819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F1E2E5-E971-492C-9531-15DA0BB954FF}">
      <dsp:nvSpPr>
        <dsp:cNvPr id="0" name=""/>
        <dsp:cNvSpPr/>
      </dsp:nvSpPr>
      <dsp:spPr>
        <a:xfrm>
          <a:off x="7074132" y="5381548"/>
          <a:ext cx="1862225" cy="1473745"/>
        </a:xfrm>
        <a:prstGeom prst="chevron">
          <a:avLst>
            <a:gd name="adj" fmla="val 70610"/>
          </a:avLst>
        </a:prstGeom>
        <a:solidFill>
          <a:schemeClr val="accent3">
            <a:hueOff val="-70148"/>
            <a:satOff val="-19839"/>
            <a:lumOff val="-8628"/>
            <a:alphaOff val="0"/>
          </a:schemeClr>
        </a:solidFill>
        <a:ln w="25400" cap="flat" cmpd="sng" algn="ctr">
          <a:solidFill>
            <a:schemeClr val="accent3">
              <a:hueOff val="-70148"/>
              <a:satOff val="-19839"/>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A3CA65-E0AC-482E-B77A-22C9A3094AF8}">
      <dsp:nvSpPr>
        <dsp:cNvPr id="0" name=""/>
        <dsp:cNvSpPr/>
      </dsp:nvSpPr>
      <dsp:spPr>
        <a:xfrm>
          <a:off x="360042" y="5528922"/>
          <a:ext cx="8061683" cy="1178996"/>
        </a:xfrm>
        <a:prstGeom prst="rect">
          <a:avLst/>
        </a:prstGeom>
        <a:solidFill>
          <a:schemeClr val="lt1">
            <a:hueOff val="0"/>
            <a:satOff val="0"/>
            <a:lumOff val="0"/>
            <a:alphaOff val="0"/>
          </a:schemeClr>
        </a:solidFill>
        <a:ln w="25400" cap="flat" cmpd="sng" algn="ctr">
          <a:solidFill>
            <a:schemeClr val="accent3">
              <a:hueOff val="-70148"/>
              <a:satOff val="-19839"/>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500" tIns="63500" rIns="63500" bIns="63500" numCol="1" spcCol="1270" anchor="ctr" anchorCtr="0">
          <a:noAutofit/>
        </a:bodyPr>
        <a:lstStyle/>
        <a:p>
          <a:pPr lvl="0" algn="ctr" defTabSz="1111250">
            <a:lnSpc>
              <a:spcPct val="90000"/>
            </a:lnSpc>
            <a:spcBef>
              <a:spcPct val="0"/>
            </a:spcBef>
            <a:spcAft>
              <a:spcPct val="35000"/>
            </a:spcAft>
          </a:pPr>
          <a:r>
            <a:rPr lang="az-Latn-AZ" sz="2500" kern="1200" smtClean="0">
              <a:latin typeface="Times New Roman" panose="02020603050405020304" pitchFamily="18" charset="0"/>
              <a:cs typeface="Times New Roman" panose="02020603050405020304" pitchFamily="18" charset="0"/>
            </a:rPr>
            <a:t>“2022-2026-cı illər üçün İİV/QİCS-lə mübarizə üzrə Dövlət Proqramı”</a:t>
          </a:r>
          <a:endParaRPr lang="en-US" sz="2500" kern="1200" dirty="0"/>
        </a:p>
      </dsp:txBody>
      <dsp:txXfrm>
        <a:off x="360042" y="5528922"/>
        <a:ext cx="8061683" cy="11789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CD2FF8-5BB2-4A4F-BF86-C7D83C117FD7}">
      <dsp:nvSpPr>
        <dsp:cNvPr id="0" name=""/>
        <dsp:cNvSpPr/>
      </dsp:nvSpPr>
      <dsp:spPr>
        <a:xfrm rot="5400000">
          <a:off x="-203569" y="209145"/>
          <a:ext cx="1357126" cy="949988"/>
        </a:xfrm>
        <a:prstGeom prst="chevron">
          <a:avLst/>
        </a:prstGeom>
        <a:gradFill rotWithShape="0">
          <a:gsLst>
            <a:gs pos="0">
              <a:schemeClr val="accent3">
                <a:shade val="80000"/>
                <a:hueOff val="0"/>
                <a:satOff val="0"/>
                <a:lumOff val="0"/>
                <a:alphaOff val="0"/>
                <a:tint val="73000"/>
                <a:shade val="100000"/>
                <a:satMod val="150000"/>
              </a:schemeClr>
            </a:gs>
            <a:gs pos="25000">
              <a:schemeClr val="accent3">
                <a:shade val="80000"/>
                <a:hueOff val="0"/>
                <a:satOff val="0"/>
                <a:lumOff val="0"/>
                <a:alphaOff val="0"/>
                <a:tint val="96000"/>
                <a:shade val="80000"/>
                <a:satMod val="105000"/>
              </a:schemeClr>
            </a:gs>
            <a:gs pos="38000">
              <a:schemeClr val="accent3">
                <a:shade val="80000"/>
                <a:hueOff val="0"/>
                <a:satOff val="0"/>
                <a:lumOff val="0"/>
                <a:alphaOff val="0"/>
                <a:tint val="96000"/>
                <a:shade val="59000"/>
                <a:satMod val="120000"/>
              </a:schemeClr>
            </a:gs>
            <a:gs pos="55000">
              <a:schemeClr val="accent3">
                <a:shade val="80000"/>
                <a:hueOff val="0"/>
                <a:satOff val="0"/>
                <a:lumOff val="0"/>
                <a:alphaOff val="0"/>
                <a:tint val="100000"/>
                <a:shade val="57000"/>
                <a:satMod val="120000"/>
              </a:schemeClr>
            </a:gs>
            <a:gs pos="80000">
              <a:schemeClr val="accent3">
                <a:shade val="80000"/>
                <a:hueOff val="0"/>
                <a:satOff val="0"/>
                <a:lumOff val="0"/>
                <a:alphaOff val="0"/>
                <a:tint val="100000"/>
                <a:shade val="56000"/>
                <a:satMod val="145000"/>
              </a:schemeClr>
            </a:gs>
            <a:gs pos="88000">
              <a:schemeClr val="accent3">
                <a:shade val="80000"/>
                <a:hueOff val="0"/>
                <a:satOff val="0"/>
                <a:lumOff val="0"/>
                <a:alphaOff val="0"/>
                <a:tint val="100000"/>
                <a:shade val="63000"/>
                <a:satMod val="160000"/>
              </a:schemeClr>
            </a:gs>
            <a:gs pos="100000">
              <a:schemeClr val="accent3">
                <a:shade val="80000"/>
                <a:hueOff val="0"/>
                <a:satOff val="0"/>
                <a:lumOff val="0"/>
                <a:alphaOff val="0"/>
                <a:tint val="99000"/>
                <a:shade val="100000"/>
                <a:satMod val="155000"/>
              </a:schemeClr>
            </a:gs>
          </a:gsLst>
          <a:lin ang="5400000" scaled="0"/>
        </a:gradFill>
        <a:ln w="9525" cap="flat" cmpd="sng" algn="ctr">
          <a:solidFill>
            <a:schemeClr val="accent3">
              <a:shade val="80000"/>
              <a:hueOff val="0"/>
              <a:satOff val="0"/>
              <a:lumOff val="0"/>
              <a:alphaOff val="0"/>
            </a:schemeClr>
          </a:solidFill>
          <a:prstDash val="solid"/>
        </a:ln>
        <a:effectLst/>
        <a:scene3d>
          <a:camera prst="orthographicFront">
            <a:rot lat="0" lon="0" rev="0"/>
          </a:camera>
          <a:lightRig rig="glow" dir="tl">
            <a:rot lat="0" lon="0" rev="1800000"/>
          </a:lightRig>
        </a:scene3d>
        <a:sp3d contourW="10160" prstMaterial="dkEdge">
          <a:bevelT w="0" h="0" prst="angle"/>
          <a:contourClr>
            <a:schemeClr val="accent3">
              <a:shade val="80000"/>
              <a:hueOff val="0"/>
              <a:satOff val="0"/>
              <a:lumOff val="0"/>
              <a:alphaOff val="0"/>
              <a:shade val="30000"/>
              <a:satMod val="150000"/>
            </a:schemeClr>
          </a:contourClr>
        </a:sp3d>
      </dsp:spPr>
      <dsp:style>
        <a:lnRef idx="1">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az-Latn-AZ" sz="2700" kern="1200" dirty="0" smtClean="0"/>
            <a:t> </a:t>
          </a:r>
          <a:endParaRPr lang="en-US" sz="2700" kern="1200" dirty="0"/>
        </a:p>
      </dsp:txBody>
      <dsp:txXfrm rot="-5400000">
        <a:off x="0" y="480570"/>
        <a:ext cx="949988" cy="407138"/>
      </dsp:txXfrm>
    </dsp:sp>
    <dsp:sp modelId="{9C5D5610-4B4E-4B59-92F5-034B115DAED7}">
      <dsp:nvSpPr>
        <dsp:cNvPr id="0" name=""/>
        <dsp:cNvSpPr/>
      </dsp:nvSpPr>
      <dsp:spPr>
        <a:xfrm rot="5400000">
          <a:off x="4222830" y="-3267265"/>
          <a:ext cx="882596" cy="7428279"/>
        </a:xfrm>
        <a:prstGeom prst="round2SameRect">
          <a:avLst/>
        </a:prstGeom>
        <a:solidFill>
          <a:schemeClr val="lt1">
            <a:alpha val="90000"/>
            <a:hueOff val="0"/>
            <a:satOff val="0"/>
            <a:lumOff val="0"/>
            <a:alphaOff val="0"/>
          </a:schemeClr>
        </a:solidFill>
        <a:ln w="9525" cap="flat" cmpd="sng" algn="ctr">
          <a:solidFill>
            <a:schemeClr val="accent3">
              <a:shade val="8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ctr" defTabSz="1200150">
            <a:lnSpc>
              <a:spcPct val="90000"/>
            </a:lnSpc>
            <a:spcBef>
              <a:spcPct val="0"/>
            </a:spcBef>
            <a:spcAft>
              <a:spcPct val="15000"/>
            </a:spcAft>
            <a:buChar char="••"/>
          </a:pPr>
          <a:r>
            <a:rPr lang="az-Latn-AZ" sz="2700" kern="1200" dirty="0" smtClean="0">
              <a:latin typeface="Times New Roman" panose="02020603050405020304" pitchFamily="18" charset="0"/>
              <a:cs typeface="Times New Roman" panose="02020603050405020304" pitchFamily="18" charset="0"/>
            </a:rPr>
            <a:t>“Uşaq nikahlarının aradan qaldırılması”</a:t>
          </a:r>
          <a:endParaRPr lang="en-US" sz="2700" kern="1200" dirty="0">
            <a:latin typeface="Times New Roman" panose="02020603050405020304" pitchFamily="18" charset="0"/>
            <a:cs typeface="Times New Roman" panose="02020603050405020304" pitchFamily="18" charset="0"/>
          </a:endParaRPr>
        </a:p>
      </dsp:txBody>
      <dsp:txXfrm rot="-5400000">
        <a:off x="949989" y="48661"/>
        <a:ext cx="7385194" cy="796426"/>
      </dsp:txXfrm>
    </dsp:sp>
    <dsp:sp modelId="{08B369A0-C1C5-4C5D-8860-D2FC2E91BEE9}">
      <dsp:nvSpPr>
        <dsp:cNvPr id="0" name=""/>
        <dsp:cNvSpPr/>
      </dsp:nvSpPr>
      <dsp:spPr>
        <a:xfrm rot="5400000">
          <a:off x="-203569" y="1420985"/>
          <a:ext cx="1357126" cy="949988"/>
        </a:xfrm>
        <a:prstGeom prst="chevron">
          <a:avLst/>
        </a:prstGeom>
        <a:gradFill rotWithShape="0">
          <a:gsLst>
            <a:gs pos="0">
              <a:schemeClr val="accent3">
                <a:shade val="80000"/>
                <a:hueOff val="-22494"/>
                <a:satOff val="-1863"/>
                <a:lumOff val="8543"/>
                <a:alphaOff val="0"/>
                <a:tint val="73000"/>
                <a:shade val="100000"/>
                <a:satMod val="150000"/>
              </a:schemeClr>
            </a:gs>
            <a:gs pos="25000">
              <a:schemeClr val="accent3">
                <a:shade val="80000"/>
                <a:hueOff val="-22494"/>
                <a:satOff val="-1863"/>
                <a:lumOff val="8543"/>
                <a:alphaOff val="0"/>
                <a:tint val="96000"/>
                <a:shade val="80000"/>
                <a:satMod val="105000"/>
              </a:schemeClr>
            </a:gs>
            <a:gs pos="38000">
              <a:schemeClr val="accent3">
                <a:shade val="80000"/>
                <a:hueOff val="-22494"/>
                <a:satOff val="-1863"/>
                <a:lumOff val="8543"/>
                <a:alphaOff val="0"/>
                <a:tint val="96000"/>
                <a:shade val="59000"/>
                <a:satMod val="120000"/>
              </a:schemeClr>
            </a:gs>
            <a:gs pos="55000">
              <a:schemeClr val="accent3">
                <a:shade val="80000"/>
                <a:hueOff val="-22494"/>
                <a:satOff val="-1863"/>
                <a:lumOff val="8543"/>
                <a:alphaOff val="0"/>
                <a:tint val="100000"/>
                <a:shade val="57000"/>
                <a:satMod val="120000"/>
              </a:schemeClr>
            </a:gs>
            <a:gs pos="80000">
              <a:schemeClr val="accent3">
                <a:shade val="80000"/>
                <a:hueOff val="-22494"/>
                <a:satOff val="-1863"/>
                <a:lumOff val="8543"/>
                <a:alphaOff val="0"/>
                <a:tint val="100000"/>
                <a:shade val="56000"/>
                <a:satMod val="145000"/>
              </a:schemeClr>
            </a:gs>
            <a:gs pos="88000">
              <a:schemeClr val="accent3">
                <a:shade val="80000"/>
                <a:hueOff val="-22494"/>
                <a:satOff val="-1863"/>
                <a:lumOff val="8543"/>
                <a:alphaOff val="0"/>
                <a:tint val="100000"/>
                <a:shade val="63000"/>
                <a:satMod val="160000"/>
              </a:schemeClr>
            </a:gs>
            <a:gs pos="100000">
              <a:schemeClr val="accent3">
                <a:shade val="80000"/>
                <a:hueOff val="-22494"/>
                <a:satOff val="-1863"/>
                <a:lumOff val="8543"/>
                <a:alphaOff val="0"/>
                <a:tint val="99000"/>
                <a:shade val="100000"/>
                <a:satMod val="155000"/>
              </a:schemeClr>
            </a:gs>
          </a:gsLst>
          <a:lin ang="5400000" scaled="0"/>
        </a:gradFill>
        <a:ln w="9525" cap="flat" cmpd="sng" algn="ctr">
          <a:solidFill>
            <a:schemeClr val="accent3">
              <a:shade val="80000"/>
              <a:hueOff val="-22494"/>
              <a:satOff val="-1863"/>
              <a:lumOff val="8543"/>
              <a:alphaOff val="0"/>
            </a:schemeClr>
          </a:solidFill>
          <a:prstDash val="solid"/>
        </a:ln>
        <a:effectLst/>
        <a:scene3d>
          <a:camera prst="orthographicFront">
            <a:rot lat="0" lon="0" rev="0"/>
          </a:camera>
          <a:lightRig rig="glow" dir="tl">
            <a:rot lat="0" lon="0" rev="1800000"/>
          </a:lightRig>
        </a:scene3d>
        <a:sp3d contourW="10160" prstMaterial="dkEdge">
          <a:bevelT w="0" h="0" prst="angle"/>
          <a:contourClr>
            <a:schemeClr val="accent3">
              <a:shade val="80000"/>
              <a:hueOff val="-22494"/>
              <a:satOff val="-1863"/>
              <a:lumOff val="8543"/>
              <a:alphaOff val="0"/>
              <a:shade val="30000"/>
              <a:satMod val="150000"/>
            </a:schemeClr>
          </a:contourClr>
        </a:sp3d>
      </dsp:spPr>
      <dsp:style>
        <a:lnRef idx="1">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az-Latn-AZ" sz="2700" kern="1200" dirty="0" smtClean="0"/>
            <a:t> </a:t>
          </a:r>
          <a:endParaRPr lang="en-US" sz="2700" kern="1200" dirty="0"/>
        </a:p>
      </dsp:txBody>
      <dsp:txXfrm rot="-5400000">
        <a:off x="0" y="1692410"/>
        <a:ext cx="949988" cy="407138"/>
      </dsp:txXfrm>
    </dsp:sp>
    <dsp:sp modelId="{6BCC5934-D138-4109-ADD2-BF1031E753E6}">
      <dsp:nvSpPr>
        <dsp:cNvPr id="0" name=""/>
        <dsp:cNvSpPr/>
      </dsp:nvSpPr>
      <dsp:spPr>
        <a:xfrm rot="5400000">
          <a:off x="4223062" y="-2055656"/>
          <a:ext cx="882132" cy="7428279"/>
        </a:xfrm>
        <a:prstGeom prst="round2SameRect">
          <a:avLst/>
        </a:prstGeom>
        <a:solidFill>
          <a:schemeClr val="lt1">
            <a:alpha val="90000"/>
            <a:hueOff val="0"/>
            <a:satOff val="0"/>
            <a:lumOff val="0"/>
            <a:alphaOff val="0"/>
          </a:schemeClr>
        </a:solidFill>
        <a:ln w="9525" cap="flat" cmpd="sng" algn="ctr">
          <a:solidFill>
            <a:schemeClr val="accent3">
              <a:shade val="80000"/>
              <a:hueOff val="-22494"/>
              <a:satOff val="-1863"/>
              <a:lumOff val="854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ctr" defTabSz="1200150">
            <a:lnSpc>
              <a:spcPct val="90000"/>
            </a:lnSpc>
            <a:spcBef>
              <a:spcPct val="0"/>
            </a:spcBef>
            <a:spcAft>
              <a:spcPct val="15000"/>
            </a:spcAft>
            <a:buChar char="••"/>
          </a:pPr>
          <a:r>
            <a:rPr lang="az-Latn-AZ" sz="2700" kern="1200" dirty="0" smtClean="0">
              <a:latin typeface="Times New Roman" panose="02020603050405020304" pitchFamily="18" charset="0"/>
              <a:cs typeface="Times New Roman" panose="02020603050405020304" pitchFamily="18" charset="0"/>
            </a:rPr>
            <a:t>“Erkən uşaqlıq dövründə uşaqlara göstərilən sosial xidmətlər”</a:t>
          </a:r>
          <a:endParaRPr lang="en-US" sz="2700" kern="1200" dirty="0">
            <a:latin typeface="Times New Roman" panose="02020603050405020304" pitchFamily="18" charset="0"/>
            <a:cs typeface="Times New Roman" panose="02020603050405020304" pitchFamily="18" charset="0"/>
          </a:endParaRPr>
        </a:p>
      </dsp:txBody>
      <dsp:txXfrm rot="-5400000">
        <a:off x="949989" y="1260479"/>
        <a:ext cx="7385217" cy="796008"/>
      </dsp:txXfrm>
    </dsp:sp>
    <dsp:sp modelId="{9D944868-BA98-4244-8C9B-5008BF246AA7}">
      <dsp:nvSpPr>
        <dsp:cNvPr id="0" name=""/>
        <dsp:cNvSpPr/>
      </dsp:nvSpPr>
      <dsp:spPr>
        <a:xfrm rot="5400000">
          <a:off x="-203569" y="2632825"/>
          <a:ext cx="1357126" cy="949988"/>
        </a:xfrm>
        <a:prstGeom prst="chevron">
          <a:avLst/>
        </a:prstGeom>
        <a:gradFill rotWithShape="0">
          <a:gsLst>
            <a:gs pos="0">
              <a:schemeClr val="accent3">
                <a:shade val="80000"/>
                <a:hueOff val="-44989"/>
                <a:satOff val="-3727"/>
                <a:lumOff val="17085"/>
                <a:alphaOff val="0"/>
                <a:tint val="73000"/>
                <a:shade val="100000"/>
                <a:satMod val="150000"/>
              </a:schemeClr>
            </a:gs>
            <a:gs pos="25000">
              <a:schemeClr val="accent3">
                <a:shade val="80000"/>
                <a:hueOff val="-44989"/>
                <a:satOff val="-3727"/>
                <a:lumOff val="17085"/>
                <a:alphaOff val="0"/>
                <a:tint val="96000"/>
                <a:shade val="80000"/>
                <a:satMod val="105000"/>
              </a:schemeClr>
            </a:gs>
            <a:gs pos="38000">
              <a:schemeClr val="accent3">
                <a:shade val="80000"/>
                <a:hueOff val="-44989"/>
                <a:satOff val="-3727"/>
                <a:lumOff val="17085"/>
                <a:alphaOff val="0"/>
                <a:tint val="96000"/>
                <a:shade val="59000"/>
                <a:satMod val="120000"/>
              </a:schemeClr>
            </a:gs>
            <a:gs pos="55000">
              <a:schemeClr val="accent3">
                <a:shade val="80000"/>
                <a:hueOff val="-44989"/>
                <a:satOff val="-3727"/>
                <a:lumOff val="17085"/>
                <a:alphaOff val="0"/>
                <a:tint val="100000"/>
                <a:shade val="57000"/>
                <a:satMod val="120000"/>
              </a:schemeClr>
            </a:gs>
            <a:gs pos="80000">
              <a:schemeClr val="accent3">
                <a:shade val="80000"/>
                <a:hueOff val="-44989"/>
                <a:satOff val="-3727"/>
                <a:lumOff val="17085"/>
                <a:alphaOff val="0"/>
                <a:tint val="100000"/>
                <a:shade val="56000"/>
                <a:satMod val="145000"/>
              </a:schemeClr>
            </a:gs>
            <a:gs pos="88000">
              <a:schemeClr val="accent3">
                <a:shade val="80000"/>
                <a:hueOff val="-44989"/>
                <a:satOff val="-3727"/>
                <a:lumOff val="17085"/>
                <a:alphaOff val="0"/>
                <a:tint val="100000"/>
                <a:shade val="63000"/>
                <a:satMod val="160000"/>
              </a:schemeClr>
            </a:gs>
            <a:gs pos="100000">
              <a:schemeClr val="accent3">
                <a:shade val="80000"/>
                <a:hueOff val="-44989"/>
                <a:satOff val="-3727"/>
                <a:lumOff val="17085"/>
                <a:alphaOff val="0"/>
                <a:tint val="99000"/>
                <a:shade val="100000"/>
                <a:satMod val="155000"/>
              </a:schemeClr>
            </a:gs>
          </a:gsLst>
          <a:lin ang="5400000" scaled="0"/>
        </a:gradFill>
        <a:ln w="9525" cap="flat" cmpd="sng" algn="ctr">
          <a:solidFill>
            <a:schemeClr val="accent3">
              <a:shade val="80000"/>
              <a:hueOff val="-44989"/>
              <a:satOff val="-3727"/>
              <a:lumOff val="17085"/>
              <a:alphaOff val="0"/>
            </a:schemeClr>
          </a:solidFill>
          <a:prstDash val="solid"/>
        </a:ln>
        <a:effectLst/>
        <a:scene3d>
          <a:camera prst="orthographicFront">
            <a:rot lat="0" lon="0" rev="0"/>
          </a:camera>
          <a:lightRig rig="glow" dir="tl">
            <a:rot lat="0" lon="0" rev="1800000"/>
          </a:lightRig>
        </a:scene3d>
        <a:sp3d contourW="10160" prstMaterial="dkEdge">
          <a:bevelT w="0" h="0" prst="angle"/>
          <a:contourClr>
            <a:schemeClr val="accent3">
              <a:shade val="80000"/>
              <a:hueOff val="-44989"/>
              <a:satOff val="-3727"/>
              <a:lumOff val="17085"/>
              <a:alphaOff val="0"/>
              <a:shade val="30000"/>
              <a:satMod val="150000"/>
            </a:schemeClr>
          </a:contourClr>
        </a:sp3d>
      </dsp:spPr>
      <dsp:style>
        <a:lnRef idx="1">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az-Latn-AZ" sz="2700" kern="1200" dirty="0" smtClean="0"/>
            <a:t> </a:t>
          </a:r>
          <a:endParaRPr lang="en-US" sz="2700" kern="1200" dirty="0"/>
        </a:p>
      </dsp:txBody>
      <dsp:txXfrm rot="-5400000">
        <a:off x="0" y="2904250"/>
        <a:ext cx="949988" cy="407138"/>
      </dsp:txXfrm>
    </dsp:sp>
    <dsp:sp modelId="{B7F0E197-59C2-4BC9-89E5-88ECB7B2EFCE}">
      <dsp:nvSpPr>
        <dsp:cNvPr id="0" name=""/>
        <dsp:cNvSpPr/>
      </dsp:nvSpPr>
      <dsp:spPr>
        <a:xfrm rot="5400000">
          <a:off x="4223062" y="-843816"/>
          <a:ext cx="882132" cy="7428279"/>
        </a:xfrm>
        <a:prstGeom prst="round2SameRect">
          <a:avLst/>
        </a:prstGeom>
        <a:solidFill>
          <a:schemeClr val="lt1">
            <a:alpha val="90000"/>
            <a:hueOff val="0"/>
            <a:satOff val="0"/>
            <a:lumOff val="0"/>
            <a:alphaOff val="0"/>
          </a:schemeClr>
        </a:solidFill>
        <a:ln w="9525" cap="flat" cmpd="sng" algn="ctr">
          <a:solidFill>
            <a:schemeClr val="accent3">
              <a:shade val="80000"/>
              <a:hueOff val="-44989"/>
              <a:satOff val="-3727"/>
              <a:lumOff val="1708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ctr" defTabSz="1200150">
            <a:lnSpc>
              <a:spcPct val="90000"/>
            </a:lnSpc>
            <a:spcBef>
              <a:spcPct val="0"/>
            </a:spcBef>
            <a:spcAft>
              <a:spcPct val="15000"/>
            </a:spcAft>
            <a:buChar char="••"/>
          </a:pPr>
          <a:r>
            <a:rPr lang="az-Latn-AZ" sz="2700" kern="1200" dirty="0" smtClean="0">
              <a:latin typeface="Times New Roman" panose="02020603050405020304" pitchFamily="18" charset="0"/>
              <a:cs typeface="Times New Roman" panose="02020603050405020304" pitchFamily="18" charset="0"/>
            </a:rPr>
            <a:t> “Uşaqlara qarşı zorakılıqla bağlı problemlərin öyrənilməsi”</a:t>
          </a:r>
          <a:endParaRPr lang="en-US" sz="2700" kern="1200" dirty="0">
            <a:latin typeface="Times New Roman" panose="02020603050405020304" pitchFamily="18" charset="0"/>
            <a:cs typeface="Times New Roman" panose="02020603050405020304" pitchFamily="18" charset="0"/>
          </a:endParaRPr>
        </a:p>
      </dsp:txBody>
      <dsp:txXfrm rot="-5400000">
        <a:off x="949989" y="2472319"/>
        <a:ext cx="7385217" cy="796008"/>
      </dsp:txXfrm>
    </dsp:sp>
    <dsp:sp modelId="{D7052A95-B4A9-402F-948D-C12715C136BC}">
      <dsp:nvSpPr>
        <dsp:cNvPr id="0" name=""/>
        <dsp:cNvSpPr/>
      </dsp:nvSpPr>
      <dsp:spPr>
        <a:xfrm rot="5400000">
          <a:off x="-203569" y="3844665"/>
          <a:ext cx="1357126" cy="949988"/>
        </a:xfrm>
        <a:prstGeom prst="chevron">
          <a:avLst/>
        </a:prstGeom>
        <a:gradFill rotWithShape="0">
          <a:gsLst>
            <a:gs pos="0">
              <a:schemeClr val="accent3">
                <a:shade val="80000"/>
                <a:hueOff val="-67483"/>
                <a:satOff val="-5590"/>
                <a:lumOff val="25628"/>
                <a:alphaOff val="0"/>
                <a:tint val="73000"/>
                <a:shade val="100000"/>
                <a:satMod val="150000"/>
              </a:schemeClr>
            </a:gs>
            <a:gs pos="25000">
              <a:schemeClr val="accent3">
                <a:shade val="80000"/>
                <a:hueOff val="-67483"/>
                <a:satOff val="-5590"/>
                <a:lumOff val="25628"/>
                <a:alphaOff val="0"/>
                <a:tint val="96000"/>
                <a:shade val="80000"/>
                <a:satMod val="105000"/>
              </a:schemeClr>
            </a:gs>
            <a:gs pos="38000">
              <a:schemeClr val="accent3">
                <a:shade val="80000"/>
                <a:hueOff val="-67483"/>
                <a:satOff val="-5590"/>
                <a:lumOff val="25628"/>
                <a:alphaOff val="0"/>
                <a:tint val="96000"/>
                <a:shade val="59000"/>
                <a:satMod val="120000"/>
              </a:schemeClr>
            </a:gs>
            <a:gs pos="55000">
              <a:schemeClr val="accent3">
                <a:shade val="80000"/>
                <a:hueOff val="-67483"/>
                <a:satOff val="-5590"/>
                <a:lumOff val="25628"/>
                <a:alphaOff val="0"/>
                <a:tint val="100000"/>
                <a:shade val="57000"/>
                <a:satMod val="120000"/>
              </a:schemeClr>
            </a:gs>
            <a:gs pos="80000">
              <a:schemeClr val="accent3">
                <a:shade val="80000"/>
                <a:hueOff val="-67483"/>
                <a:satOff val="-5590"/>
                <a:lumOff val="25628"/>
                <a:alphaOff val="0"/>
                <a:tint val="100000"/>
                <a:shade val="56000"/>
                <a:satMod val="145000"/>
              </a:schemeClr>
            </a:gs>
            <a:gs pos="88000">
              <a:schemeClr val="accent3">
                <a:shade val="80000"/>
                <a:hueOff val="-67483"/>
                <a:satOff val="-5590"/>
                <a:lumOff val="25628"/>
                <a:alphaOff val="0"/>
                <a:tint val="100000"/>
                <a:shade val="63000"/>
                <a:satMod val="160000"/>
              </a:schemeClr>
            </a:gs>
            <a:gs pos="100000">
              <a:schemeClr val="accent3">
                <a:shade val="80000"/>
                <a:hueOff val="-67483"/>
                <a:satOff val="-5590"/>
                <a:lumOff val="25628"/>
                <a:alphaOff val="0"/>
                <a:tint val="99000"/>
                <a:shade val="100000"/>
                <a:satMod val="155000"/>
              </a:schemeClr>
            </a:gs>
          </a:gsLst>
          <a:lin ang="5400000" scaled="0"/>
        </a:gradFill>
        <a:ln w="9525" cap="flat" cmpd="sng" algn="ctr">
          <a:solidFill>
            <a:schemeClr val="accent3">
              <a:shade val="80000"/>
              <a:hueOff val="-67483"/>
              <a:satOff val="-5590"/>
              <a:lumOff val="25628"/>
              <a:alphaOff val="0"/>
            </a:schemeClr>
          </a:solidFill>
          <a:prstDash val="solid"/>
        </a:ln>
        <a:effectLst/>
        <a:scene3d>
          <a:camera prst="orthographicFront">
            <a:rot lat="0" lon="0" rev="0"/>
          </a:camera>
          <a:lightRig rig="glow" dir="tl">
            <a:rot lat="0" lon="0" rev="1800000"/>
          </a:lightRig>
        </a:scene3d>
        <a:sp3d contourW="10160" prstMaterial="dkEdge">
          <a:bevelT w="0" h="0" prst="angle"/>
          <a:contourClr>
            <a:schemeClr val="accent3">
              <a:shade val="80000"/>
              <a:hueOff val="-67483"/>
              <a:satOff val="-5590"/>
              <a:lumOff val="25628"/>
              <a:alphaOff val="0"/>
              <a:shade val="30000"/>
              <a:satMod val="150000"/>
            </a:schemeClr>
          </a:contourClr>
        </a:sp3d>
      </dsp:spPr>
      <dsp:style>
        <a:lnRef idx="1">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endParaRPr lang="en-US" sz="2700" kern="1200" dirty="0"/>
        </a:p>
      </dsp:txBody>
      <dsp:txXfrm rot="-5400000">
        <a:off x="0" y="4116090"/>
        <a:ext cx="949988" cy="407138"/>
      </dsp:txXfrm>
    </dsp:sp>
    <dsp:sp modelId="{A5713669-6224-49CB-AC22-FDAF259D5530}">
      <dsp:nvSpPr>
        <dsp:cNvPr id="0" name=""/>
        <dsp:cNvSpPr/>
      </dsp:nvSpPr>
      <dsp:spPr>
        <a:xfrm rot="5400000">
          <a:off x="4223062" y="368023"/>
          <a:ext cx="882132" cy="7428279"/>
        </a:xfrm>
        <a:prstGeom prst="round2SameRect">
          <a:avLst/>
        </a:prstGeom>
        <a:solidFill>
          <a:schemeClr val="lt1">
            <a:alpha val="90000"/>
            <a:hueOff val="0"/>
            <a:satOff val="0"/>
            <a:lumOff val="0"/>
            <a:alphaOff val="0"/>
          </a:schemeClr>
        </a:solidFill>
        <a:ln w="9525" cap="flat" cmpd="sng" algn="ctr">
          <a:solidFill>
            <a:schemeClr val="accent3">
              <a:shade val="80000"/>
              <a:hueOff val="-67483"/>
              <a:satOff val="-5590"/>
              <a:lumOff val="2562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ctr" defTabSz="1155700">
            <a:lnSpc>
              <a:spcPct val="90000"/>
            </a:lnSpc>
            <a:spcBef>
              <a:spcPct val="0"/>
            </a:spcBef>
            <a:spcAft>
              <a:spcPct val="15000"/>
            </a:spcAft>
            <a:buChar char="••"/>
          </a:pPr>
          <a:r>
            <a:rPr lang="az-Latn-AZ" sz="2600" kern="1200" dirty="0" smtClean="0">
              <a:latin typeface="Times New Roman" panose="02020603050405020304" pitchFamily="18" charset="0"/>
              <a:cs typeface="Times New Roman" panose="02020603050405020304" pitchFamily="18" charset="0"/>
            </a:rPr>
            <a:t>“Qohum evlilikləri ilə bağlı mövcud vəziyyət və fəsadlar”</a:t>
          </a:r>
          <a:endParaRPr lang="en-US" sz="2600" kern="1200" dirty="0">
            <a:latin typeface="Times New Roman" panose="02020603050405020304" pitchFamily="18" charset="0"/>
            <a:cs typeface="Times New Roman" panose="02020603050405020304" pitchFamily="18" charset="0"/>
          </a:endParaRPr>
        </a:p>
      </dsp:txBody>
      <dsp:txXfrm rot="-5400000">
        <a:off x="949989" y="3684158"/>
        <a:ext cx="7385217" cy="7960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70362-69DC-4F6D-ACCE-393375E244BC}">
      <dsp:nvSpPr>
        <dsp:cNvPr id="0" name=""/>
        <dsp:cNvSpPr/>
      </dsp:nvSpPr>
      <dsp:spPr>
        <a:xfrm rot="5400000">
          <a:off x="-247038" y="253696"/>
          <a:ext cx="1646922" cy="1152845"/>
        </a:xfrm>
        <a:prstGeom prst="chevron">
          <a:avLst/>
        </a:prstGeom>
        <a:gradFill rotWithShape="0">
          <a:gsLst>
            <a:gs pos="0">
              <a:schemeClr val="accent2">
                <a:alpha val="90000"/>
                <a:hueOff val="0"/>
                <a:satOff val="0"/>
                <a:lumOff val="0"/>
                <a:alphaOff val="0"/>
                <a:tint val="73000"/>
                <a:shade val="100000"/>
                <a:satMod val="150000"/>
              </a:schemeClr>
            </a:gs>
            <a:gs pos="25000">
              <a:schemeClr val="accent2">
                <a:alpha val="90000"/>
                <a:hueOff val="0"/>
                <a:satOff val="0"/>
                <a:lumOff val="0"/>
                <a:alphaOff val="0"/>
                <a:tint val="96000"/>
                <a:shade val="80000"/>
                <a:satMod val="105000"/>
              </a:schemeClr>
            </a:gs>
            <a:gs pos="38000">
              <a:schemeClr val="accent2">
                <a:alpha val="90000"/>
                <a:hueOff val="0"/>
                <a:satOff val="0"/>
                <a:lumOff val="0"/>
                <a:alphaOff val="0"/>
                <a:tint val="96000"/>
                <a:shade val="59000"/>
                <a:satMod val="120000"/>
              </a:schemeClr>
            </a:gs>
            <a:gs pos="55000">
              <a:schemeClr val="accent2">
                <a:alpha val="90000"/>
                <a:hueOff val="0"/>
                <a:satOff val="0"/>
                <a:lumOff val="0"/>
                <a:alphaOff val="0"/>
                <a:tint val="100000"/>
                <a:shade val="57000"/>
                <a:satMod val="120000"/>
              </a:schemeClr>
            </a:gs>
            <a:gs pos="80000">
              <a:schemeClr val="accent2">
                <a:alpha val="90000"/>
                <a:hueOff val="0"/>
                <a:satOff val="0"/>
                <a:lumOff val="0"/>
                <a:alphaOff val="0"/>
                <a:tint val="100000"/>
                <a:shade val="56000"/>
                <a:satMod val="145000"/>
              </a:schemeClr>
            </a:gs>
            <a:gs pos="88000">
              <a:schemeClr val="accent2">
                <a:alpha val="90000"/>
                <a:hueOff val="0"/>
                <a:satOff val="0"/>
                <a:lumOff val="0"/>
                <a:alphaOff val="0"/>
                <a:tint val="100000"/>
                <a:shade val="63000"/>
                <a:satMod val="160000"/>
              </a:schemeClr>
            </a:gs>
            <a:gs pos="100000">
              <a:schemeClr val="accent2">
                <a:alpha val="90000"/>
                <a:hueOff val="0"/>
                <a:satOff val="0"/>
                <a:lumOff val="0"/>
                <a:alphaOff val="0"/>
                <a:tint val="99000"/>
                <a:shade val="100000"/>
                <a:satMod val="155000"/>
              </a:schemeClr>
            </a:gs>
          </a:gsLst>
          <a:lin ang="5400000" scaled="0"/>
        </a:gradFill>
        <a:ln w="9525" cap="flat" cmpd="sng" algn="ctr">
          <a:solidFill>
            <a:schemeClr val="accent2">
              <a:alpha val="90000"/>
              <a:hueOff val="0"/>
              <a:satOff val="0"/>
              <a:lumOff val="0"/>
              <a:alphaOff val="0"/>
            </a:schemeClr>
          </a:solidFill>
          <a:prstDash val="solid"/>
        </a:ln>
        <a:effectLst/>
        <a:scene3d>
          <a:camera prst="orthographicFront">
            <a:rot lat="0" lon="0" rev="0"/>
          </a:camera>
          <a:lightRig rig="glow" dir="tl">
            <a:rot lat="0" lon="0" rev="1800000"/>
          </a:lightRig>
        </a:scene3d>
        <a:sp3d contourW="10160" prstMaterial="dkEdge">
          <a:bevelT w="0" h="0" prst="angle"/>
          <a:contourClr>
            <a:schemeClr val="accent2">
              <a:alpha val="90000"/>
              <a:hueOff val="0"/>
              <a:satOff val="0"/>
              <a:lumOff val="0"/>
              <a:alphaOff val="0"/>
              <a:shade val="30000"/>
              <a:satMod val="150000"/>
            </a:schemeClr>
          </a:contourClr>
        </a:sp3d>
      </dsp:spPr>
      <dsp:style>
        <a:lnRef idx="1">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az-Latn-AZ" sz="3200" kern="1200" dirty="0" smtClean="0"/>
            <a:t> </a:t>
          </a:r>
          <a:endParaRPr lang="en-US" sz="3200" kern="1200" dirty="0"/>
        </a:p>
      </dsp:txBody>
      <dsp:txXfrm rot="-5400000">
        <a:off x="1" y="583081"/>
        <a:ext cx="1152845" cy="494077"/>
      </dsp:txXfrm>
    </dsp:sp>
    <dsp:sp modelId="{81546628-6BDF-4124-B54E-E84C64F6E7C6}">
      <dsp:nvSpPr>
        <dsp:cNvPr id="0" name=""/>
        <dsp:cNvSpPr/>
      </dsp:nvSpPr>
      <dsp:spPr>
        <a:xfrm rot="5400000">
          <a:off x="4270273" y="-3110769"/>
          <a:ext cx="1070499" cy="7305354"/>
        </a:xfrm>
        <a:prstGeom prst="round2SameRect">
          <a:avLst/>
        </a:prstGeom>
        <a:solidFill>
          <a:schemeClr val="lt1">
            <a:alpha val="90000"/>
            <a:hueOff val="0"/>
            <a:satOff val="0"/>
            <a:lumOff val="0"/>
            <a:alphaOff val="0"/>
          </a:schemeClr>
        </a:solidFill>
        <a:ln w="9525" cap="flat" cmpd="sng" algn="ctr">
          <a:solidFill>
            <a:schemeClr val="accent2">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ctr" defTabSz="1200150">
            <a:lnSpc>
              <a:spcPct val="90000"/>
            </a:lnSpc>
            <a:spcBef>
              <a:spcPct val="0"/>
            </a:spcBef>
            <a:spcAft>
              <a:spcPct val="15000"/>
            </a:spcAft>
            <a:buChar char="••"/>
          </a:pPr>
          <a:r>
            <a:rPr lang="az-Latn-AZ" sz="2700" kern="1200" dirty="0" smtClean="0">
              <a:latin typeface="Times New Roman" panose="02020603050405020304" pitchFamily="18" charset="0"/>
              <a:cs typeface="Times New Roman" panose="02020603050405020304" pitchFamily="18" charset="0"/>
            </a:rPr>
            <a:t>“Elmdə və təhsildə gender təhlili”</a:t>
          </a:r>
          <a:endParaRPr lang="en-US" sz="2700" kern="1200" dirty="0">
            <a:latin typeface="Times New Roman" panose="02020603050405020304" pitchFamily="18" charset="0"/>
            <a:cs typeface="Times New Roman" panose="02020603050405020304" pitchFamily="18" charset="0"/>
          </a:endParaRPr>
        </a:p>
      </dsp:txBody>
      <dsp:txXfrm rot="-5400000">
        <a:off x="1152846" y="58915"/>
        <a:ext cx="7253097" cy="965985"/>
      </dsp:txXfrm>
    </dsp:sp>
    <dsp:sp modelId="{75089C54-10CC-41D3-838A-5E7E2EF490A1}">
      <dsp:nvSpPr>
        <dsp:cNvPr id="0" name=""/>
        <dsp:cNvSpPr/>
      </dsp:nvSpPr>
      <dsp:spPr>
        <a:xfrm rot="5400000">
          <a:off x="-247038" y="1757683"/>
          <a:ext cx="1646922" cy="1152845"/>
        </a:xfrm>
        <a:prstGeom prst="chevron">
          <a:avLst/>
        </a:prstGeom>
        <a:gradFill rotWithShape="0">
          <a:gsLst>
            <a:gs pos="0">
              <a:schemeClr val="accent2">
                <a:alpha val="90000"/>
                <a:hueOff val="0"/>
                <a:satOff val="0"/>
                <a:lumOff val="0"/>
                <a:alphaOff val="-13333"/>
                <a:tint val="73000"/>
                <a:shade val="100000"/>
                <a:satMod val="150000"/>
              </a:schemeClr>
            </a:gs>
            <a:gs pos="25000">
              <a:schemeClr val="accent2">
                <a:alpha val="90000"/>
                <a:hueOff val="0"/>
                <a:satOff val="0"/>
                <a:lumOff val="0"/>
                <a:alphaOff val="-13333"/>
                <a:tint val="96000"/>
                <a:shade val="80000"/>
                <a:satMod val="105000"/>
              </a:schemeClr>
            </a:gs>
            <a:gs pos="38000">
              <a:schemeClr val="accent2">
                <a:alpha val="90000"/>
                <a:hueOff val="0"/>
                <a:satOff val="0"/>
                <a:lumOff val="0"/>
                <a:alphaOff val="-13333"/>
                <a:tint val="96000"/>
                <a:shade val="59000"/>
                <a:satMod val="120000"/>
              </a:schemeClr>
            </a:gs>
            <a:gs pos="55000">
              <a:schemeClr val="accent2">
                <a:alpha val="90000"/>
                <a:hueOff val="0"/>
                <a:satOff val="0"/>
                <a:lumOff val="0"/>
                <a:alphaOff val="-13333"/>
                <a:tint val="100000"/>
                <a:shade val="57000"/>
                <a:satMod val="120000"/>
              </a:schemeClr>
            </a:gs>
            <a:gs pos="80000">
              <a:schemeClr val="accent2">
                <a:alpha val="90000"/>
                <a:hueOff val="0"/>
                <a:satOff val="0"/>
                <a:lumOff val="0"/>
                <a:alphaOff val="-13333"/>
                <a:tint val="100000"/>
                <a:shade val="56000"/>
                <a:satMod val="145000"/>
              </a:schemeClr>
            </a:gs>
            <a:gs pos="88000">
              <a:schemeClr val="accent2">
                <a:alpha val="90000"/>
                <a:hueOff val="0"/>
                <a:satOff val="0"/>
                <a:lumOff val="0"/>
                <a:alphaOff val="-13333"/>
                <a:tint val="100000"/>
                <a:shade val="63000"/>
                <a:satMod val="160000"/>
              </a:schemeClr>
            </a:gs>
            <a:gs pos="100000">
              <a:schemeClr val="accent2">
                <a:alpha val="90000"/>
                <a:hueOff val="0"/>
                <a:satOff val="0"/>
                <a:lumOff val="0"/>
                <a:alphaOff val="-13333"/>
                <a:tint val="99000"/>
                <a:shade val="100000"/>
                <a:satMod val="155000"/>
              </a:schemeClr>
            </a:gs>
          </a:gsLst>
          <a:lin ang="5400000" scaled="0"/>
        </a:gradFill>
        <a:ln w="9525" cap="flat" cmpd="sng" algn="ctr">
          <a:solidFill>
            <a:schemeClr val="accent2">
              <a:alpha val="90000"/>
              <a:hueOff val="0"/>
              <a:satOff val="0"/>
              <a:lumOff val="0"/>
              <a:alphaOff val="-13333"/>
            </a:schemeClr>
          </a:solidFill>
          <a:prstDash val="solid"/>
        </a:ln>
        <a:effectLst/>
        <a:scene3d>
          <a:camera prst="orthographicFront">
            <a:rot lat="0" lon="0" rev="0"/>
          </a:camera>
          <a:lightRig rig="glow" dir="tl">
            <a:rot lat="0" lon="0" rev="1800000"/>
          </a:lightRig>
        </a:scene3d>
        <a:sp3d contourW="10160" prstMaterial="dkEdge">
          <a:bevelT w="0" h="0" prst="angle"/>
          <a:contourClr>
            <a:schemeClr val="accent2">
              <a:alpha val="90000"/>
              <a:hueOff val="0"/>
              <a:satOff val="0"/>
              <a:lumOff val="0"/>
              <a:alphaOff val="-13333"/>
              <a:shade val="30000"/>
              <a:satMod val="150000"/>
            </a:schemeClr>
          </a:contourClr>
        </a:sp3d>
      </dsp:spPr>
      <dsp:style>
        <a:lnRef idx="1">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az-Latn-AZ" sz="3200" kern="1200" dirty="0" smtClean="0"/>
            <a:t> </a:t>
          </a:r>
          <a:endParaRPr lang="en-US" sz="3200" kern="1200" dirty="0"/>
        </a:p>
      </dsp:txBody>
      <dsp:txXfrm rot="-5400000">
        <a:off x="1" y="2087068"/>
        <a:ext cx="1152845" cy="494077"/>
      </dsp:txXfrm>
    </dsp:sp>
    <dsp:sp modelId="{B752AAE9-9853-4C81-8F71-E287BFA28B8B}">
      <dsp:nvSpPr>
        <dsp:cNvPr id="0" name=""/>
        <dsp:cNvSpPr/>
      </dsp:nvSpPr>
      <dsp:spPr>
        <a:xfrm rot="5400000">
          <a:off x="4270273" y="-1606782"/>
          <a:ext cx="1070499" cy="7305354"/>
        </a:xfrm>
        <a:prstGeom prst="round2SameRect">
          <a:avLst/>
        </a:prstGeom>
        <a:solidFill>
          <a:schemeClr val="lt1">
            <a:alpha val="90000"/>
            <a:hueOff val="0"/>
            <a:satOff val="0"/>
            <a:lumOff val="0"/>
            <a:alphaOff val="0"/>
          </a:schemeClr>
        </a:solidFill>
        <a:ln w="9525" cap="flat" cmpd="sng" algn="ctr">
          <a:solidFill>
            <a:schemeClr val="accent2">
              <a:alpha val="90000"/>
              <a:hueOff val="0"/>
              <a:satOff val="0"/>
              <a:lumOff val="0"/>
              <a:alphaOff val="-13333"/>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ctr" defTabSz="1200150">
            <a:lnSpc>
              <a:spcPct val="90000"/>
            </a:lnSpc>
            <a:spcBef>
              <a:spcPct val="0"/>
            </a:spcBef>
            <a:spcAft>
              <a:spcPct val="15000"/>
            </a:spcAft>
            <a:buChar char="••"/>
          </a:pPr>
          <a:r>
            <a:rPr lang="az-Latn-AZ" sz="2700" kern="1200" dirty="0" smtClean="0">
              <a:latin typeface="Times New Roman" panose="02020603050405020304" pitchFamily="18" charset="0"/>
              <a:cs typeface="Times New Roman" panose="02020603050405020304" pitchFamily="18" charset="0"/>
            </a:rPr>
            <a:t>“İntiharlarla bağlı jurnalist araşdırması”</a:t>
          </a:r>
          <a:endParaRPr lang="en-US" sz="2700" kern="1200" dirty="0">
            <a:latin typeface="Times New Roman" panose="02020603050405020304" pitchFamily="18" charset="0"/>
            <a:cs typeface="Times New Roman" panose="02020603050405020304" pitchFamily="18" charset="0"/>
          </a:endParaRPr>
        </a:p>
      </dsp:txBody>
      <dsp:txXfrm rot="-5400000">
        <a:off x="1152846" y="1562902"/>
        <a:ext cx="7253097" cy="965985"/>
      </dsp:txXfrm>
    </dsp:sp>
    <dsp:sp modelId="{1A331147-5D28-40E1-A858-08619BE8250E}">
      <dsp:nvSpPr>
        <dsp:cNvPr id="0" name=""/>
        <dsp:cNvSpPr/>
      </dsp:nvSpPr>
      <dsp:spPr>
        <a:xfrm rot="5400000">
          <a:off x="-247038" y="3261670"/>
          <a:ext cx="1646922" cy="1152845"/>
        </a:xfrm>
        <a:prstGeom prst="chevron">
          <a:avLst/>
        </a:prstGeom>
        <a:gradFill rotWithShape="0">
          <a:gsLst>
            <a:gs pos="0">
              <a:schemeClr val="accent2">
                <a:alpha val="90000"/>
                <a:hueOff val="0"/>
                <a:satOff val="0"/>
                <a:lumOff val="0"/>
                <a:alphaOff val="-26667"/>
                <a:tint val="73000"/>
                <a:shade val="100000"/>
                <a:satMod val="150000"/>
              </a:schemeClr>
            </a:gs>
            <a:gs pos="25000">
              <a:schemeClr val="accent2">
                <a:alpha val="90000"/>
                <a:hueOff val="0"/>
                <a:satOff val="0"/>
                <a:lumOff val="0"/>
                <a:alphaOff val="-26667"/>
                <a:tint val="96000"/>
                <a:shade val="80000"/>
                <a:satMod val="105000"/>
              </a:schemeClr>
            </a:gs>
            <a:gs pos="38000">
              <a:schemeClr val="accent2">
                <a:alpha val="90000"/>
                <a:hueOff val="0"/>
                <a:satOff val="0"/>
                <a:lumOff val="0"/>
                <a:alphaOff val="-26667"/>
                <a:tint val="96000"/>
                <a:shade val="59000"/>
                <a:satMod val="120000"/>
              </a:schemeClr>
            </a:gs>
            <a:gs pos="55000">
              <a:schemeClr val="accent2">
                <a:alpha val="90000"/>
                <a:hueOff val="0"/>
                <a:satOff val="0"/>
                <a:lumOff val="0"/>
                <a:alphaOff val="-26667"/>
                <a:tint val="100000"/>
                <a:shade val="57000"/>
                <a:satMod val="120000"/>
              </a:schemeClr>
            </a:gs>
            <a:gs pos="80000">
              <a:schemeClr val="accent2">
                <a:alpha val="90000"/>
                <a:hueOff val="0"/>
                <a:satOff val="0"/>
                <a:lumOff val="0"/>
                <a:alphaOff val="-26667"/>
                <a:tint val="100000"/>
                <a:shade val="56000"/>
                <a:satMod val="145000"/>
              </a:schemeClr>
            </a:gs>
            <a:gs pos="88000">
              <a:schemeClr val="accent2">
                <a:alpha val="90000"/>
                <a:hueOff val="0"/>
                <a:satOff val="0"/>
                <a:lumOff val="0"/>
                <a:alphaOff val="-26667"/>
                <a:tint val="100000"/>
                <a:shade val="63000"/>
                <a:satMod val="160000"/>
              </a:schemeClr>
            </a:gs>
            <a:gs pos="100000">
              <a:schemeClr val="accent2">
                <a:alpha val="90000"/>
                <a:hueOff val="0"/>
                <a:satOff val="0"/>
                <a:lumOff val="0"/>
                <a:alphaOff val="-26667"/>
                <a:tint val="99000"/>
                <a:shade val="100000"/>
                <a:satMod val="155000"/>
              </a:schemeClr>
            </a:gs>
          </a:gsLst>
          <a:lin ang="5400000" scaled="0"/>
        </a:gradFill>
        <a:ln w="9525" cap="flat" cmpd="sng" algn="ctr">
          <a:solidFill>
            <a:schemeClr val="accent2">
              <a:alpha val="90000"/>
              <a:hueOff val="0"/>
              <a:satOff val="0"/>
              <a:lumOff val="0"/>
              <a:alphaOff val="-26667"/>
            </a:schemeClr>
          </a:solidFill>
          <a:prstDash val="solid"/>
        </a:ln>
        <a:effectLst/>
        <a:scene3d>
          <a:camera prst="orthographicFront">
            <a:rot lat="0" lon="0" rev="0"/>
          </a:camera>
          <a:lightRig rig="glow" dir="tl">
            <a:rot lat="0" lon="0" rev="1800000"/>
          </a:lightRig>
        </a:scene3d>
        <a:sp3d contourW="10160" prstMaterial="dkEdge">
          <a:bevelT w="0" h="0" prst="angle"/>
          <a:contourClr>
            <a:schemeClr val="accent2">
              <a:alpha val="90000"/>
              <a:hueOff val="0"/>
              <a:satOff val="0"/>
              <a:lumOff val="0"/>
              <a:alphaOff val="-26667"/>
              <a:shade val="30000"/>
              <a:satMod val="150000"/>
            </a:schemeClr>
          </a:contourClr>
        </a:sp3d>
      </dsp:spPr>
      <dsp:style>
        <a:lnRef idx="1">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az-Latn-AZ" sz="3200" kern="1200" dirty="0" smtClean="0"/>
            <a:t> </a:t>
          </a:r>
          <a:endParaRPr lang="en-US" sz="3200" kern="1200" dirty="0"/>
        </a:p>
      </dsp:txBody>
      <dsp:txXfrm rot="-5400000">
        <a:off x="1" y="3591055"/>
        <a:ext cx="1152845" cy="494077"/>
      </dsp:txXfrm>
    </dsp:sp>
    <dsp:sp modelId="{C7E686B2-401C-4089-86A6-085605B2EE30}">
      <dsp:nvSpPr>
        <dsp:cNvPr id="0" name=""/>
        <dsp:cNvSpPr/>
      </dsp:nvSpPr>
      <dsp:spPr>
        <a:xfrm rot="5400000">
          <a:off x="4270273" y="-102795"/>
          <a:ext cx="1070499" cy="7305354"/>
        </a:xfrm>
        <a:prstGeom prst="round2SameRect">
          <a:avLst/>
        </a:prstGeom>
        <a:solidFill>
          <a:schemeClr val="lt1">
            <a:alpha val="90000"/>
            <a:hueOff val="0"/>
            <a:satOff val="0"/>
            <a:lumOff val="0"/>
            <a:alphaOff val="0"/>
          </a:schemeClr>
        </a:solidFill>
        <a:ln w="9525" cap="flat" cmpd="sng" algn="ctr">
          <a:solidFill>
            <a:schemeClr val="accent2">
              <a:alpha val="90000"/>
              <a:hueOff val="0"/>
              <a:satOff val="0"/>
              <a:lumOff val="0"/>
              <a:alphaOff val="-26667"/>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ctr" defTabSz="1155700">
            <a:lnSpc>
              <a:spcPct val="90000"/>
            </a:lnSpc>
            <a:spcBef>
              <a:spcPct val="0"/>
            </a:spcBef>
            <a:spcAft>
              <a:spcPct val="15000"/>
            </a:spcAft>
            <a:buChar char="••"/>
          </a:pPr>
          <a:r>
            <a:rPr lang="az-Latn-AZ" sz="2600" kern="1200" dirty="0" smtClean="0">
              <a:latin typeface="Times New Roman" panose="02020603050405020304" pitchFamily="18" charset="0"/>
              <a:cs typeface="Times New Roman" panose="02020603050405020304" pitchFamily="18" charset="0"/>
            </a:rPr>
            <a:t>“Küçə həyatına məruz qalan uşaqlarla, o cümlədən dilənciliyə cəlb edilən yetkinlik yaşına çatmayanlarla bağlı araşdırma”</a:t>
          </a:r>
          <a:endParaRPr lang="en-US" sz="2600" kern="1200" dirty="0">
            <a:latin typeface="Times New Roman" panose="02020603050405020304" pitchFamily="18" charset="0"/>
            <a:cs typeface="Times New Roman" panose="02020603050405020304" pitchFamily="18" charset="0"/>
          </a:endParaRPr>
        </a:p>
      </dsp:txBody>
      <dsp:txXfrm rot="-5400000">
        <a:off x="1152846" y="3066889"/>
        <a:ext cx="7253097" cy="965985"/>
      </dsp:txXfrm>
    </dsp:sp>
    <dsp:sp modelId="{C2C54DEB-D72B-4020-944D-67C849CF16EF}">
      <dsp:nvSpPr>
        <dsp:cNvPr id="0" name=""/>
        <dsp:cNvSpPr/>
      </dsp:nvSpPr>
      <dsp:spPr>
        <a:xfrm rot="5400000">
          <a:off x="-247038" y="4765657"/>
          <a:ext cx="1646922" cy="1152845"/>
        </a:xfrm>
        <a:prstGeom prst="chevron">
          <a:avLst/>
        </a:prstGeom>
        <a:gradFill rotWithShape="0">
          <a:gsLst>
            <a:gs pos="0">
              <a:schemeClr val="accent2">
                <a:alpha val="90000"/>
                <a:hueOff val="0"/>
                <a:satOff val="0"/>
                <a:lumOff val="0"/>
                <a:alphaOff val="-40000"/>
                <a:tint val="73000"/>
                <a:shade val="100000"/>
                <a:satMod val="150000"/>
              </a:schemeClr>
            </a:gs>
            <a:gs pos="25000">
              <a:schemeClr val="accent2">
                <a:alpha val="90000"/>
                <a:hueOff val="0"/>
                <a:satOff val="0"/>
                <a:lumOff val="0"/>
                <a:alphaOff val="-40000"/>
                <a:tint val="96000"/>
                <a:shade val="80000"/>
                <a:satMod val="105000"/>
              </a:schemeClr>
            </a:gs>
            <a:gs pos="38000">
              <a:schemeClr val="accent2">
                <a:alpha val="90000"/>
                <a:hueOff val="0"/>
                <a:satOff val="0"/>
                <a:lumOff val="0"/>
                <a:alphaOff val="-40000"/>
                <a:tint val="96000"/>
                <a:shade val="59000"/>
                <a:satMod val="120000"/>
              </a:schemeClr>
            </a:gs>
            <a:gs pos="55000">
              <a:schemeClr val="accent2">
                <a:alpha val="90000"/>
                <a:hueOff val="0"/>
                <a:satOff val="0"/>
                <a:lumOff val="0"/>
                <a:alphaOff val="-40000"/>
                <a:tint val="100000"/>
                <a:shade val="57000"/>
                <a:satMod val="120000"/>
              </a:schemeClr>
            </a:gs>
            <a:gs pos="80000">
              <a:schemeClr val="accent2">
                <a:alpha val="90000"/>
                <a:hueOff val="0"/>
                <a:satOff val="0"/>
                <a:lumOff val="0"/>
                <a:alphaOff val="-40000"/>
                <a:tint val="100000"/>
                <a:shade val="56000"/>
                <a:satMod val="145000"/>
              </a:schemeClr>
            </a:gs>
            <a:gs pos="88000">
              <a:schemeClr val="accent2">
                <a:alpha val="90000"/>
                <a:hueOff val="0"/>
                <a:satOff val="0"/>
                <a:lumOff val="0"/>
                <a:alphaOff val="-40000"/>
                <a:tint val="100000"/>
                <a:shade val="63000"/>
                <a:satMod val="160000"/>
              </a:schemeClr>
            </a:gs>
            <a:gs pos="100000">
              <a:schemeClr val="accent2">
                <a:alpha val="90000"/>
                <a:hueOff val="0"/>
                <a:satOff val="0"/>
                <a:lumOff val="0"/>
                <a:alphaOff val="-40000"/>
                <a:tint val="99000"/>
                <a:shade val="100000"/>
                <a:satMod val="155000"/>
              </a:schemeClr>
            </a:gs>
          </a:gsLst>
          <a:lin ang="5400000" scaled="0"/>
        </a:gradFill>
        <a:ln w="9525" cap="flat" cmpd="sng" algn="ctr">
          <a:solidFill>
            <a:schemeClr val="accent2">
              <a:alpha val="90000"/>
              <a:hueOff val="0"/>
              <a:satOff val="0"/>
              <a:lumOff val="0"/>
              <a:alphaOff val="-40000"/>
            </a:schemeClr>
          </a:solidFill>
          <a:prstDash val="solid"/>
        </a:ln>
        <a:effectLst/>
        <a:scene3d>
          <a:camera prst="orthographicFront">
            <a:rot lat="0" lon="0" rev="0"/>
          </a:camera>
          <a:lightRig rig="glow" dir="tl">
            <a:rot lat="0" lon="0" rev="1800000"/>
          </a:lightRig>
        </a:scene3d>
        <a:sp3d contourW="10160" prstMaterial="dkEdge">
          <a:bevelT w="0" h="0" prst="angle"/>
          <a:contourClr>
            <a:schemeClr val="accent2">
              <a:alpha val="90000"/>
              <a:hueOff val="0"/>
              <a:satOff val="0"/>
              <a:lumOff val="0"/>
              <a:alphaOff val="-40000"/>
              <a:shade val="30000"/>
              <a:satMod val="150000"/>
            </a:schemeClr>
          </a:contourClr>
        </a:sp3d>
      </dsp:spPr>
      <dsp:style>
        <a:lnRef idx="1">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endParaRPr lang="en-US" sz="3200" kern="1200" dirty="0"/>
        </a:p>
      </dsp:txBody>
      <dsp:txXfrm rot="-5400000">
        <a:off x="1" y="5095042"/>
        <a:ext cx="1152845" cy="494077"/>
      </dsp:txXfrm>
    </dsp:sp>
    <dsp:sp modelId="{1360398E-6106-4B15-AB93-C7D463CD2777}">
      <dsp:nvSpPr>
        <dsp:cNvPr id="0" name=""/>
        <dsp:cNvSpPr/>
      </dsp:nvSpPr>
      <dsp:spPr>
        <a:xfrm rot="5400000">
          <a:off x="4270273" y="1401191"/>
          <a:ext cx="1070499" cy="7305354"/>
        </a:xfrm>
        <a:prstGeom prst="round2SameRect">
          <a:avLst/>
        </a:prstGeom>
        <a:solidFill>
          <a:schemeClr val="lt1">
            <a:alpha val="90000"/>
            <a:hueOff val="0"/>
            <a:satOff val="0"/>
            <a:lumOff val="0"/>
            <a:alphaOff val="0"/>
          </a:schemeClr>
        </a:solidFill>
        <a:ln w="9525" cap="flat" cmpd="sng" algn="ctr">
          <a:solidFill>
            <a:schemeClr val="accent2">
              <a:alpha val="90000"/>
              <a:hueOff val="0"/>
              <a:satOff val="0"/>
              <a:lumOff val="0"/>
              <a:alphaOff val="-4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ctr" defTabSz="1200150">
            <a:lnSpc>
              <a:spcPct val="90000"/>
            </a:lnSpc>
            <a:spcBef>
              <a:spcPct val="0"/>
            </a:spcBef>
            <a:spcAft>
              <a:spcPct val="15000"/>
            </a:spcAft>
            <a:buChar char="••"/>
          </a:pPr>
          <a:r>
            <a:rPr lang="az-Latn-AZ" sz="2700" kern="1200" dirty="0" smtClean="0">
              <a:latin typeface="Times New Roman" panose="02020603050405020304" pitchFamily="18" charset="0"/>
              <a:cs typeface="Times New Roman" panose="02020603050405020304" pitchFamily="18" charset="0"/>
            </a:rPr>
            <a:t>Uşaqlar arasında internetdən istifadə səviyyəsinin ölçülməsi”  sorğu</a:t>
          </a:r>
          <a:endParaRPr lang="en-US" sz="2700" kern="1200" dirty="0"/>
        </a:p>
      </dsp:txBody>
      <dsp:txXfrm rot="-5400000">
        <a:off x="1152846" y="4570876"/>
        <a:ext cx="7253097" cy="96598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550E71-0F4D-484B-8504-C27C16743C96}">
      <dsp:nvSpPr>
        <dsp:cNvPr id="0" name=""/>
        <dsp:cNvSpPr/>
      </dsp:nvSpPr>
      <dsp:spPr>
        <a:xfrm>
          <a:off x="3368795" y="4050589"/>
          <a:ext cx="1859070" cy="1747779"/>
        </a:xfrm>
        <a:prstGeom prst="ellipse">
          <a:avLst/>
        </a:prstGeom>
        <a:gradFill rotWithShape="0">
          <a:gsLst>
            <a:gs pos="0">
              <a:schemeClr val="accent1">
                <a:hueOff val="0"/>
                <a:satOff val="0"/>
                <a:lumOff val="0"/>
                <a:alphaOff val="0"/>
                <a:tint val="73000"/>
                <a:shade val="100000"/>
                <a:satMod val="150000"/>
              </a:schemeClr>
            </a:gs>
            <a:gs pos="25000">
              <a:schemeClr val="accent1">
                <a:hueOff val="0"/>
                <a:satOff val="0"/>
                <a:lumOff val="0"/>
                <a:alphaOff val="0"/>
                <a:tint val="96000"/>
                <a:shade val="80000"/>
                <a:satMod val="105000"/>
              </a:schemeClr>
            </a:gs>
            <a:gs pos="38000">
              <a:schemeClr val="accent1">
                <a:hueOff val="0"/>
                <a:satOff val="0"/>
                <a:lumOff val="0"/>
                <a:alphaOff val="0"/>
                <a:tint val="96000"/>
                <a:shade val="59000"/>
                <a:satMod val="120000"/>
              </a:schemeClr>
            </a:gs>
            <a:gs pos="55000">
              <a:schemeClr val="accent1">
                <a:hueOff val="0"/>
                <a:satOff val="0"/>
                <a:lumOff val="0"/>
                <a:alphaOff val="0"/>
                <a:tint val="100000"/>
                <a:shade val="57000"/>
                <a:satMod val="120000"/>
              </a:schemeClr>
            </a:gs>
            <a:gs pos="80000">
              <a:schemeClr val="accent1">
                <a:hueOff val="0"/>
                <a:satOff val="0"/>
                <a:lumOff val="0"/>
                <a:alphaOff val="0"/>
                <a:tint val="100000"/>
                <a:shade val="56000"/>
                <a:satMod val="145000"/>
              </a:schemeClr>
            </a:gs>
            <a:gs pos="88000">
              <a:schemeClr val="accent1">
                <a:hueOff val="0"/>
                <a:satOff val="0"/>
                <a:lumOff val="0"/>
                <a:alphaOff val="0"/>
                <a:tint val="100000"/>
                <a:shade val="63000"/>
                <a:satMod val="160000"/>
              </a:schemeClr>
            </a:gs>
            <a:gs pos="100000">
              <a:schemeClr val="accent1">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az-Latn-AZ" sz="2200" b="1" kern="1200" dirty="0" smtClean="0">
              <a:latin typeface="Times New Roman" panose="02020603050405020304" pitchFamily="18" charset="0"/>
              <a:cs typeface="Times New Roman" panose="02020603050405020304" pitchFamily="18" charset="0"/>
            </a:rPr>
            <a:t>135</a:t>
          </a:r>
          <a:r>
            <a:rPr lang="az-Latn-AZ" sz="2000" b="1" kern="1200" dirty="0" smtClean="0">
              <a:latin typeface="Times New Roman" panose="02020603050405020304" pitchFamily="18" charset="0"/>
              <a:cs typeface="Times New Roman" panose="02020603050405020304" pitchFamily="18" charset="0"/>
            </a:rPr>
            <a:t> tədbir</a:t>
          </a:r>
        </a:p>
        <a:p>
          <a:pPr lvl="0" algn="ctr" defTabSz="977900">
            <a:lnSpc>
              <a:spcPct val="90000"/>
            </a:lnSpc>
            <a:spcBef>
              <a:spcPct val="0"/>
            </a:spcBef>
            <a:spcAft>
              <a:spcPct val="35000"/>
            </a:spcAft>
          </a:pPr>
          <a:r>
            <a:rPr lang="az-Latn-AZ" sz="2000" b="1" kern="1200" dirty="0" smtClean="0">
              <a:latin typeface="Times New Roman" panose="02020603050405020304" pitchFamily="18" charset="0"/>
              <a:cs typeface="Times New Roman" panose="02020603050405020304" pitchFamily="18" charset="0"/>
            </a:rPr>
            <a:t>1795 iştirak</a:t>
          </a:r>
        </a:p>
      </dsp:txBody>
      <dsp:txXfrm>
        <a:off x="3641049" y="4306545"/>
        <a:ext cx="1314562" cy="1235867"/>
      </dsp:txXfrm>
    </dsp:sp>
    <dsp:sp modelId="{DEDFEED7-1D23-46AE-8679-199AC1860B33}">
      <dsp:nvSpPr>
        <dsp:cNvPr id="0" name=""/>
        <dsp:cNvSpPr/>
      </dsp:nvSpPr>
      <dsp:spPr>
        <a:xfrm rot="10843212">
          <a:off x="956797" y="4668154"/>
          <a:ext cx="2279511" cy="457294"/>
        </a:xfrm>
        <a:prstGeom prst="leftArrow">
          <a:avLst>
            <a:gd name="adj1" fmla="val 60000"/>
            <a:gd name="adj2" fmla="val 50000"/>
          </a:avLst>
        </a:prstGeom>
        <a:gradFill rotWithShape="0">
          <a:gsLst>
            <a:gs pos="0">
              <a:schemeClr val="accent2">
                <a:hueOff val="0"/>
                <a:satOff val="0"/>
                <a:lumOff val="0"/>
                <a:alphaOff val="0"/>
                <a:tint val="73000"/>
                <a:shade val="100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tint val="100000"/>
                <a:shade val="57000"/>
                <a:satMod val="120000"/>
              </a:schemeClr>
            </a:gs>
            <a:gs pos="80000">
              <a:schemeClr val="accent2">
                <a:hueOff val="0"/>
                <a:satOff val="0"/>
                <a:lumOff val="0"/>
                <a:alphaOff val="0"/>
                <a:tint val="100000"/>
                <a:shade val="56000"/>
                <a:satMod val="145000"/>
              </a:schemeClr>
            </a:gs>
            <a:gs pos="88000">
              <a:schemeClr val="accent2">
                <a:hueOff val="0"/>
                <a:satOff val="0"/>
                <a:lumOff val="0"/>
                <a:alphaOff val="0"/>
                <a:tint val="100000"/>
                <a:shade val="63000"/>
                <a:satMod val="160000"/>
              </a:schemeClr>
            </a:gs>
            <a:gs pos="100000">
              <a:schemeClr val="accent2">
                <a:hueOff val="0"/>
                <a:satOff val="0"/>
                <a:lumOff val="0"/>
                <a:alphaOff val="0"/>
                <a:tint val="99000"/>
                <a:shade val="100000"/>
                <a:satMod val="155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F4F5F97A-BBA0-4580-A3DE-586A68C0891F}">
      <dsp:nvSpPr>
        <dsp:cNvPr id="0" name=""/>
        <dsp:cNvSpPr/>
      </dsp:nvSpPr>
      <dsp:spPr>
        <a:xfrm>
          <a:off x="-152746" y="4307340"/>
          <a:ext cx="2219267" cy="1150270"/>
        </a:xfrm>
        <a:prstGeom prst="roundRect">
          <a:avLst>
            <a:gd name="adj" fmla="val 10000"/>
          </a:avLst>
        </a:prstGeom>
        <a:gradFill rotWithShape="0">
          <a:gsLst>
            <a:gs pos="0">
              <a:schemeClr val="accent2">
                <a:hueOff val="0"/>
                <a:satOff val="0"/>
                <a:lumOff val="0"/>
                <a:alphaOff val="0"/>
                <a:tint val="73000"/>
                <a:shade val="100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tint val="100000"/>
                <a:shade val="57000"/>
                <a:satMod val="120000"/>
              </a:schemeClr>
            </a:gs>
            <a:gs pos="80000">
              <a:schemeClr val="accent2">
                <a:hueOff val="0"/>
                <a:satOff val="0"/>
                <a:lumOff val="0"/>
                <a:alphaOff val="0"/>
                <a:tint val="100000"/>
                <a:shade val="56000"/>
                <a:satMod val="145000"/>
              </a:schemeClr>
            </a:gs>
            <a:gs pos="88000">
              <a:schemeClr val="accent2">
                <a:hueOff val="0"/>
                <a:satOff val="0"/>
                <a:lumOff val="0"/>
                <a:alphaOff val="0"/>
                <a:tint val="100000"/>
                <a:shade val="63000"/>
                <a:satMod val="160000"/>
              </a:schemeClr>
            </a:gs>
            <a:gs pos="100000">
              <a:schemeClr val="accent2">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az-Latn-AZ" sz="2000" kern="1200" dirty="0" smtClean="0">
              <a:latin typeface="Times New Roman" panose="02020603050405020304" pitchFamily="18" charset="0"/>
              <a:cs typeface="Times New Roman" panose="02020603050405020304" pitchFamily="18" charset="0"/>
            </a:rPr>
            <a:t>2 fevral </a:t>
          </a:r>
        </a:p>
        <a:p>
          <a:pPr lvl="0" algn="ctr" defTabSz="889000">
            <a:lnSpc>
              <a:spcPct val="90000"/>
            </a:lnSpc>
            <a:spcBef>
              <a:spcPct val="0"/>
            </a:spcBef>
            <a:spcAft>
              <a:spcPct val="35000"/>
            </a:spcAft>
          </a:pPr>
          <a:r>
            <a:rPr lang="az-Latn-AZ" sz="2000" kern="1200" dirty="0" smtClean="0">
              <a:latin typeface="Times New Roman" panose="02020603050405020304" pitchFamily="18" charset="0"/>
              <a:cs typeface="Times New Roman" panose="02020603050405020304" pitchFamily="18" charset="0"/>
            </a:rPr>
            <a:t>Gənclər günü</a:t>
          </a:r>
          <a:endParaRPr lang="en-US" sz="2000" kern="1200" dirty="0"/>
        </a:p>
      </dsp:txBody>
      <dsp:txXfrm>
        <a:off x="-119056" y="4341030"/>
        <a:ext cx="2151887" cy="1082890"/>
      </dsp:txXfrm>
    </dsp:sp>
    <dsp:sp modelId="{966D3456-2D6A-4CE8-A861-2CC0838EBEC0}">
      <dsp:nvSpPr>
        <dsp:cNvPr id="0" name=""/>
        <dsp:cNvSpPr/>
      </dsp:nvSpPr>
      <dsp:spPr>
        <a:xfrm rot="12123876">
          <a:off x="1037155" y="3853591"/>
          <a:ext cx="2366609" cy="457294"/>
        </a:xfrm>
        <a:prstGeom prst="leftArrow">
          <a:avLst>
            <a:gd name="adj1" fmla="val 60000"/>
            <a:gd name="adj2" fmla="val 50000"/>
          </a:avLst>
        </a:prstGeom>
        <a:gradFill rotWithShape="0">
          <a:gsLst>
            <a:gs pos="0">
              <a:schemeClr val="accent3">
                <a:hueOff val="0"/>
                <a:satOff val="0"/>
                <a:lumOff val="0"/>
                <a:alphaOff val="0"/>
                <a:tint val="73000"/>
                <a:shade val="100000"/>
                <a:satMod val="150000"/>
              </a:schemeClr>
            </a:gs>
            <a:gs pos="25000">
              <a:schemeClr val="accent3">
                <a:hueOff val="0"/>
                <a:satOff val="0"/>
                <a:lumOff val="0"/>
                <a:alphaOff val="0"/>
                <a:tint val="96000"/>
                <a:shade val="80000"/>
                <a:satMod val="105000"/>
              </a:schemeClr>
            </a:gs>
            <a:gs pos="38000">
              <a:schemeClr val="accent3">
                <a:hueOff val="0"/>
                <a:satOff val="0"/>
                <a:lumOff val="0"/>
                <a:alphaOff val="0"/>
                <a:tint val="96000"/>
                <a:shade val="59000"/>
                <a:satMod val="120000"/>
              </a:schemeClr>
            </a:gs>
            <a:gs pos="55000">
              <a:schemeClr val="accent3">
                <a:hueOff val="0"/>
                <a:satOff val="0"/>
                <a:lumOff val="0"/>
                <a:alphaOff val="0"/>
                <a:tint val="100000"/>
                <a:shade val="57000"/>
                <a:satMod val="120000"/>
              </a:schemeClr>
            </a:gs>
            <a:gs pos="80000">
              <a:schemeClr val="accent3">
                <a:hueOff val="0"/>
                <a:satOff val="0"/>
                <a:lumOff val="0"/>
                <a:alphaOff val="0"/>
                <a:tint val="100000"/>
                <a:shade val="56000"/>
                <a:satMod val="145000"/>
              </a:schemeClr>
            </a:gs>
            <a:gs pos="88000">
              <a:schemeClr val="accent3">
                <a:hueOff val="0"/>
                <a:satOff val="0"/>
                <a:lumOff val="0"/>
                <a:alphaOff val="0"/>
                <a:tint val="100000"/>
                <a:shade val="63000"/>
                <a:satMod val="160000"/>
              </a:schemeClr>
            </a:gs>
            <a:gs pos="100000">
              <a:schemeClr val="accent3">
                <a:hueOff val="0"/>
                <a:satOff val="0"/>
                <a:lumOff val="0"/>
                <a:alphaOff val="0"/>
                <a:tint val="99000"/>
                <a:shade val="100000"/>
                <a:satMod val="155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223ACE91-3175-45F9-9EDD-0D837F8F9A5E}">
      <dsp:nvSpPr>
        <dsp:cNvPr id="0" name=""/>
        <dsp:cNvSpPr/>
      </dsp:nvSpPr>
      <dsp:spPr>
        <a:xfrm>
          <a:off x="101613" y="3115063"/>
          <a:ext cx="2044411" cy="1045329"/>
        </a:xfrm>
        <a:prstGeom prst="roundRect">
          <a:avLst>
            <a:gd name="adj" fmla="val 10000"/>
          </a:avLst>
        </a:prstGeom>
        <a:gradFill rotWithShape="0">
          <a:gsLst>
            <a:gs pos="0">
              <a:schemeClr val="accent3">
                <a:hueOff val="0"/>
                <a:satOff val="0"/>
                <a:lumOff val="0"/>
                <a:alphaOff val="0"/>
                <a:tint val="73000"/>
                <a:shade val="100000"/>
                <a:satMod val="150000"/>
              </a:schemeClr>
            </a:gs>
            <a:gs pos="25000">
              <a:schemeClr val="accent3">
                <a:hueOff val="0"/>
                <a:satOff val="0"/>
                <a:lumOff val="0"/>
                <a:alphaOff val="0"/>
                <a:tint val="96000"/>
                <a:shade val="80000"/>
                <a:satMod val="105000"/>
              </a:schemeClr>
            </a:gs>
            <a:gs pos="38000">
              <a:schemeClr val="accent3">
                <a:hueOff val="0"/>
                <a:satOff val="0"/>
                <a:lumOff val="0"/>
                <a:alphaOff val="0"/>
                <a:tint val="96000"/>
                <a:shade val="59000"/>
                <a:satMod val="120000"/>
              </a:schemeClr>
            </a:gs>
            <a:gs pos="55000">
              <a:schemeClr val="accent3">
                <a:hueOff val="0"/>
                <a:satOff val="0"/>
                <a:lumOff val="0"/>
                <a:alphaOff val="0"/>
                <a:tint val="100000"/>
                <a:shade val="57000"/>
                <a:satMod val="120000"/>
              </a:schemeClr>
            </a:gs>
            <a:gs pos="80000">
              <a:schemeClr val="accent3">
                <a:hueOff val="0"/>
                <a:satOff val="0"/>
                <a:lumOff val="0"/>
                <a:alphaOff val="0"/>
                <a:tint val="100000"/>
                <a:shade val="56000"/>
                <a:satMod val="145000"/>
              </a:schemeClr>
            </a:gs>
            <a:gs pos="88000">
              <a:schemeClr val="accent3">
                <a:hueOff val="0"/>
                <a:satOff val="0"/>
                <a:lumOff val="0"/>
                <a:alphaOff val="0"/>
                <a:tint val="100000"/>
                <a:shade val="63000"/>
                <a:satMod val="160000"/>
              </a:schemeClr>
            </a:gs>
            <a:gs pos="100000">
              <a:schemeClr val="accent3">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az-Latn-AZ" sz="2000" kern="1200" dirty="0" smtClean="0">
              <a:latin typeface="Times New Roman" panose="02020603050405020304" pitchFamily="18" charset="0"/>
              <a:cs typeface="Times New Roman" panose="02020603050405020304" pitchFamily="18" charset="0"/>
            </a:rPr>
            <a:t>8 mart </a:t>
          </a:r>
        </a:p>
        <a:p>
          <a:pPr lvl="0" algn="ctr" defTabSz="889000">
            <a:lnSpc>
              <a:spcPct val="90000"/>
            </a:lnSpc>
            <a:spcBef>
              <a:spcPct val="0"/>
            </a:spcBef>
            <a:spcAft>
              <a:spcPct val="35000"/>
            </a:spcAft>
          </a:pPr>
          <a:r>
            <a:rPr lang="az-Latn-AZ" sz="2000" kern="1200" dirty="0" smtClean="0">
              <a:latin typeface="Times New Roman" panose="02020603050405020304" pitchFamily="18" charset="0"/>
              <a:cs typeface="Times New Roman" panose="02020603050405020304" pitchFamily="18" charset="0"/>
            </a:rPr>
            <a:t>Beynəlxalq qadınlar günü</a:t>
          </a:r>
          <a:endParaRPr lang="en-US" sz="2000" kern="1200" dirty="0">
            <a:latin typeface="Times New Roman" panose="02020603050405020304" pitchFamily="18" charset="0"/>
            <a:cs typeface="Times New Roman" panose="02020603050405020304" pitchFamily="18" charset="0"/>
          </a:endParaRPr>
        </a:p>
      </dsp:txBody>
      <dsp:txXfrm>
        <a:off x="132230" y="3145680"/>
        <a:ext cx="1983177" cy="984095"/>
      </dsp:txXfrm>
    </dsp:sp>
    <dsp:sp modelId="{A08481D7-D355-4064-906B-659DB3924556}">
      <dsp:nvSpPr>
        <dsp:cNvPr id="0" name=""/>
        <dsp:cNvSpPr/>
      </dsp:nvSpPr>
      <dsp:spPr>
        <a:xfrm rot="13117680">
          <a:off x="1134247" y="3215664"/>
          <a:ext cx="2623532" cy="457294"/>
        </a:xfrm>
        <a:prstGeom prst="leftArrow">
          <a:avLst>
            <a:gd name="adj1" fmla="val 60000"/>
            <a:gd name="adj2" fmla="val 50000"/>
          </a:avLst>
        </a:prstGeom>
        <a:gradFill rotWithShape="0">
          <a:gsLst>
            <a:gs pos="0">
              <a:schemeClr val="accent4">
                <a:hueOff val="0"/>
                <a:satOff val="0"/>
                <a:lumOff val="0"/>
                <a:alphaOff val="0"/>
                <a:tint val="73000"/>
                <a:shade val="100000"/>
                <a:satMod val="150000"/>
              </a:schemeClr>
            </a:gs>
            <a:gs pos="25000">
              <a:schemeClr val="accent4">
                <a:hueOff val="0"/>
                <a:satOff val="0"/>
                <a:lumOff val="0"/>
                <a:alphaOff val="0"/>
                <a:tint val="96000"/>
                <a:shade val="80000"/>
                <a:satMod val="105000"/>
              </a:schemeClr>
            </a:gs>
            <a:gs pos="38000">
              <a:schemeClr val="accent4">
                <a:hueOff val="0"/>
                <a:satOff val="0"/>
                <a:lumOff val="0"/>
                <a:alphaOff val="0"/>
                <a:tint val="96000"/>
                <a:shade val="59000"/>
                <a:satMod val="120000"/>
              </a:schemeClr>
            </a:gs>
            <a:gs pos="55000">
              <a:schemeClr val="accent4">
                <a:hueOff val="0"/>
                <a:satOff val="0"/>
                <a:lumOff val="0"/>
                <a:alphaOff val="0"/>
                <a:tint val="100000"/>
                <a:shade val="57000"/>
                <a:satMod val="120000"/>
              </a:schemeClr>
            </a:gs>
            <a:gs pos="80000">
              <a:schemeClr val="accent4">
                <a:hueOff val="0"/>
                <a:satOff val="0"/>
                <a:lumOff val="0"/>
                <a:alphaOff val="0"/>
                <a:tint val="100000"/>
                <a:shade val="56000"/>
                <a:satMod val="145000"/>
              </a:schemeClr>
            </a:gs>
            <a:gs pos="88000">
              <a:schemeClr val="accent4">
                <a:hueOff val="0"/>
                <a:satOff val="0"/>
                <a:lumOff val="0"/>
                <a:alphaOff val="0"/>
                <a:tint val="100000"/>
                <a:shade val="63000"/>
                <a:satMod val="160000"/>
              </a:schemeClr>
            </a:gs>
            <a:gs pos="100000">
              <a:schemeClr val="accent4">
                <a:hueOff val="0"/>
                <a:satOff val="0"/>
                <a:lumOff val="0"/>
                <a:alphaOff val="0"/>
                <a:tint val="99000"/>
                <a:shade val="100000"/>
                <a:satMod val="155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C911C48-EEA4-48B2-A924-73835E9A0E0C}">
      <dsp:nvSpPr>
        <dsp:cNvPr id="0" name=""/>
        <dsp:cNvSpPr/>
      </dsp:nvSpPr>
      <dsp:spPr>
        <a:xfrm>
          <a:off x="474216" y="2220857"/>
          <a:ext cx="1894051" cy="809138"/>
        </a:xfrm>
        <a:prstGeom prst="roundRect">
          <a:avLst>
            <a:gd name="adj" fmla="val 10000"/>
          </a:avLst>
        </a:prstGeom>
        <a:gradFill rotWithShape="0">
          <a:gsLst>
            <a:gs pos="0">
              <a:schemeClr val="accent4">
                <a:hueOff val="0"/>
                <a:satOff val="0"/>
                <a:lumOff val="0"/>
                <a:alphaOff val="0"/>
                <a:tint val="73000"/>
                <a:shade val="100000"/>
                <a:satMod val="150000"/>
              </a:schemeClr>
            </a:gs>
            <a:gs pos="25000">
              <a:schemeClr val="accent4">
                <a:hueOff val="0"/>
                <a:satOff val="0"/>
                <a:lumOff val="0"/>
                <a:alphaOff val="0"/>
                <a:tint val="96000"/>
                <a:shade val="80000"/>
                <a:satMod val="105000"/>
              </a:schemeClr>
            </a:gs>
            <a:gs pos="38000">
              <a:schemeClr val="accent4">
                <a:hueOff val="0"/>
                <a:satOff val="0"/>
                <a:lumOff val="0"/>
                <a:alphaOff val="0"/>
                <a:tint val="96000"/>
                <a:shade val="59000"/>
                <a:satMod val="120000"/>
              </a:schemeClr>
            </a:gs>
            <a:gs pos="55000">
              <a:schemeClr val="accent4">
                <a:hueOff val="0"/>
                <a:satOff val="0"/>
                <a:lumOff val="0"/>
                <a:alphaOff val="0"/>
                <a:tint val="100000"/>
                <a:shade val="57000"/>
                <a:satMod val="120000"/>
              </a:schemeClr>
            </a:gs>
            <a:gs pos="80000">
              <a:schemeClr val="accent4">
                <a:hueOff val="0"/>
                <a:satOff val="0"/>
                <a:lumOff val="0"/>
                <a:alphaOff val="0"/>
                <a:tint val="100000"/>
                <a:shade val="56000"/>
                <a:satMod val="145000"/>
              </a:schemeClr>
            </a:gs>
            <a:gs pos="88000">
              <a:schemeClr val="accent4">
                <a:hueOff val="0"/>
                <a:satOff val="0"/>
                <a:lumOff val="0"/>
                <a:alphaOff val="0"/>
                <a:tint val="100000"/>
                <a:shade val="63000"/>
                <a:satMod val="160000"/>
              </a:schemeClr>
            </a:gs>
            <a:gs pos="100000">
              <a:schemeClr val="accent4">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az-Latn-AZ" sz="2000" kern="1200" dirty="0" smtClean="0">
              <a:latin typeface="Times New Roman" panose="02020603050405020304" pitchFamily="18" charset="0"/>
              <a:cs typeface="Times New Roman" panose="02020603050405020304" pitchFamily="18" charset="0"/>
            </a:rPr>
            <a:t>Novruz bayramı</a:t>
          </a:r>
          <a:endParaRPr lang="en-US" sz="2000" kern="1200" dirty="0">
            <a:latin typeface="Times New Roman" panose="02020603050405020304" pitchFamily="18" charset="0"/>
            <a:cs typeface="Times New Roman" panose="02020603050405020304" pitchFamily="18" charset="0"/>
          </a:endParaRPr>
        </a:p>
      </dsp:txBody>
      <dsp:txXfrm>
        <a:off x="497915" y="2244556"/>
        <a:ext cx="1846653" cy="761740"/>
      </dsp:txXfrm>
    </dsp:sp>
    <dsp:sp modelId="{38CC6BB4-E90C-40F4-883C-D111516DDAFA}">
      <dsp:nvSpPr>
        <dsp:cNvPr id="0" name=""/>
        <dsp:cNvSpPr/>
      </dsp:nvSpPr>
      <dsp:spPr>
        <a:xfrm rot="14125404">
          <a:off x="1276240" y="2546353"/>
          <a:ext cx="3081120" cy="457294"/>
        </a:xfrm>
        <a:prstGeom prst="leftArrow">
          <a:avLst>
            <a:gd name="adj1" fmla="val 60000"/>
            <a:gd name="adj2" fmla="val 50000"/>
          </a:avLst>
        </a:prstGeom>
        <a:gradFill rotWithShape="0">
          <a:gsLst>
            <a:gs pos="0">
              <a:schemeClr val="accent5">
                <a:hueOff val="0"/>
                <a:satOff val="0"/>
                <a:lumOff val="0"/>
                <a:alphaOff val="0"/>
                <a:tint val="73000"/>
                <a:shade val="100000"/>
                <a:satMod val="150000"/>
              </a:schemeClr>
            </a:gs>
            <a:gs pos="25000">
              <a:schemeClr val="accent5">
                <a:hueOff val="0"/>
                <a:satOff val="0"/>
                <a:lumOff val="0"/>
                <a:alphaOff val="0"/>
                <a:tint val="96000"/>
                <a:shade val="80000"/>
                <a:satMod val="105000"/>
              </a:schemeClr>
            </a:gs>
            <a:gs pos="38000">
              <a:schemeClr val="accent5">
                <a:hueOff val="0"/>
                <a:satOff val="0"/>
                <a:lumOff val="0"/>
                <a:alphaOff val="0"/>
                <a:tint val="96000"/>
                <a:shade val="59000"/>
                <a:satMod val="120000"/>
              </a:schemeClr>
            </a:gs>
            <a:gs pos="55000">
              <a:schemeClr val="accent5">
                <a:hueOff val="0"/>
                <a:satOff val="0"/>
                <a:lumOff val="0"/>
                <a:alphaOff val="0"/>
                <a:tint val="100000"/>
                <a:shade val="57000"/>
                <a:satMod val="120000"/>
              </a:schemeClr>
            </a:gs>
            <a:gs pos="80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5BC9302-D209-44C9-89C4-077DF160F1F0}">
      <dsp:nvSpPr>
        <dsp:cNvPr id="0" name=""/>
        <dsp:cNvSpPr/>
      </dsp:nvSpPr>
      <dsp:spPr>
        <a:xfrm>
          <a:off x="772291" y="879558"/>
          <a:ext cx="2340458" cy="1253989"/>
        </a:xfrm>
        <a:prstGeom prst="roundRect">
          <a:avLst>
            <a:gd name="adj" fmla="val 10000"/>
          </a:avLst>
        </a:prstGeom>
        <a:gradFill rotWithShape="0">
          <a:gsLst>
            <a:gs pos="0">
              <a:schemeClr val="accent5">
                <a:hueOff val="0"/>
                <a:satOff val="0"/>
                <a:lumOff val="0"/>
                <a:alphaOff val="0"/>
                <a:tint val="73000"/>
                <a:shade val="100000"/>
                <a:satMod val="150000"/>
              </a:schemeClr>
            </a:gs>
            <a:gs pos="25000">
              <a:schemeClr val="accent5">
                <a:hueOff val="0"/>
                <a:satOff val="0"/>
                <a:lumOff val="0"/>
                <a:alphaOff val="0"/>
                <a:tint val="96000"/>
                <a:shade val="80000"/>
                <a:satMod val="105000"/>
              </a:schemeClr>
            </a:gs>
            <a:gs pos="38000">
              <a:schemeClr val="accent5">
                <a:hueOff val="0"/>
                <a:satOff val="0"/>
                <a:lumOff val="0"/>
                <a:alphaOff val="0"/>
                <a:tint val="96000"/>
                <a:shade val="59000"/>
                <a:satMod val="120000"/>
              </a:schemeClr>
            </a:gs>
            <a:gs pos="55000">
              <a:schemeClr val="accent5">
                <a:hueOff val="0"/>
                <a:satOff val="0"/>
                <a:lumOff val="0"/>
                <a:alphaOff val="0"/>
                <a:tint val="100000"/>
                <a:shade val="57000"/>
                <a:satMod val="120000"/>
              </a:schemeClr>
            </a:gs>
            <a:gs pos="80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az-Latn-AZ" sz="2000" kern="1200" dirty="0" smtClean="0">
              <a:latin typeface="Times New Roman" panose="02020603050405020304" pitchFamily="18" charset="0"/>
              <a:cs typeface="Times New Roman" panose="02020603050405020304" pitchFamily="18" charset="0"/>
            </a:rPr>
            <a:t> 21 mart</a:t>
          </a:r>
        </a:p>
        <a:p>
          <a:pPr lvl="0" algn="ctr" defTabSz="889000">
            <a:lnSpc>
              <a:spcPct val="90000"/>
            </a:lnSpc>
            <a:spcBef>
              <a:spcPct val="0"/>
            </a:spcBef>
            <a:spcAft>
              <a:spcPct val="35000"/>
            </a:spcAft>
          </a:pPr>
          <a:r>
            <a:rPr lang="az-Latn-AZ" sz="2000" kern="1200" dirty="0" smtClean="0">
              <a:latin typeface="Times New Roman" panose="02020603050405020304" pitchFamily="18" charset="0"/>
              <a:cs typeface="Times New Roman" panose="02020603050405020304" pitchFamily="18" charset="0"/>
            </a:rPr>
            <a:t>Ümumdünya Daun Sindromlu insanlar günü</a:t>
          </a:r>
          <a:endParaRPr lang="en-US" sz="2000" kern="1200" dirty="0">
            <a:latin typeface="Times New Roman" panose="02020603050405020304" pitchFamily="18" charset="0"/>
            <a:cs typeface="Times New Roman" panose="02020603050405020304" pitchFamily="18" charset="0"/>
          </a:endParaRPr>
        </a:p>
      </dsp:txBody>
      <dsp:txXfrm>
        <a:off x="809019" y="916286"/>
        <a:ext cx="2267002" cy="1180533"/>
      </dsp:txXfrm>
    </dsp:sp>
    <dsp:sp modelId="{C6B4D433-89E2-480E-8065-46C8E4CFD60D}">
      <dsp:nvSpPr>
        <dsp:cNvPr id="0" name=""/>
        <dsp:cNvSpPr/>
      </dsp:nvSpPr>
      <dsp:spPr>
        <a:xfrm rot="16111788">
          <a:off x="2839386" y="2263631"/>
          <a:ext cx="2793042" cy="457294"/>
        </a:xfrm>
        <a:prstGeom prst="leftArrow">
          <a:avLst>
            <a:gd name="adj1" fmla="val 60000"/>
            <a:gd name="adj2" fmla="val 50000"/>
          </a:avLst>
        </a:prstGeom>
        <a:gradFill rotWithShape="0">
          <a:gsLst>
            <a:gs pos="0">
              <a:schemeClr val="accent6">
                <a:hueOff val="0"/>
                <a:satOff val="0"/>
                <a:lumOff val="0"/>
                <a:alphaOff val="0"/>
                <a:tint val="73000"/>
                <a:shade val="100000"/>
                <a:satMod val="150000"/>
              </a:schemeClr>
            </a:gs>
            <a:gs pos="25000">
              <a:schemeClr val="accent6">
                <a:hueOff val="0"/>
                <a:satOff val="0"/>
                <a:lumOff val="0"/>
                <a:alphaOff val="0"/>
                <a:tint val="96000"/>
                <a:shade val="80000"/>
                <a:satMod val="105000"/>
              </a:schemeClr>
            </a:gs>
            <a:gs pos="38000">
              <a:schemeClr val="accent6">
                <a:hueOff val="0"/>
                <a:satOff val="0"/>
                <a:lumOff val="0"/>
                <a:alphaOff val="0"/>
                <a:tint val="96000"/>
                <a:shade val="59000"/>
                <a:satMod val="120000"/>
              </a:schemeClr>
            </a:gs>
            <a:gs pos="55000">
              <a:schemeClr val="accent6">
                <a:hueOff val="0"/>
                <a:satOff val="0"/>
                <a:lumOff val="0"/>
                <a:alphaOff val="0"/>
                <a:tint val="100000"/>
                <a:shade val="57000"/>
                <a:satMod val="120000"/>
              </a:schemeClr>
            </a:gs>
            <a:gs pos="80000">
              <a:schemeClr val="accent6">
                <a:hueOff val="0"/>
                <a:satOff val="0"/>
                <a:lumOff val="0"/>
                <a:alphaOff val="0"/>
                <a:tint val="100000"/>
                <a:shade val="56000"/>
                <a:satMod val="145000"/>
              </a:schemeClr>
            </a:gs>
            <a:gs pos="88000">
              <a:schemeClr val="accent6">
                <a:hueOff val="0"/>
                <a:satOff val="0"/>
                <a:lumOff val="0"/>
                <a:alphaOff val="0"/>
                <a:tint val="100000"/>
                <a:shade val="63000"/>
                <a:satMod val="160000"/>
              </a:schemeClr>
            </a:gs>
            <a:gs pos="100000">
              <a:schemeClr val="accent6">
                <a:hueOff val="0"/>
                <a:satOff val="0"/>
                <a:lumOff val="0"/>
                <a:alphaOff val="0"/>
                <a:tint val="99000"/>
                <a:shade val="100000"/>
                <a:satMod val="155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23CFB9C-110B-46B2-B87F-209A3E0B3372}">
      <dsp:nvSpPr>
        <dsp:cNvPr id="0" name=""/>
        <dsp:cNvSpPr/>
      </dsp:nvSpPr>
      <dsp:spPr>
        <a:xfrm>
          <a:off x="3156839" y="481280"/>
          <a:ext cx="2086474" cy="1229872"/>
        </a:xfrm>
        <a:prstGeom prst="roundRect">
          <a:avLst>
            <a:gd name="adj" fmla="val 10000"/>
          </a:avLst>
        </a:prstGeom>
        <a:gradFill rotWithShape="0">
          <a:gsLst>
            <a:gs pos="0">
              <a:schemeClr val="accent6">
                <a:hueOff val="0"/>
                <a:satOff val="0"/>
                <a:lumOff val="0"/>
                <a:alphaOff val="0"/>
                <a:tint val="73000"/>
                <a:shade val="100000"/>
                <a:satMod val="150000"/>
              </a:schemeClr>
            </a:gs>
            <a:gs pos="25000">
              <a:schemeClr val="accent6">
                <a:hueOff val="0"/>
                <a:satOff val="0"/>
                <a:lumOff val="0"/>
                <a:alphaOff val="0"/>
                <a:tint val="96000"/>
                <a:shade val="80000"/>
                <a:satMod val="105000"/>
              </a:schemeClr>
            </a:gs>
            <a:gs pos="38000">
              <a:schemeClr val="accent6">
                <a:hueOff val="0"/>
                <a:satOff val="0"/>
                <a:lumOff val="0"/>
                <a:alphaOff val="0"/>
                <a:tint val="96000"/>
                <a:shade val="59000"/>
                <a:satMod val="120000"/>
              </a:schemeClr>
            </a:gs>
            <a:gs pos="55000">
              <a:schemeClr val="accent6">
                <a:hueOff val="0"/>
                <a:satOff val="0"/>
                <a:lumOff val="0"/>
                <a:alphaOff val="0"/>
                <a:tint val="100000"/>
                <a:shade val="57000"/>
                <a:satMod val="120000"/>
              </a:schemeClr>
            </a:gs>
            <a:gs pos="80000">
              <a:schemeClr val="accent6">
                <a:hueOff val="0"/>
                <a:satOff val="0"/>
                <a:lumOff val="0"/>
                <a:alphaOff val="0"/>
                <a:tint val="100000"/>
                <a:shade val="56000"/>
                <a:satMod val="145000"/>
              </a:schemeClr>
            </a:gs>
            <a:gs pos="88000">
              <a:schemeClr val="accent6">
                <a:hueOff val="0"/>
                <a:satOff val="0"/>
                <a:lumOff val="0"/>
                <a:alphaOff val="0"/>
                <a:tint val="100000"/>
                <a:shade val="63000"/>
                <a:satMod val="160000"/>
              </a:schemeClr>
            </a:gs>
            <a:gs pos="100000">
              <a:schemeClr val="accent6">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az-Latn-AZ" sz="2000" kern="1200" dirty="0" smtClean="0">
              <a:latin typeface="Times New Roman" panose="02020603050405020304" pitchFamily="18" charset="0"/>
              <a:cs typeface="Times New Roman" panose="02020603050405020304" pitchFamily="18" charset="0"/>
            </a:rPr>
            <a:t>2  Aprel </a:t>
          </a:r>
        </a:p>
        <a:p>
          <a:pPr lvl="0" algn="ctr" defTabSz="889000">
            <a:lnSpc>
              <a:spcPct val="90000"/>
            </a:lnSpc>
            <a:spcBef>
              <a:spcPct val="0"/>
            </a:spcBef>
            <a:spcAft>
              <a:spcPct val="35000"/>
            </a:spcAft>
          </a:pPr>
          <a:r>
            <a:rPr lang="az-Latn-AZ" sz="2000" kern="1200" dirty="0" smtClean="0">
              <a:latin typeface="Times New Roman" panose="02020603050405020304" pitchFamily="18" charset="0"/>
              <a:cs typeface="Times New Roman" panose="02020603050405020304" pitchFamily="18" charset="0"/>
            </a:rPr>
            <a:t>Dünya Autizm Məlumatlandırma günü</a:t>
          </a:r>
          <a:endParaRPr lang="en-US" sz="2000" kern="1200" dirty="0">
            <a:latin typeface="Times New Roman" panose="02020603050405020304" pitchFamily="18" charset="0"/>
            <a:cs typeface="Times New Roman" panose="02020603050405020304" pitchFamily="18" charset="0"/>
          </a:endParaRPr>
        </a:p>
      </dsp:txBody>
      <dsp:txXfrm>
        <a:off x="3192861" y="517302"/>
        <a:ext cx="2014430" cy="1157828"/>
      </dsp:txXfrm>
    </dsp:sp>
    <dsp:sp modelId="{2765CE62-D0D2-4B20-AC09-2D7F7973F51C}">
      <dsp:nvSpPr>
        <dsp:cNvPr id="0" name=""/>
        <dsp:cNvSpPr/>
      </dsp:nvSpPr>
      <dsp:spPr>
        <a:xfrm rot="18097776">
          <a:off x="4144013" y="2517597"/>
          <a:ext cx="2991855" cy="457294"/>
        </a:xfrm>
        <a:prstGeom prst="leftArrow">
          <a:avLst>
            <a:gd name="adj1" fmla="val 60000"/>
            <a:gd name="adj2" fmla="val 50000"/>
          </a:avLst>
        </a:prstGeom>
        <a:gradFill rotWithShape="0">
          <a:gsLst>
            <a:gs pos="0">
              <a:schemeClr val="accent2">
                <a:hueOff val="0"/>
                <a:satOff val="0"/>
                <a:lumOff val="0"/>
                <a:alphaOff val="0"/>
                <a:tint val="73000"/>
                <a:shade val="100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tint val="100000"/>
                <a:shade val="57000"/>
                <a:satMod val="120000"/>
              </a:schemeClr>
            </a:gs>
            <a:gs pos="80000">
              <a:schemeClr val="accent2">
                <a:hueOff val="0"/>
                <a:satOff val="0"/>
                <a:lumOff val="0"/>
                <a:alphaOff val="0"/>
                <a:tint val="100000"/>
                <a:shade val="56000"/>
                <a:satMod val="145000"/>
              </a:schemeClr>
            </a:gs>
            <a:gs pos="88000">
              <a:schemeClr val="accent2">
                <a:hueOff val="0"/>
                <a:satOff val="0"/>
                <a:lumOff val="0"/>
                <a:alphaOff val="0"/>
                <a:tint val="100000"/>
                <a:shade val="63000"/>
                <a:satMod val="160000"/>
              </a:schemeClr>
            </a:gs>
            <a:gs pos="100000">
              <a:schemeClr val="accent2">
                <a:hueOff val="0"/>
                <a:satOff val="0"/>
                <a:lumOff val="0"/>
                <a:alphaOff val="0"/>
                <a:tint val="99000"/>
                <a:shade val="100000"/>
                <a:satMod val="155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E12299F-F451-4AD6-A3CB-D0419AA6000E}">
      <dsp:nvSpPr>
        <dsp:cNvPr id="0" name=""/>
        <dsp:cNvSpPr/>
      </dsp:nvSpPr>
      <dsp:spPr>
        <a:xfrm>
          <a:off x="5317843" y="928364"/>
          <a:ext cx="2213202" cy="1088324"/>
        </a:xfrm>
        <a:prstGeom prst="roundRect">
          <a:avLst>
            <a:gd name="adj" fmla="val 10000"/>
          </a:avLst>
        </a:prstGeom>
        <a:gradFill rotWithShape="0">
          <a:gsLst>
            <a:gs pos="0">
              <a:schemeClr val="accent2">
                <a:hueOff val="0"/>
                <a:satOff val="0"/>
                <a:lumOff val="0"/>
                <a:alphaOff val="0"/>
                <a:tint val="73000"/>
                <a:shade val="100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tint val="100000"/>
                <a:shade val="57000"/>
                <a:satMod val="120000"/>
              </a:schemeClr>
            </a:gs>
            <a:gs pos="80000">
              <a:schemeClr val="accent2">
                <a:hueOff val="0"/>
                <a:satOff val="0"/>
                <a:lumOff val="0"/>
                <a:alphaOff val="0"/>
                <a:tint val="100000"/>
                <a:shade val="56000"/>
                <a:satMod val="145000"/>
              </a:schemeClr>
            </a:gs>
            <a:gs pos="88000">
              <a:schemeClr val="accent2">
                <a:hueOff val="0"/>
                <a:satOff val="0"/>
                <a:lumOff val="0"/>
                <a:alphaOff val="0"/>
                <a:tint val="100000"/>
                <a:shade val="63000"/>
                <a:satMod val="160000"/>
              </a:schemeClr>
            </a:gs>
            <a:gs pos="100000">
              <a:schemeClr val="accent2">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az-Latn-AZ" sz="2000" kern="1200" dirty="0" smtClean="0">
              <a:latin typeface="Times New Roman" panose="02020603050405020304" pitchFamily="18" charset="0"/>
              <a:cs typeface="Times New Roman" panose="02020603050405020304" pitchFamily="18" charset="0"/>
            </a:rPr>
            <a:t>15 May </a:t>
          </a:r>
        </a:p>
        <a:p>
          <a:pPr lvl="0" algn="ctr" defTabSz="889000">
            <a:lnSpc>
              <a:spcPct val="90000"/>
            </a:lnSpc>
            <a:spcBef>
              <a:spcPct val="0"/>
            </a:spcBef>
            <a:spcAft>
              <a:spcPct val="35000"/>
            </a:spcAft>
          </a:pPr>
          <a:r>
            <a:rPr lang="az-Latn-AZ" sz="2000" kern="1200" dirty="0" smtClean="0">
              <a:latin typeface="Times New Roman" panose="02020603050405020304" pitchFamily="18" charset="0"/>
              <a:cs typeface="Times New Roman" panose="02020603050405020304" pitchFamily="18" charset="0"/>
            </a:rPr>
            <a:t>Beynəlxalq Ailə günü</a:t>
          </a:r>
          <a:endParaRPr lang="en-US" sz="2000" kern="1200" dirty="0">
            <a:latin typeface="Times New Roman" panose="02020603050405020304" pitchFamily="18" charset="0"/>
            <a:cs typeface="Times New Roman" panose="02020603050405020304" pitchFamily="18" charset="0"/>
          </a:endParaRPr>
        </a:p>
      </dsp:txBody>
      <dsp:txXfrm>
        <a:off x="5349719" y="960240"/>
        <a:ext cx="2149450" cy="1024572"/>
      </dsp:txXfrm>
    </dsp:sp>
    <dsp:sp modelId="{3D466624-C564-423F-A623-B0A842833224}">
      <dsp:nvSpPr>
        <dsp:cNvPr id="0" name=""/>
        <dsp:cNvSpPr/>
      </dsp:nvSpPr>
      <dsp:spPr>
        <a:xfrm rot="19090800">
          <a:off x="4755894" y="3137323"/>
          <a:ext cx="2568617" cy="457294"/>
        </a:xfrm>
        <a:prstGeom prst="leftArrow">
          <a:avLst>
            <a:gd name="adj1" fmla="val 60000"/>
            <a:gd name="adj2" fmla="val 50000"/>
          </a:avLst>
        </a:prstGeom>
        <a:gradFill rotWithShape="0">
          <a:gsLst>
            <a:gs pos="0">
              <a:schemeClr val="accent3">
                <a:hueOff val="0"/>
                <a:satOff val="0"/>
                <a:lumOff val="0"/>
                <a:alphaOff val="0"/>
                <a:tint val="73000"/>
                <a:shade val="100000"/>
                <a:satMod val="150000"/>
              </a:schemeClr>
            </a:gs>
            <a:gs pos="25000">
              <a:schemeClr val="accent3">
                <a:hueOff val="0"/>
                <a:satOff val="0"/>
                <a:lumOff val="0"/>
                <a:alphaOff val="0"/>
                <a:tint val="96000"/>
                <a:shade val="80000"/>
                <a:satMod val="105000"/>
              </a:schemeClr>
            </a:gs>
            <a:gs pos="38000">
              <a:schemeClr val="accent3">
                <a:hueOff val="0"/>
                <a:satOff val="0"/>
                <a:lumOff val="0"/>
                <a:alphaOff val="0"/>
                <a:tint val="96000"/>
                <a:shade val="59000"/>
                <a:satMod val="120000"/>
              </a:schemeClr>
            </a:gs>
            <a:gs pos="55000">
              <a:schemeClr val="accent3">
                <a:hueOff val="0"/>
                <a:satOff val="0"/>
                <a:lumOff val="0"/>
                <a:alphaOff val="0"/>
                <a:tint val="100000"/>
                <a:shade val="57000"/>
                <a:satMod val="120000"/>
              </a:schemeClr>
            </a:gs>
            <a:gs pos="80000">
              <a:schemeClr val="accent3">
                <a:hueOff val="0"/>
                <a:satOff val="0"/>
                <a:lumOff val="0"/>
                <a:alphaOff val="0"/>
                <a:tint val="100000"/>
                <a:shade val="56000"/>
                <a:satMod val="145000"/>
              </a:schemeClr>
            </a:gs>
            <a:gs pos="88000">
              <a:schemeClr val="accent3">
                <a:hueOff val="0"/>
                <a:satOff val="0"/>
                <a:lumOff val="0"/>
                <a:alphaOff val="0"/>
                <a:tint val="100000"/>
                <a:shade val="63000"/>
                <a:satMod val="160000"/>
              </a:schemeClr>
            </a:gs>
            <a:gs pos="100000">
              <a:schemeClr val="accent3">
                <a:hueOff val="0"/>
                <a:satOff val="0"/>
                <a:lumOff val="0"/>
                <a:alphaOff val="0"/>
                <a:tint val="99000"/>
                <a:shade val="100000"/>
                <a:satMod val="155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994423A-95B3-4EEA-BEC3-F6D846E7424F}">
      <dsp:nvSpPr>
        <dsp:cNvPr id="0" name=""/>
        <dsp:cNvSpPr/>
      </dsp:nvSpPr>
      <dsp:spPr>
        <a:xfrm>
          <a:off x="5976069" y="2115929"/>
          <a:ext cx="2042513" cy="787348"/>
        </a:xfrm>
        <a:prstGeom prst="roundRect">
          <a:avLst>
            <a:gd name="adj" fmla="val 10000"/>
          </a:avLst>
        </a:prstGeom>
        <a:gradFill rotWithShape="0">
          <a:gsLst>
            <a:gs pos="0">
              <a:schemeClr val="accent3">
                <a:hueOff val="0"/>
                <a:satOff val="0"/>
                <a:lumOff val="0"/>
                <a:alphaOff val="0"/>
                <a:tint val="73000"/>
                <a:shade val="100000"/>
                <a:satMod val="150000"/>
              </a:schemeClr>
            </a:gs>
            <a:gs pos="25000">
              <a:schemeClr val="accent3">
                <a:hueOff val="0"/>
                <a:satOff val="0"/>
                <a:lumOff val="0"/>
                <a:alphaOff val="0"/>
                <a:tint val="96000"/>
                <a:shade val="80000"/>
                <a:satMod val="105000"/>
              </a:schemeClr>
            </a:gs>
            <a:gs pos="38000">
              <a:schemeClr val="accent3">
                <a:hueOff val="0"/>
                <a:satOff val="0"/>
                <a:lumOff val="0"/>
                <a:alphaOff val="0"/>
                <a:tint val="96000"/>
                <a:shade val="59000"/>
                <a:satMod val="120000"/>
              </a:schemeClr>
            </a:gs>
            <a:gs pos="55000">
              <a:schemeClr val="accent3">
                <a:hueOff val="0"/>
                <a:satOff val="0"/>
                <a:lumOff val="0"/>
                <a:alphaOff val="0"/>
                <a:tint val="100000"/>
                <a:shade val="57000"/>
                <a:satMod val="120000"/>
              </a:schemeClr>
            </a:gs>
            <a:gs pos="80000">
              <a:schemeClr val="accent3">
                <a:hueOff val="0"/>
                <a:satOff val="0"/>
                <a:lumOff val="0"/>
                <a:alphaOff val="0"/>
                <a:tint val="100000"/>
                <a:shade val="56000"/>
                <a:satMod val="145000"/>
              </a:schemeClr>
            </a:gs>
            <a:gs pos="88000">
              <a:schemeClr val="accent3">
                <a:hueOff val="0"/>
                <a:satOff val="0"/>
                <a:lumOff val="0"/>
                <a:alphaOff val="0"/>
                <a:tint val="100000"/>
                <a:shade val="63000"/>
                <a:satMod val="160000"/>
              </a:schemeClr>
            </a:gs>
            <a:gs pos="100000">
              <a:schemeClr val="accent3">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az-Latn-AZ" sz="2000" kern="1200" dirty="0" smtClean="0">
              <a:latin typeface="Times New Roman" panose="02020603050405020304" pitchFamily="18" charset="0"/>
              <a:cs typeface="Times New Roman" panose="02020603050405020304" pitchFamily="18" charset="0"/>
            </a:rPr>
            <a:t>28 may </a:t>
          </a:r>
        </a:p>
        <a:p>
          <a:pPr lvl="0" algn="ctr" defTabSz="889000">
            <a:lnSpc>
              <a:spcPct val="90000"/>
            </a:lnSpc>
            <a:spcBef>
              <a:spcPct val="0"/>
            </a:spcBef>
            <a:spcAft>
              <a:spcPct val="35000"/>
            </a:spcAft>
          </a:pPr>
          <a:r>
            <a:rPr lang="az-Latn-AZ" sz="2000" kern="1200" dirty="0" smtClean="0">
              <a:latin typeface="Times New Roman" panose="02020603050405020304" pitchFamily="18" charset="0"/>
              <a:cs typeface="Times New Roman" panose="02020603050405020304" pitchFamily="18" charset="0"/>
            </a:rPr>
            <a:t>Müstəqillik günü</a:t>
          </a:r>
          <a:endParaRPr lang="en-US" sz="2000" kern="1200" dirty="0">
            <a:latin typeface="Times New Roman" panose="02020603050405020304" pitchFamily="18" charset="0"/>
            <a:cs typeface="Times New Roman" panose="02020603050405020304" pitchFamily="18" charset="0"/>
          </a:endParaRPr>
        </a:p>
      </dsp:txBody>
      <dsp:txXfrm>
        <a:off x="5999130" y="2138990"/>
        <a:ext cx="1996391" cy="741226"/>
      </dsp:txXfrm>
    </dsp:sp>
    <dsp:sp modelId="{B42E0128-896A-4666-A6C2-A4E7C03413E9}">
      <dsp:nvSpPr>
        <dsp:cNvPr id="0" name=""/>
        <dsp:cNvSpPr/>
      </dsp:nvSpPr>
      <dsp:spPr>
        <a:xfrm rot="20142444">
          <a:off x="5156026" y="3801292"/>
          <a:ext cx="2248348" cy="457294"/>
        </a:xfrm>
        <a:prstGeom prst="leftArrow">
          <a:avLst>
            <a:gd name="adj1" fmla="val 60000"/>
            <a:gd name="adj2" fmla="val 50000"/>
          </a:avLst>
        </a:prstGeom>
        <a:gradFill rotWithShape="0">
          <a:gsLst>
            <a:gs pos="0">
              <a:schemeClr val="accent4">
                <a:hueOff val="0"/>
                <a:satOff val="0"/>
                <a:lumOff val="0"/>
                <a:alphaOff val="0"/>
                <a:tint val="73000"/>
                <a:shade val="100000"/>
                <a:satMod val="150000"/>
              </a:schemeClr>
            </a:gs>
            <a:gs pos="25000">
              <a:schemeClr val="accent4">
                <a:hueOff val="0"/>
                <a:satOff val="0"/>
                <a:lumOff val="0"/>
                <a:alphaOff val="0"/>
                <a:tint val="96000"/>
                <a:shade val="80000"/>
                <a:satMod val="105000"/>
              </a:schemeClr>
            </a:gs>
            <a:gs pos="38000">
              <a:schemeClr val="accent4">
                <a:hueOff val="0"/>
                <a:satOff val="0"/>
                <a:lumOff val="0"/>
                <a:alphaOff val="0"/>
                <a:tint val="96000"/>
                <a:shade val="59000"/>
                <a:satMod val="120000"/>
              </a:schemeClr>
            </a:gs>
            <a:gs pos="55000">
              <a:schemeClr val="accent4">
                <a:hueOff val="0"/>
                <a:satOff val="0"/>
                <a:lumOff val="0"/>
                <a:alphaOff val="0"/>
                <a:tint val="100000"/>
                <a:shade val="57000"/>
                <a:satMod val="120000"/>
              </a:schemeClr>
            </a:gs>
            <a:gs pos="80000">
              <a:schemeClr val="accent4">
                <a:hueOff val="0"/>
                <a:satOff val="0"/>
                <a:lumOff val="0"/>
                <a:alphaOff val="0"/>
                <a:tint val="100000"/>
                <a:shade val="56000"/>
                <a:satMod val="145000"/>
              </a:schemeClr>
            </a:gs>
            <a:gs pos="88000">
              <a:schemeClr val="accent4">
                <a:hueOff val="0"/>
                <a:satOff val="0"/>
                <a:lumOff val="0"/>
                <a:alphaOff val="0"/>
                <a:tint val="100000"/>
                <a:shade val="63000"/>
                <a:satMod val="160000"/>
              </a:schemeClr>
            </a:gs>
            <a:gs pos="100000">
              <a:schemeClr val="accent4">
                <a:hueOff val="0"/>
                <a:satOff val="0"/>
                <a:lumOff val="0"/>
                <a:alphaOff val="0"/>
                <a:tint val="99000"/>
                <a:shade val="100000"/>
                <a:satMod val="155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1E88FA6-E51B-4E9C-A1DD-12FECFD1DEA1}">
      <dsp:nvSpPr>
        <dsp:cNvPr id="0" name=""/>
        <dsp:cNvSpPr/>
      </dsp:nvSpPr>
      <dsp:spPr>
        <a:xfrm>
          <a:off x="6125812" y="3014269"/>
          <a:ext cx="2358047" cy="1106376"/>
        </a:xfrm>
        <a:prstGeom prst="roundRect">
          <a:avLst>
            <a:gd name="adj" fmla="val 10000"/>
          </a:avLst>
        </a:prstGeom>
        <a:gradFill rotWithShape="0">
          <a:gsLst>
            <a:gs pos="0">
              <a:schemeClr val="accent4">
                <a:hueOff val="0"/>
                <a:satOff val="0"/>
                <a:lumOff val="0"/>
                <a:alphaOff val="0"/>
                <a:tint val="73000"/>
                <a:shade val="100000"/>
                <a:satMod val="150000"/>
              </a:schemeClr>
            </a:gs>
            <a:gs pos="25000">
              <a:schemeClr val="accent4">
                <a:hueOff val="0"/>
                <a:satOff val="0"/>
                <a:lumOff val="0"/>
                <a:alphaOff val="0"/>
                <a:tint val="96000"/>
                <a:shade val="80000"/>
                <a:satMod val="105000"/>
              </a:schemeClr>
            </a:gs>
            <a:gs pos="38000">
              <a:schemeClr val="accent4">
                <a:hueOff val="0"/>
                <a:satOff val="0"/>
                <a:lumOff val="0"/>
                <a:alphaOff val="0"/>
                <a:tint val="96000"/>
                <a:shade val="59000"/>
                <a:satMod val="120000"/>
              </a:schemeClr>
            </a:gs>
            <a:gs pos="55000">
              <a:schemeClr val="accent4">
                <a:hueOff val="0"/>
                <a:satOff val="0"/>
                <a:lumOff val="0"/>
                <a:alphaOff val="0"/>
                <a:tint val="100000"/>
                <a:shade val="57000"/>
                <a:satMod val="120000"/>
              </a:schemeClr>
            </a:gs>
            <a:gs pos="80000">
              <a:schemeClr val="accent4">
                <a:hueOff val="0"/>
                <a:satOff val="0"/>
                <a:lumOff val="0"/>
                <a:alphaOff val="0"/>
                <a:tint val="100000"/>
                <a:shade val="56000"/>
                <a:satMod val="145000"/>
              </a:schemeClr>
            </a:gs>
            <a:gs pos="88000">
              <a:schemeClr val="accent4">
                <a:hueOff val="0"/>
                <a:satOff val="0"/>
                <a:lumOff val="0"/>
                <a:alphaOff val="0"/>
                <a:tint val="100000"/>
                <a:shade val="63000"/>
                <a:satMod val="160000"/>
              </a:schemeClr>
            </a:gs>
            <a:gs pos="100000">
              <a:schemeClr val="accent4">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az-Latn-AZ" sz="2000" kern="1200" dirty="0" smtClean="0">
              <a:latin typeface="Times New Roman" panose="02020603050405020304" pitchFamily="18" charset="0"/>
              <a:cs typeface="Times New Roman" panose="02020603050405020304" pitchFamily="18" charset="0"/>
            </a:rPr>
            <a:t>1 uyun </a:t>
          </a:r>
        </a:p>
        <a:p>
          <a:pPr lvl="0" algn="ctr" defTabSz="889000">
            <a:lnSpc>
              <a:spcPct val="90000"/>
            </a:lnSpc>
            <a:spcBef>
              <a:spcPct val="0"/>
            </a:spcBef>
            <a:spcAft>
              <a:spcPct val="35000"/>
            </a:spcAft>
          </a:pPr>
          <a:r>
            <a:rPr lang="az-Latn-AZ" sz="2000" kern="1200" dirty="0" smtClean="0">
              <a:latin typeface="Times New Roman" panose="02020603050405020304" pitchFamily="18" charset="0"/>
              <a:cs typeface="Times New Roman" panose="02020603050405020304" pitchFamily="18" charset="0"/>
            </a:rPr>
            <a:t>Uşaqların Beynəlxalq müdafiəsi günü</a:t>
          </a:r>
          <a:endParaRPr lang="en-US" sz="2000" kern="1200" dirty="0">
            <a:latin typeface="Times New Roman" panose="02020603050405020304" pitchFamily="18" charset="0"/>
            <a:cs typeface="Times New Roman" panose="02020603050405020304" pitchFamily="18" charset="0"/>
          </a:endParaRPr>
        </a:p>
      </dsp:txBody>
      <dsp:txXfrm>
        <a:off x="6158217" y="3046674"/>
        <a:ext cx="2293237" cy="1041566"/>
      </dsp:txXfrm>
    </dsp:sp>
    <dsp:sp modelId="{C7B3B7C0-4089-4706-8936-52132FB21768}">
      <dsp:nvSpPr>
        <dsp:cNvPr id="0" name=""/>
        <dsp:cNvSpPr/>
      </dsp:nvSpPr>
      <dsp:spPr>
        <a:xfrm rot="21536172">
          <a:off x="5353589" y="4656119"/>
          <a:ext cx="2166859" cy="457294"/>
        </a:xfrm>
        <a:prstGeom prst="leftArrow">
          <a:avLst>
            <a:gd name="adj1" fmla="val 60000"/>
            <a:gd name="adj2" fmla="val 50000"/>
          </a:avLst>
        </a:prstGeom>
        <a:gradFill rotWithShape="0">
          <a:gsLst>
            <a:gs pos="0">
              <a:schemeClr val="accent5">
                <a:hueOff val="0"/>
                <a:satOff val="0"/>
                <a:lumOff val="0"/>
                <a:alphaOff val="0"/>
                <a:tint val="73000"/>
                <a:shade val="100000"/>
                <a:satMod val="150000"/>
              </a:schemeClr>
            </a:gs>
            <a:gs pos="25000">
              <a:schemeClr val="accent5">
                <a:hueOff val="0"/>
                <a:satOff val="0"/>
                <a:lumOff val="0"/>
                <a:alphaOff val="0"/>
                <a:tint val="96000"/>
                <a:shade val="80000"/>
                <a:satMod val="105000"/>
              </a:schemeClr>
            </a:gs>
            <a:gs pos="38000">
              <a:schemeClr val="accent5">
                <a:hueOff val="0"/>
                <a:satOff val="0"/>
                <a:lumOff val="0"/>
                <a:alphaOff val="0"/>
                <a:tint val="96000"/>
                <a:shade val="59000"/>
                <a:satMod val="120000"/>
              </a:schemeClr>
            </a:gs>
            <a:gs pos="55000">
              <a:schemeClr val="accent5">
                <a:hueOff val="0"/>
                <a:satOff val="0"/>
                <a:lumOff val="0"/>
                <a:alphaOff val="0"/>
                <a:tint val="100000"/>
                <a:shade val="57000"/>
                <a:satMod val="120000"/>
              </a:schemeClr>
            </a:gs>
            <a:gs pos="80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A7A90C7-A486-4967-BA89-7A89994AB00C}">
      <dsp:nvSpPr>
        <dsp:cNvPr id="0" name=""/>
        <dsp:cNvSpPr/>
      </dsp:nvSpPr>
      <dsp:spPr>
        <a:xfrm>
          <a:off x="6363291" y="4289516"/>
          <a:ext cx="2313940" cy="1150270"/>
        </a:xfrm>
        <a:prstGeom prst="roundRect">
          <a:avLst>
            <a:gd name="adj" fmla="val 10000"/>
          </a:avLst>
        </a:prstGeom>
        <a:gradFill rotWithShape="0">
          <a:gsLst>
            <a:gs pos="0">
              <a:schemeClr val="accent5">
                <a:hueOff val="0"/>
                <a:satOff val="0"/>
                <a:lumOff val="0"/>
                <a:alphaOff val="0"/>
                <a:tint val="73000"/>
                <a:shade val="100000"/>
                <a:satMod val="150000"/>
              </a:schemeClr>
            </a:gs>
            <a:gs pos="25000">
              <a:schemeClr val="accent5">
                <a:hueOff val="0"/>
                <a:satOff val="0"/>
                <a:lumOff val="0"/>
                <a:alphaOff val="0"/>
                <a:tint val="96000"/>
                <a:shade val="80000"/>
                <a:satMod val="105000"/>
              </a:schemeClr>
            </a:gs>
            <a:gs pos="38000">
              <a:schemeClr val="accent5">
                <a:hueOff val="0"/>
                <a:satOff val="0"/>
                <a:lumOff val="0"/>
                <a:alphaOff val="0"/>
                <a:tint val="96000"/>
                <a:shade val="59000"/>
                <a:satMod val="120000"/>
              </a:schemeClr>
            </a:gs>
            <a:gs pos="55000">
              <a:schemeClr val="accent5">
                <a:hueOff val="0"/>
                <a:satOff val="0"/>
                <a:lumOff val="0"/>
                <a:alphaOff val="0"/>
                <a:tint val="100000"/>
                <a:shade val="57000"/>
                <a:satMod val="120000"/>
              </a:schemeClr>
            </a:gs>
            <a:gs pos="80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az-Latn-AZ" sz="1600" kern="1200" dirty="0" smtClean="0">
              <a:latin typeface="Times New Roman" panose="02020603050405020304" pitchFamily="18" charset="0"/>
              <a:cs typeface="Times New Roman" panose="02020603050405020304" pitchFamily="18" charset="0"/>
            </a:rPr>
            <a:t>26 iyun</a:t>
          </a:r>
        </a:p>
        <a:p>
          <a:pPr lvl="0" algn="ctr" defTabSz="711200">
            <a:lnSpc>
              <a:spcPct val="90000"/>
            </a:lnSpc>
            <a:spcBef>
              <a:spcPct val="0"/>
            </a:spcBef>
            <a:spcAft>
              <a:spcPct val="35000"/>
            </a:spcAft>
          </a:pPr>
          <a:r>
            <a:rPr lang="az-Latn-AZ" sz="1600" kern="1200" dirty="0" smtClean="0">
              <a:latin typeface="Times New Roman" panose="02020603050405020304" pitchFamily="18" charset="0"/>
              <a:cs typeface="Times New Roman" panose="02020603050405020304" pitchFamily="18" charset="0"/>
            </a:rPr>
            <a:t> «Narkomaniya və Narkobiznesə qarşı Beynəlxalq Müdafiə günü</a:t>
          </a:r>
          <a:endParaRPr lang="en-US" sz="1600" kern="1200" dirty="0">
            <a:latin typeface="Times New Roman" panose="02020603050405020304" pitchFamily="18" charset="0"/>
            <a:cs typeface="Times New Roman" panose="02020603050405020304" pitchFamily="18" charset="0"/>
          </a:endParaRPr>
        </a:p>
      </dsp:txBody>
      <dsp:txXfrm>
        <a:off x="6396981" y="4323206"/>
        <a:ext cx="2246560" cy="10828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A2790F-9636-430E-AA36-2D277282B235}">
      <dsp:nvSpPr>
        <dsp:cNvPr id="0" name=""/>
        <dsp:cNvSpPr/>
      </dsp:nvSpPr>
      <dsp:spPr>
        <a:xfrm>
          <a:off x="240200" y="0"/>
          <a:ext cx="8245481" cy="1085686"/>
        </a:xfrm>
        <a:prstGeom prst="leftRightRibbon">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C176A3-4468-4EBD-BB7D-3A40EA420C04}">
      <dsp:nvSpPr>
        <dsp:cNvPr id="0" name=""/>
        <dsp:cNvSpPr/>
      </dsp:nvSpPr>
      <dsp:spPr>
        <a:xfrm>
          <a:off x="1351897" y="225596"/>
          <a:ext cx="2051515" cy="48084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37160" numCol="1" spcCol="1270" anchor="ctr" anchorCtr="0">
          <a:noAutofit/>
        </a:bodyPr>
        <a:lstStyle/>
        <a:p>
          <a:pPr lvl="0" algn="ctr" defTabSz="1600200">
            <a:lnSpc>
              <a:spcPct val="90000"/>
            </a:lnSpc>
            <a:spcBef>
              <a:spcPct val="0"/>
            </a:spcBef>
            <a:spcAft>
              <a:spcPct val="35000"/>
            </a:spcAft>
          </a:pPr>
          <a:r>
            <a:rPr lang="az-Latn-AZ" sz="3600" b="1" kern="1200" dirty="0" smtClean="0">
              <a:solidFill>
                <a:srgbClr val="FF0000"/>
              </a:solidFill>
              <a:latin typeface="Times New Roman" panose="02020603050405020304" pitchFamily="18" charset="0"/>
              <a:cs typeface="Times New Roman" panose="02020603050405020304" pitchFamily="18" charset="0"/>
            </a:rPr>
            <a:t>32</a:t>
          </a:r>
          <a:r>
            <a:rPr lang="az-Latn-AZ" sz="3200" b="1" kern="1200" dirty="0" smtClean="0">
              <a:latin typeface="Times New Roman" panose="02020603050405020304" pitchFamily="18" charset="0"/>
              <a:cs typeface="Times New Roman" panose="02020603050405020304" pitchFamily="18" charset="0"/>
            </a:rPr>
            <a:t> </a:t>
          </a:r>
          <a:r>
            <a:rPr lang="az-Latn-AZ" sz="2800" b="1" kern="1200" dirty="0" smtClean="0">
              <a:latin typeface="Times New Roman" panose="02020603050405020304" pitchFamily="18" charset="0"/>
              <a:cs typeface="Times New Roman" panose="02020603050405020304" pitchFamily="18" charset="0"/>
            </a:rPr>
            <a:t>tədbir</a:t>
          </a:r>
          <a:endParaRPr lang="en-US" sz="2800" b="1" kern="1200" dirty="0">
            <a:latin typeface="Times New Roman" panose="02020603050405020304" pitchFamily="18" charset="0"/>
            <a:cs typeface="Times New Roman" panose="02020603050405020304" pitchFamily="18" charset="0"/>
          </a:endParaRPr>
        </a:p>
      </dsp:txBody>
      <dsp:txXfrm>
        <a:off x="1351897" y="225596"/>
        <a:ext cx="2051515" cy="480844"/>
      </dsp:txXfrm>
    </dsp:sp>
    <dsp:sp modelId="{A5463525-F75D-413C-8139-479A7136B439}">
      <dsp:nvSpPr>
        <dsp:cNvPr id="0" name=""/>
        <dsp:cNvSpPr/>
      </dsp:nvSpPr>
      <dsp:spPr>
        <a:xfrm>
          <a:off x="4735808" y="375990"/>
          <a:ext cx="2582628" cy="48013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3792" rIns="0" bIns="121920" numCol="1" spcCol="1270" anchor="ctr" anchorCtr="0">
          <a:noAutofit/>
        </a:bodyPr>
        <a:lstStyle/>
        <a:p>
          <a:pPr lvl="0" algn="ctr" defTabSz="1422400">
            <a:lnSpc>
              <a:spcPct val="90000"/>
            </a:lnSpc>
            <a:spcBef>
              <a:spcPct val="0"/>
            </a:spcBef>
            <a:spcAft>
              <a:spcPct val="35000"/>
            </a:spcAft>
          </a:pPr>
          <a:r>
            <a:rPr lang="az-Latn-AZ" sz="3200" b="1" kern="1200" dirty="0" smtClean="0">
              <a:solidFill>
                <a:srgbClr val="FF0000"/>
              </a:solidFill>
              <a:latin typeface="Times New Roman" panose="02020603050405020304" pitchFamily="18" charset="0"/>
              <a:cs typeface="Times New Roman" panose="02020603050405020304" pitchFamily="18" charset="0"/>
            </a:rPr>
            <a:t>2582</a:t>
          </a:r>
          <a:r>
            <a:rPr lang="az-Latn-AZ" sz="3200" b="1" kern="1200" dirty="0" smtClean="0">
              <a:latin typeface="Times New Roman" panose="02020603050405020304" pitchFamily="18" charset="0"/>
              <a:cs typeface="Times New Roman" panose="02020603050405020304" pitchFamily="18" charset="0"/>
            </a:rPr>
            <a:t> </a:t>
          </a:r>
          <a:r>
            <a:rPr lang="az-Latn-AZ" sz="2800" b="1" kern="1200" dirty="0" smtClean="0">
              <a:latin typeface="Times New Roman" panose="02020603050405020304" pitchFamily="18" charset="0"/>
              <a:cs typeface="Times New Roman" panose="02020603050405020304" pitchFamily="18" charset="0"/>
            </a:rPr>
            <a:t>iştirakçı</a:t>
          </a:r>
          <a:endParaRPr lang="en-US" sz="2800" b="1" kern="1200" dirty="0">
            <a:latin typeface="Times New Roman" panose="02020603050405020304" pitchFamily="18" charset="0"/>
            <a:cs typeface="Times New Roman" panose="02020603050405020304" pitchFamily="18" charset="0"/>
          </a:endParaRPr>
        </a:p>
      </dsp:txBody>
      <dsp:txXfrm>
        <a:off x="4735808" y="375990"/>
        <a:ext cx="2582628" cy="48013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4.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pList2#1">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6.xml><?xml version="1.0" encoding="utf-8"?>
<dgm:layoutDef xmlns:dgm="http://schemas.openxmlformats.org/drawingml/2006/diagram" xmlns:a="http://schemas.openxmlformats.org/drawingml/2006/main" uniqueId="urn:microsoft.com/office/officeart/2005/8/layout/hList7#2">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7.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0.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3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32.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34.xml><?xml version="1.0" encoding="utf-8"?>
<dgm:layoutDef xmlns:dgm="http://schemas.openxmlformats.org/drawingml/2006/diagram" xmlns:a="http://schemas.openxmlformats.org/drawingml/2006/main" uniqueId="urn:microsoft.com/office/officeart/2005/8/layout/vList4#2">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624DF8-E85A-4D8E-BD5E-66AB11DA5B50}" type="datetimeFigureOut">
              <a:rPr lang="en-US" smtClean="0"/>
              <a:pPr/>
              <a:t>8/23/2022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7E449C-6C3D-43AE-B423-40054A8B85E7}" type="slidenum">
              <a:rPr lang="en-US" smtClean="0"/>
              <a:pPr/>
              <a:t>‹#›</a:t>
            </a:fld>
            <a:endParaRPr lang="en-US"/>
          </a:p>
        </p:txBody>
      </p:sp>
    </p:spTree>
    <p:extLst>
      <p:ext uri="{BB962C8B-B14F-4D97-AF65-F5344CB8AC3E}">
        <p14:creationId xmlns:p14="http://schemas.microsoft.com/office/powerpoint/2010/main" val="3290722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7E449C-6C3D-43AE-B423-40054A8B85E7}" type="slidenum">
              <a:rPr lang="en-US" smtClean="0"/>
              <a:pPr/>
              <a:t>44</a:t>
            </a:fld>
            <a:endParaRPr lang="en-US"/>
          </a:p>
        </p:txBody>
      </p:sp>
    </p:spTree>
    <p:extLst>
      <p:ext uri="{BB962C8B-B14F-4D97-AF65-F5344CB8AC3E}">
        <p14:creationId xmlns:p14="http://schemas.microsoft.com/office/powerpoint/2010/main" val="3444985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8/23/2022</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B6F15528-21DE-4FAA-801E-634DDDAF4B2B}" type="slidenum">
              <a:rPr lang="en-US" smtClean="0"/>
              <a:pPr/>
              <a:t>‹#›</a:t>
            </a:fld>
            <a:endParaRPr lang="en-US"/>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8/23/2022</a:t>
            </a:fld>
            <a:endParaRPr lang="en-US"/>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8/23/2022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1D8BD707-D9CF-40AE-B4C6-C98DA3205C09}" type="datetimeFigureOut">
              <a:rPr lang="en-US" smtClean="0"/>
              <a:pPr/>
              <a:t>8/23/2022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8/23/2022</a:t>
            </a:fld>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1D8BD707-D9CF-40AE-B4C6-C98DA3205C09}" type="datetimeFigureOut">
              <a:rPr lang="en-US" smtClean="0"/>
              <a:pPr/>
              <a:t>8/23/2022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B6F15528-21DE-4FAA-801E-634DDDAF4B2B}" type="slidenum">
              <a:rPr lang="en-US" smtClean="0"/>
              <a:pPr/>
              <a:t>‹#›</a:t>
            </a:fld>
            <a:endParaRPr lang="en-US"/>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4225" r:id="rId1"/>
    <p:sldLayoutId id="2147484226" r:id="rId2"/>
    <p:sldLayoutId id="2147484227" r:id="rId3"/>
    <p:sldLayoutId id="2147484228" r:id="rId4"/>
    <p:sldLayoutId id="2147484229" r:id="rId5"/>
    <p:sldLayoutId id="2147484230" r:id="rId6"/>
    <p:sldLayoutId id="2147484231" r:id="rId7"/>
    <p:sldLayoutId id="2147484232" r:id="rId8"/>
    <p:sldLayoutId id="2147484233" r:id="rId9"/>
    <p:sldLayoutId id="2147484234" r:id="rId10"/>
    <p:sldLayoutId id="2147484235"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5.jpeg"/><Relationship Id="rId1" Type="http://schemas.openxmlformats.org/officeDocument/2006/relationships/slideLayout" Target="../slideLayouts/slideLayout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13.xml"/><Relationship Id="rId3" Type="http://schemas.openxmlformats.org/officeDocument/2006/relationships/diagramLayout" Target="../diagrams/layout12.xml"/><Relationship Id="rId7" Type="http://schemas.openxmlformats.org/officeDocument/2006/relationships/diagramData" Target="../diagrams/data13.xml"/><Relationship Id="rId12" Type="http://schemas.openxmlformats.org/officeDocument/2006/relationships/image" Target="../media/image11.jpeg"/><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microsoft.com/office/2007/relationships/diagramDrawing" Target="../diagrams/drawing12.xml"/><Relationship Id="rId11" Type="http://schemas.microsoft.com/office/2007/relationships/diagramDrawing" Target="../diagrams/drawing13.xml"/><Relationship Id="rId5" Type="http://schemas.openxmlformats.org/officeDocument/2006/relationships/diagramColors" Target="../diagrams/colors12.xml"/><Relationship Id="rId10" Type="http://schemas.openxmlformats.org/officeDocument/2006/relationships/diagramColors" Target="../diagrams/colors13.xml"/><Relationship Id="rId4" Type="http://schemas.openxmlformats.org/officeDocument/2006/relationships/diagramQuickStyle" Target="../diagrams/quickStyle12.xml"/><Relationship Id="rId9" Type="http://schemas.openxmlformats.org/officeDocument/2006/relationships/diagramQuickStyle" Target="../diagrams/quickStyle1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12.jpeg"/><Relationship Id="rId2" Type="http://schemas.openxmlformats.org/officeDocument/2006/relationships/diagramData" Target="../diagrams/data14.xml"/><Relationship Id="rId1" Type="http://schemas.openxmlformats.org/officeDocument/2006/relationships/slideLayout" Target="../slideLayouts/slideLayout7.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15.jpeg"/><Relationship Id="rId2" Type="http://schemas.openxmlformats.org/officeDocument/2006/relationships/diagramData" Target="../diagrams/data15.xml"/><Relationship Id="rId1" Type="http://schemas.openxmlformats.org/officeDocument/2006/relationships/slideLayout" Target="../slideLayouts/slideLayout7.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7.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7.xml"/><Relationship Id="rId13" Type="http://schemas.openxmlformats.org/officeDocument/2006/relationships/diagramColors" Target="../diagrams/colors18.xml"/><Relationship Id="rId3" Type="http://schemas.openxmlformats.org/officeDocument/2006/relationships/image" Target="../media/image21.jpeg"/><Relationship Id="rId7" Type="http://schemas.openxmlformats.org/officeDocument/2006/relationships/diagramQuickStyle" Target="../diagrams/quickStyle17.xml"/><Relationship Id="rId12" Type="http://schemas.openxmlformats.org/officeDocument/2006/relationships/diagramQuickStyle" Target="../diagrams/quickStyle18.xm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diagramLayout" Target="../diagrams/layout17.xml"/><Relationship Id="rId11" Type="http://schemas.openxmlformats.org/officeDocument/2006/relationships/diagramLayout" Target="../diagrams/layout18.xml"/><Relationship Id="rId5" Type="http://schemas.openxmlformats.org/officeDocument/2006/relationships/diagramData" Target="../diagrams/data17.xml"/><Relationship Id="rId10" Type="http://schemas.openxmlformats.org/officeDocument/2006/relationships/diagramData" Target="../diagrams/data18.xml"/><Relationship Id="rId4" Type="http://schemas.openxmlformats.org/officeDocument/2006/relationships/image" Target="../media/image22.jpeg"/><Relationship Id="rId9" Type="http://schemas.microsoft.com/office/2007/relationships/diagramDrawing" Target="../diagrams/drawing17.xml"/><Relationship Id="rId14" Type="http://schemas.microsoft.com/office/2007/relationships/diagramDrawing" Target="../diagrams/drawing18.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image" Target="../media/image27.jpeg"/><Relationship Id="rId2" Type="http://schemas.openxmlformats.org/officeDocument/2006/relationships/diagramData" Target="../diagrams/data19.xml"/><Relationship Id="rId1" Type="http://schemas.openxmlformats.org/officeDocument/2006/relationships/slideLayout" Target="../slideLayouts/slideLayout7.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7.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6.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6.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3.xml"/><Relationship Id="rId7" Type="http://schemas.openxmlformats.org/officeDocument/2006/relationships/image" Target="../media/image35.png"/><Relationship Id="rId2" Type="http://schemas.openxmlformats.org/officeDocument/2006/relationships/diagramData" Target="../diagrams/data23.xml"/><Relationship Id="rId1" Type="http://schemas.openxmlformats.org/officeDocument/2006/relationships/slideLayout" Target="../slideLayouts/slideLayout7.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4.xml"/><Relationship Id="rId7" Type="http://schemas.openxmlformats.org/officeDocument/2006/relationships/image" Target="../media/image45.jpeg"/><Relationship Id="rId2" Type="http://schemas.openxmlformats.org/officeDocument/2006/relationships/diagramData" Target="../diagrams/data24.xml"/><Relationship Id="rId1" Type="http://schemas.openxmlformats.org/officeDocument/2006/relationships/slideLayout" Target="../slideLayouts/slideLayout7.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4.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7.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4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7.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7.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7.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4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7.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7.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5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diagramLayout" Target="../diagrams/layout32.xml"/><Relationship Id="rId7" Type="http://schemas.openxmlformats.org/officeDocument/2006/relationships/image" Target="../media/image78.jpeg"/><Relationship Id="rId2" Type="http://schemas.openxmlformats.org/officeDocument/2006/relationships/diagramData" Target="../diagrams/data32.xml"/><Relationship Id="rId1" Type="http://schemas.openxmlformats.org/officeDocument/2006/relationships/slideLayout" Target="../slideLayouts/slideLayout7.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54.xml.rels><?xml version="1.0" encoding="UTF-8" standalone="yes"?>
<Relationships xmlns="http://schemas.openxmlformats.org/package/2006/relationships"><Relationship Id="rId8" Type="http://schemas.openxmlformats.org/officeDocument/2006/relationships/diagramLayout" Target="../diagrams/layout34.xml"/><Relationship Id="rId3" Type="http://schemas.openxmlformats.org/officeDocument/2006/relationships/diagramLayout" Target="../diagrams/layout33.xml"/><Relationship Id="rId7" Type="http://schemas.openxmlformats.org/officeDocument/2006/relationships/diagramData" Target="../diagrams/data34.xml"/><Relationship Id="rId12" Type="http://schemas.openxmlformats.org/officeDocument/2006/relationships/image" Target="../media/image80.jpeg"/><Relationship Id="rId2" Type="http://schemas.openxmlformats.org/officeDocument/2006/relationships/diagramData" Target="../diagrams/data33.xml"/><Relationship Id="rId1" Type="http://schemas.openxmlformats.org/officeDocument/2006/relationships/slideLayout" Target="../slideLayouts/slideLayout7.xml"/><Relationship Id="rId6" Type="http://schemas.microsoft.com/office/2007/relationships/diagramDrawing" Target="../diagrams/drawing33.xml"/><Relationship Id="rId11" Type="http://schemas.microsoft.com/office/2007/relationships/diagramDrawing" Target="../diagrams/drawing34.xml"/><Relationship Id="rId5" Type="http://schemas.openxmlformats.org/officeDocument/2006/relationships/diagramColors" Target="../diagrams/colors33.xml"/><Relationship Id="rId10" Type="http://schemas.openxmlformats.org/officeDocument/2006/relationships/diagramColors" Target="../diagrams/colors34.xml"/><Relationship Id="rId4" Type="http://schemas.openxmlformats.org/officeDocument/2006/relationships/diagramQuickStyle" Target="../diagrams/quickStyle33.xml"/><Relationship Id="rId9" Type="http://schemas.openxmlformats.org/officeDocument/2006/relationships/diagramQuickStyle" Target="../diagrams/quickStyle3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12" Type="http://schemas.openxmlformats.org/officeDocument/2006/relationships/image" Target="../media/image4.jpeg"/><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152400" y="2130428"/>
            <a:ext cx="8763000" cy="40417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698" marR="5080">
              <a:spcBef>
                <a:spcPts val="0"/>
              </a:spcBef>
            </a:pPr>
            <a:endParaRPr lang="az-Latn-AZ" sz="3600" b="1" spc="-26" dirty="0">
              <a:solidFill>
                <a:srgbClr val="004AAC"/>
              </a:solidFill>
              <a:latin typeface="Times New Roman"/>
              <a:cs typeface="Times New Roman"/>
            </a:endParaRPr>
          </a:p>
          <a:p>
            <a:pPr marL="12698" marR="5080">
              <a:spcBef>
                <a:spcPts val="0"/>
              </a:spcBef>
            </a:pPr>
            <a:r>
              <a:rPr lang="en-US" sz="3600" b="1" spc="-26" dirty="0" err="1" smtClean="0">
                <a:solidFill>
                  <a:schemeClr val="tx2"/>
                </a:solidFill>
                <a:latin typeface="Times New Roman"/>
                <a:cs typeface="Times New Roman"/>
              </a:rPr>
              <a:t>Azərbaycan</a:t>
            </a:r>
            <a:r>
              <a:rPr lang="en-US" sz="3600" b="1" spc="-26" dirty="0" smtClean="0">
                <a:solidFill>
                  <a:schemeClr val="tx2"/>
                </a:solidFill>
                <a:latin typeface="Times New Roman"/>
                <a:cs typeface="Times New Roman"/>
              </a:rPr>
              <a:t> </a:t>
            </a:r>
            <a:r>
              <a:rPr lang="en-US" sz="3600" b="1" spc="46" dirty="0" err="1" smtClean="0">
                <a:solidFill>
                  <a:schemeClr val="tx2"/>
                </a:solidFill>
                <a:latin typeface="Times New Roman"/>
                <a:cs typeface="Times New Roman"/>
              </a:rPr>
              <a:t>Respublikası</a:t>
            </a:r>
            <a:r>
              <a:rPr lang="en-US" sz="3600" b="1" spc="46" dirty="0" smtClean="0">
                <a:solidFill>
                  <a:schemeClr val="tx2"/>
                </a:solidFill>
                <a:latin typeface="Times New Roman"/>
                <a:cs typeface="Times New Roman"/>
              </a:rPr>
              <a:t> </a:t>
            </a:r>
            <a:endParaRPr lang="az-Latn-AZ" sz="3600" b="1" spc="46" dirty="0" smtClean="0">
              <a:solidFill>
                <a:schemeClr val="tx2"/>
              </a:solidFill>
              <a:latin typeface="Times New Roman"/>
              <a:cs typeface="Times New Roman"/>
            </a:endParaRPr>
          </a:p>
          <a:p>
            <a:pPr marL="12698" marR="5080">
              <a:spcBef>
                <a:spcPts val="0"/>
              </a:spcBef>
            </a:pPr>
            <a:r>
              <a:rPr lang="en-US" sz="3600" b="1" spc="65" dirty="0" err="1" smtClean="0">
                <a:solidFill>
                  <a:schemeClr val="tx2"/>
                </a:solidFill>
                <a:latin typeface="Times New Roman"/>
                <a:cs typeface="Times New Roman"/>
              </a:rPr>
              <a:t>Ailə</a:t>
            </a:r>
            <a:r>
              <a:rPr lang="en-US" sz="3600" b="1" spc="65" dirty="0" smtClean="0">
                <a:solidFill>
                  <a:schemeClr val="tx2"/>
                </a:solidFill>
                <a:latin typeface="Times New Roman"/>
                <a:cs typeface="Times New Roman"/>
              </a:rPr>
              <a:t>, </a:t>
            </a:r>
            <a:r>
              <a:rPr lang="en-US" sz="3600" b="1" spc="105" dirty="0" err="1" smtClean="0">
                <a:solidFill>
                  <a:schemeClr val="tx2"/>
                </a:solidFill>
                <a:latin typeface="Times New Roman"/>
                <a:cs typeface="Times New Roman"/>
              </a:rPr>
              <a:t>Qadın</a:t>
            </a:r>
            <a:r>
              <a:rPr lang="en-US" sz="3600" b="1" spc="105" dirty="0" smtClean="0">
                <a:solidFill>
                  <a:schemeClr val="tx2"/>
                </a:solidFill>
                <a:latin typeface="Times New Roman"/>
                <a:cs typeface="Times New Roman"/>
              </a:rPr>
              <a:t> </a:t>
            </a:r>
            <a:r>
              <a:rPr lang="en-US" sz="3600" b="1" spc="46" dirty="0" err="1" smtClean="0">
                <a:solidFill>
                  <a:schemeClr val="tx2"/>
                </a:solidFill>
                <a:latin typeface="Times New Roman"/>
                <a:cs typeface="Times New Roman"/>
              </a:rPr>
              <a:t>və</a:t>
            </a:r>
            <a:r>
              <a:rPr lang="en-US" sz="3600" b="1" spc="46" dirty="0" smtClean="0">
                <a:solidFill>
                  <a:schemeClr val="tx2"/>
                </a:solidFill>
                <a:latin typeface="Times New Roman"/>
                <a:cs typeface="Times New Roman"/>
              </a:rPr>
              <a:t> </a:t>
            </a:r>
            <a:r>
              <a:rPr lang="en-US" sz="3600" b="1" spc="-620" dirty="0" smtClean="0">
                <a:solidFill>
                  <a:schemeClr val="tx2"/>
                </a:solidFill>
                <a:latin typeface="Times New Roman"/>
                <a:cs typeface="Times New Roman"/>
              </a:rPr>
              <a:t> </a:t>
            </a:r>
            <a:r>
              <a:rPr lang="en-US" sz="3600" b="1" spc="10" dirty="0" err="1" smtClean="0">
                <a:solidFill>
                  <a:schemeClr val="tx2"/>
                </a:solidFill>
                <a:latin typeface="Times New Roman"/>
                <a:cs typeface="Times New Roman"/>
              </a:rPr>
              <a:t>Uşaq</a:t>
            </a:r>
            <a:r>
              <a:rPr lang="en-US" sz="3600" b="1" spc="10" dirty="0" smtClean="0">
                <a:solidFill>
                  <a:schemeClr val="tx2"/>
                </a:solidFill>
                <a:latin typeface="Times New Roman"/>
                <a:cs typeface="Times New Roman"/>
              </a:rPr>
              <a:t> </a:t>
            </a:r>
            <a:r>
              <a:rPr lang="en-US" sz="3600" b="1" spc="105" dirty="0" err="1" smtClean="0">
                <a:solidFill>
                  <a:schemeClr val="tx2"/>
                </a:solidFill>
                <a:latin typeface="Times New Roman"/>
                <a:cs typeface="Times New Roman"/>
              </a:rPr>
              <a:t>Problemləri</a:t>
            </a:r>
            <a:r>
              <a:rPr lang="en-US" sz="3600" b="1" spc="105" dirty="0" smtClean="0">
                <a:solidFill>
                  <a:schemeClr val="tx2"/>
                </a:solidFill>
                <a:latin typeface="Times New Roman"/>
                <a:cs typeface="Times New Roman"/>
              </a:rPr>
              <a:t> </a:t>
            </a:r>
            <a:r>
              <a:rPr lang="en-US" sz="3600" b="1" spc="50" dirty="0" err="1" smtClean="0">
                <a:solidFill>
                  <a:schemeClr val="tx2"/>
                </a:solidFill>
                <a:latin typeface="Times New Roman"/>
                <a:cs typeface="Times New Roman"/>
              </a:rPr>
              <a:t>üzrə</a:t>
            </a:r>
            <a:endParaRPr lang="az-Latn-AZ" sz="3600" b="1" spc="50" dirty="0">
              <a:solidFill>
                <a:schemeClr val="tx2"/>
              </a:solidFill>
              <a:latin typeface="Times New Roman"/>
              <a:cs typeface="Times New Roman"/>
            </a:endParaRPr>
          </a:p>
          <a:p>
            <a:pPr marL="12698" marR="5080">
              <a:spcBef>
                <a:spcPts val="0"/>
              </a:spcBef>
            </a:pPr>
            <a:r>
              <a:rPr lang="en-US" sz="3600" b="1" spc="85" dirty="0" err="1" smtClean="0">
                <a:solidFill>
                  <a:schemeClr val="tx2"/>
                </a:solidFill>
                <a:latin typeface="Times New Roman"/>
                <a:cs typeface="Times New Roman"/>
              </a:rPr>
              <a:t>Dövlət</a:t>
            </a:r>
            <a:r>
              <a:rPr lang="en-US" sz="3600" b="1" spc="85" dirty="0" smtClean="0">
                <a:solidFill>
                  <a:schemeClr val="tx2"/>
                </a:solidFill>
                <a:latin typeface="Times New Roman"/>
                <a:cs typeface="Times New Roman"/>
              </a:rPr>
              <a:t> </a:t>
            </a:r>
            <a:r>
              <a:rPr lang="en-US" sz="3600" b="1" spc="-420" dirty="0" smtClean="0">
                <a:solidFill>
                  <a:schemeClr val="tx2"/>
                </a:solidFill>
                <a:latin typeface="Times New Roman"/>
                <a:cs typeface="Times New Roman"/>
              </a:rPr>
              <a:t> </a:t>
            </a:r>
            <a:r>
              <a:rPr lang="en-US" sz="3600" b="1" spc="90" dirty="0" err="1" smtClean="0">
                <a:solidFill>
                  <a:schemeClr val="tx2"/>
                </a:solidFill>
                <a:latin typeface="Times New Roman"/>
                <a:cs typeface="Times New Roman"/>
              </a:rPr>
              <a:t>Komitəsinin</a:t>
            </a:r>
            <a:r>
              <a:rPr lang="en-US" sz="3600" dirty="0" smtClean="0">
                <a:solidFill>
                  <a:schemeClr val="tx2"/>
                </a:solidFill>
                <a:latin typeface="Times New Roman"/>
                <a:cs typeface="Times New Roman"/>
              </a:rPr>
              <a:t/>
            </a:r>
            <a:br>
              <a:rPr lang="en-US" sz="3600" dirty="0" smtClean="0">
                <a:solidFill>
                  <a:schemeClr val="tx2"/>
                </a:solidFill>
                <a:latin typeface="Times New Roman"/>
                <a:cs typeface="Times New Roman"/>
              </a:rPr>
            </a:br>
            <a:r>
              <a:rPr lang="en-US" sz="3600" b="1" spc="26" dirty="0" smtClean="0">
                <a:solidFill>
                  <a:schemeClr val="tx2"/>
                </a:solidFill>
                <a:latin typeface="Times New Roman"/>
                <a:cs typeface="Times New Roman"/>
              </a:rPr>
              <a:t>202</a:t>
            </a:r>
            <a:r>
              <a:rPr lang="en-US" sz="3600" b="1" spc="26" dirty="0">
                <a:solidFill>
                  <a:schemeClr val="tx2"/>
                </a:solidFill>
                <a:latin typeface="Times New Roman"/>
                <a:cs typeface="Times New Roman"/>
              </a:rPr>
              <a:t>2</a:t>
            </a:r>
            <a:r>
              <a:rPr lang="en-US" sz="3600" b="1" spc="26" dirty="0" smtClean="0">
                <a:solidFill>
                  <a:schemeClr val="tx2"/>
                </a:solidFill>
                <a:latin typeface="Times New Roman"/>
                <a:cs typeface="Times New Roman"/>
              </a:rPr>
              <a:t>-ci </a:t>
            </a:r>
            <a:r>
              <a:rPr lang="en-US" sz="3600" b="1" spc="110" dirty="0" err="1" smtClean="0">
                <a:solidFill>
                  <a:schemeClr val="tx2"/>
                </a:solidFill>
                <a:latin typeface="Times New Roman"/>
                <a:cs typeface="Times New Roman"/>
              </a:rPr>
              <a:t>il</a:t>
            </a:r>
            <a:r>
              <a:rPr lang="en-US" sz="3600" b="1" spc="110" dirty="0" smtClean="0">
                <a:solidFill>
                  <a:schemeClr val="tx2"/>
                </a:solidFill>
                <a:latin typeface="Times New Roman"/>
                <a:cs typeface="Times New Roman"/>
              </a:rPr>
              <a:t> </a:t>
            </a:r>
            <a:r>
              <a:rPr lang="en-US" sz="3600" b="1" spc="110" dirty="0" err="1" smtClean="0">
                <a:solidFill>
                  <a:schemeClr val="tx2"/>
                </a:solidFill>
                <a:latin typeface="Times New Roman"/>
                <a:cs typeface="Times New Roman"/>
              </a:rPr>
              <a:t>birinci</a:t>
            </a:r>
            <a:r>
              <a:rPr lang="en-US" sz="3600" b="1" spc="110" dirty="0" smtClean="0">
                <a:solidFill>
                  <a:schemeClr val="tx2"/>
                </a:solidFill>
                <a:latin typeface="Times New Roman"/>
                <a:cs typeface="Times New Roman"/>
              </a:rPr>
              <a:t> </a:t>
            </a:r>
            <a:r>
              <a:rPr lang="en-US" sz="3600" b="1" spc="110" dirty="0" err="1" smtClean="0">
                <a:solidFill>
                  <a:schemeClr val="tx2"/>
                </a:solidFill>
                <a:latin typeface="Times New Roman"/>
                <a:cs typeface="Times New Roman"/>
              </a:rPr>
              <a:t>ya</a:t>
            </a:r>
            <a:r>
              <a:rPr lang="az-Latn-AZ" sz="3600" b="1" spc="110" dirty="0" smtClean="0">
                <a:solidFill>
                  <a:schemeClr val="tx2"/>
                </a:solidFill>
                <a:latin typeface="Times New Roman"/>
                <a:cs typeface="Times New Roman"/>
              </a:rPr>
              <a:t>rımili </a:t>
            </a:r>
            <a:r>
              <a:rPr lang="en-US" sz="3600" b="1" spc="50" dirty="0" err="1" smtClean="0">
                <a:solidFill>
                  <a:schemeClr val="tx2"/>
                </a:solidFill>
                <a:latin typeface="Times New Roman"/>
                <a:cs typeface="Times New Roman"/>
              </a:rPr>
              <a:t>üzrə</a:t>
            </a:r>
            <a:endParaRPr lang="az-Latn-AZ" sz="3600" b="1" spc="50" dirty="0" smtClean="0">
              <a:solidFill>
                <a:schemeClr val="tx2"/>
              </a:solidFill>
              <a:latin typeface="Times New Roman"/>
              <a:cs typeface="Times New Roman"/>
            </a:endParaRPr>
          </a:p>
          <a:p>
            <a:pPr marL="12698" marR="5080">
              <a:lnSpc>
                <a:spcPct val="150000"/>
              </a:lnSpc>
              <a:spcBef>
                <a:spcPts val="1089"/>
              </a:spcBef>
            </a:pPr>
            <a:r>
              <a:rPr lang="az-Latn-AZ" sz="3600" b="1" spc="50" dirty="0" smtClean="0">
                <a:solidFill>
                  <a:schemeClr val="tx2"/>
                </a:solidFill>
                <a:latin typeface="Times New Roman"/>
                <a:cs typeface="Times New Roman"/>
              </a:rPr>
              <a:t>HESABATI</a:t>
            </a:r>
            <a:r>
              <a:rPr lang="en-US" sz="3600" dirty="0" smtClean="0">
                <a:solidFill>
                  <a:schemeClr val="tx2"/>
                </a:solidFill>
                <a:latin typeface="Times New Roman"/>
                <a:cs typeface="Times New Roman"/>
              </a:rPr>
              <a:t/>
            </a:r>
            <a:br>
              <a:rPr lang="en-US" sz="3600" dirty="0" smtClean="0">
                <a:solidFill>
                  <a:schemeClr val="tx2"/>
                </a:solidFill>
                <a:latin typeface="Times New Roman"/>
                <a:cs typeface="Times New Roman"/>
              </a:rPr>
            </a:br>
            <a:endParaRPr lang="ru-RU" sz="3600" dirty="0">
              <a:solidFill>
                <a:schemeClr val="tx2"/>
              </a:solidFill>
            </a:endParaRPr>
          </a:p>
        </p:txBody>
      </p:sp>
      <p:sp>
        <p:nvSpPr>
          <p:cNvPr id="6" name="object 6"/>
          <p:cNvSpPr/>
          <p:nvPr/>
        </p:nvSpPr>
        <p:spPr>
          <a:xfrm>
            <a:off x="3214680" y="152400"/>
            <a:ext cx="2362199" cy="2266949"/>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153478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004971798"/>
              </p:ext>
            </p:extLst>
          </p:nvPr>
        </p:nvGraphicFramePr>
        <p:xfrm>
          <a:off x="228600" y="304800"/>
          <a:ext cx="8686800" cy="622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5"/>
          <p:cNvSpPr>
            <a:spLocks noGrp="1"/>
          </p:cNvSpPr>
          <p:nvPr>
            <p:ph idx="4294967295"/>
          </p:nvPr>
        </p:nvSpPr>
        <p:spPr>
          <a:xfrm>
            <a:off x="2714612" y="2714620"/>
            <a:ext cx="3581400" cy="1600200"/>
          </a:xfrm>
        </p:spPr>
        <p:txBody>
          <a:bodyPr>
            <a:normAutofit/>
          </a:bodyPr>
          <a:lstStyle/>
          <a:p>
            <a:pPr algn="ctr">
              <a:buFont typeface="Wingdings" panose="05000000000000000000" pitchFamily="2" charset="2"/>
              <a:buChar char="q"/>
            </a:pPr>
            <a:r>
              <a:rPr lang="az-Latn-AZ" sz="3200" b="1" dirty="0" smtClean="0">
                <a:latin typeface="Times New Roman" panose="02020603050405020304" pitchFamily="18" charset="0"/>
                <a:cs typeface="Times New Roman" panose="02020603050405020304" pitchFamily="18" charset="0"/>
              </a:rPr>
              <a:t>7 LAYİHƏ</a:t>
            </a:r>
          </a:p>
          <a:p>
            <a:pPr algn="ctr">
              <a:buFont typeface="Wingdings" panose="05000000000000000000" pitchFamily="2" charset="2"/>
              <a:buChar char="q"/>
            </a:pPr>
            <a:r>
              <a:rPr lang="az-Latn-AZ" b="1" i="1" dirty="0" smtClean="0">
                <a:latin typeface="Times New Roman" panose="02020603050405020304" pitchFamily="18" charset="0"/>
                <a:cs typeface="Times New Roman" panose="02020603050405020304" pitchFamily="18" charset="0"/>
              </a:rPr>
              <a:t>(4 region və 6 qəsəbə üzrə 1421 faydalanan)</a:t>
            </a:r>
            <a:endParaRPr lang="en-US"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444276"/>
      </p:ext>
    </p:extLst>
  </p:cSld>
  <p:clrMapOvr>
    <a:masterClrMapping/>
  </p:clrMapOvr>
  <p:transition spd="slow">
    <p:wheel spokes="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457200"/>
            <a:ext cx="8229600" cy="944562"/>
          </a:xfrm>
          <a:noFill/>
        </p:spPr>
        <p:txBody>
          <a:bodyPr>
            <a:noAutofit/>
          </a:bodyPr>
          <a:lstStyle/>
          <a:p>
            <a:pPr algn="ctr"/>
            <a:r>
              <a:rPr lang="en-US" sz="5400" b="1" i="1" cap="none" dirty="0" smtClean="0">
                <a:ln w="13335" cmpd="sng">
                  <a:noFill/>
                  <a:prstDash val="solid"/>
                </a:ln>
                <a:latin typeface="Times New Roman" panose="02020603050405020304" pitchFamily="18" charset="0"/>
                <a:cs typeface="Times New Roman" panose="02020603050405020304" pitchFamily="18" charset="0"/>
              </a:rPr>
              <a:t>A</a:t>
            </a:r>
            <a:r>
              <a:rPr lang="en-US" sz="5400" b="1" i="1" cap="none" dirty="0" smtClean="0">
                <a:ln w="13335" cmpd="sng">
                  <a:noFill/>
                  <a:prstDash val="solid"/>
                </a:ln>
                <a:effectLst/>
                <a:latin typeface="Times New Roman" panose="02020603050405020304" pitchFamily="18" charset="0"/>
                <a:cs typeface="Times New Roman" panose="02020603050405020304" pitchFamily="18" charset="0"/>
              </a:rPr>
              <a:t>il</a:t>
            </a:r>
            <a:r>
              <a:rPr lang="az-Latn-AZ" sz="5400" b="1" i="1" cap="none" dirty="0" smtClean="0">
                <a:ln w="13335" cmpd="sng">
                  <a:noFill/>
                  <a:prstDash val="solid"/>
                </a:ln>
                <a:effectLst/>
                <a:latin typeface="Times New Roman" panose="02020603050405020304" pitchFamily="18" charset="0"/>
                <a:cs typeface="Times New Roman" panose="02020603050405020304" pitchFamily="18" charset="0"/>
              </a:rPr>
              <a:t>ə festivalı</a:t>
            </a:r>
            <a:endParaRPr lang="en-US" sz="5400" b="1" i="1" cap="none" dirty="0">
              <a:ln w="13335" cmpd="sng">
                <a:noFill/>
                <a:prstDash val="solid"/>
              </a:ln>
              <a:effectLst/>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072557" y="1981200"/>
            <a:ext cx="3844919" cy="4406900"/>
          </a:xfrm>
        </p:spPr>
      </p:pic>
      <p:graphicFrame>
        <p:nvGraphicFramePr>
          <p:cNvPr id="7" name="Content Placeholder 6"/>
          <p:cNvGraphicFramePr>
            <a:graphicFrameLocks noGrp="1"/>
          </p:cNvGraphicFramePr>
          <p:nvPr>
            <p:ph sz="half" idx="2"/>
            <p:extLst>
              <p:ext uri="{D42A27DB-BD31-4B8C-83A1-F6EECF244321}">
                <p14:modId xmlns:p14="http://schemas.microsoft.com/office/powerpoint/2010/main" val="3648542313"/>
              </p:ext>
            </p:extLst>
          </p:nvPr>
        </p:nvGraphicFramePr>
        <p:xfrm>
          <a:off x="307636" y="1905000"/>
          <a:ext cx="4548143"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2654456"/>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6128" y="408372"/>
            <a:ext cx="8432152" cy="1039427"/>
          </a:xfrm>
        </p:spPr>
        <p:txBody>
          <a:bodyPr>
            <a:noAutofit/>
          </a:bodyPr>
          <a:lstStyle/>
          <a:p>
            <a:r>
              <a:rPr lang="az-Latn-AZ" sz="3200" b="1" cap="none" dirty="0" smtClean="0">
                <a:latin typeface="Times New Roman" pitchFamily="18" charset="0"/>
                <a:cs typeface="Times New Roman" pitchFamily="18" charset="0"/>
              </a:rPr>
              <a:t>“Azərbaycan ailə modelinin inkişaf strategiyası” konfrans</a:t>
            </a:r>
            <a:endParaRPr lang="en-US" sz="3200" b="1" cap="none" dirty="0">
              <a:latin typeface="Times New Roman" pitchFamily="18" charset="0"/>
              <a:cs typeface="Times New Roman" pitchFamily="18" charset="0"/>
            </a:endParaRPr>
          </a:p>
        </p:txBody>
      </p:sp>
      <p:pic>
        <p:nvPicPr>
          <p:cNvPr id="4" name="Содержимое 3" descr="konf 1.jpg"/>
          <p:cNvPicPr>
            <a:picLocks noGrp="1" noChangeAspect="1"/>
          </p:cNvPicPr>
          <p:nvPr>
            <p:ph sz="half" idx="1"/>
          </p:nvPr>
        </p:nvPicPr>
        <p:blipFill>
          <a:blip r:embed="rId2"/>
          <a:stretch>
            <a:fillRect/>
          </a:stretch>
        </p:blipFill>
        <p:spPr>
          <a:xfrm>
            <a:off x="428596" y="1714488"/>
            <a:ext cx="4005176" cy="25755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descr="konf 2.jpg"/>
          <p:cNvPicPr>
            <a:picLocks noChangeAspect="1"/>
          </p:cNvPicPr>
          <p:nvPr/>
        </p:nvPicPr>
        <p:blipFill>
          <a:blip r:embed="rId3"/>
          <a:stretch>
            <a:fillRect/>
          </a:stretch>
        </p:blipFill>
        <p:spPr>
          <a:xfrm>
            <a:off x="2714613" y="4429132"/>
            <a:ext cx="3571900" cy="22572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descr="konf 3.jpg"/>
          <p:cNvPicPr>
            <a:picLocks noChangeAspect="1"/>
          </p:cNvPicPr>
          <p:nvPr/>
        </p:nvPicPr>
        <p:blipFill>
          <a:blip r:embed="rId4"/>
          <a:stretch>
            <a:fillRect/>
          </a:stretch>
        </p:blipFill>
        <p:spPr>
          <a:xfrm>
            <a:off x="5143504" y="1714489"/>
            <a:ext cx="3694333" cy="25860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az-Latn-AZ" sz="2800" b="1" i="1" cap="none" dirty="0" smtClean="0">
                <a:latin typeface="Times New Roman" pitchFamily="18" charset="0"/>
                <a:cs typeface="Times New Roman" pitchFamily="18" charset="0"/>
              </a:rPr>
              <a:t>Erkən nikah və qız uşaqlarının təhsildən yayınmasının qarşısının alınması ilə bağlı icma səviyyəsində görüşlər</a:t>
            </a:r>
            <a:endParaRPr lang="en-US" sz="2800" b="1" i="1" cap="none" dirty="0">
              <a:latin typeface="Times New Roman" pitchFamily="18" charset="0"/>
              <a:cs typeface="Times New Roman" pitchFamily="18" charset="0"/>
            </a:endParaRPr>
          </a:p>
        </p:txBody>
      </p:sp>
      <p:pic>
        <p:nvPicPr>
          <p:cNvPr id="11" name="Содержимое 10" descr="aile1collage.jpg"/>
          <p:cNvPicPr>
            <a:picLocks noGrp="1" noChangeAspect="1"/>
          </p:cNvPicPr>
          <p:nvPr>
            <p:ph sz="half" idx="1"/>
          </p:nvPr>
        </p:nvPicPr>
        <p:blipFill>
          <a:blip r:embed="rId2" cstate="print"/>
          <a:stretch>
            <a:fillRect/>
          </a:stretch>
        </p:blipFill>
        <p:spPr>
          <a:xfrm>
            <a:off x="285720" y="1785926"/>
            <a:ext cx="8501122" cy="4833971"/>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21878" y="228601"/>
            <a:ext cx="8534400" cy="485755"/>
          </a:xfrm>
          <a:ln>
            <a:solidFill>
              <a:schemeClr val="accent4"/>
            </a:solidFill>
          </a:ln>
          <a:effectLst>
            <a:glow rad="101600">
              <a:schemeClr val="accent1">
                <a:satMod val="175000"/>
                <a:alpha val="40000"/>
              </a:schemeClr>
            </a:glow>
          </a:effectLst>
        </p:spPr>
        <p:txBody>
          <a:bodyPr>
            <a:noAutofit/>
          </a:bodyPr>
          <a:lstStyle/>
          <a:p>
            <a:pPr algn="ctr"/>
            <a:r>
              <a:rPr lang="en-US" sz="3000" b="1" cap="none" dirty="0">
                <a:ln w="13335" cmpd="sng">
                  <a:noFill/>
                  <a:prstDash val="solid"/>
                </a:ln>
                <a:latin typeface="Times New Roman" panose="02020603050405020304" pitchFamily="18" charset="0"/>
                <a:cs typeface="Times New Roman" panose="02020603050405020304" pitchFamily="18" charset="0"/>
              </a:rPr>
              <a:t>Q</a:t>
            </a:r>
            <a:r>
              <a:rPr lang="az-Latn-AZ" sz="3000" b="1" cap="none" dirty="0" smtClean="0">
                <a:ln w="13335" cmpd="sng">
                  <a:noFill/>
                  <a:prstDash val="solid"/>
                </a:ln>
                <a:latin typeface="Times New Roman" panose="02020603050405020304" pitchFamily="18" charset="0"/>
                <a:cs typeface="Times New Roman" panose="02020603050405020304" pitchFamily="18" charset="0"/>
              </a:rPr>
              <a:t>adın məsələləri sahəsində keçirilmiş tədbirlər</a:t>
            </a:r>
            <a:endParaRPr lang="en-US" sz="3000" b="1" cap="none" dirty="0">
              <a:ln w="13335" cmpd="sng">
                <a:noFill/>
                <a:prstDash val="solid"/>
              </a:ln>
              <a:latin typeface="Times New Roman" panose="02020603050405020304" pitchFamily="18" charset="0"/>
              <a:cs typeface="Times New Roman" panose="02020603050405020304" pitchFamily="18" charset="0"/>
            </a:endParaRPr>
          </a:p>
        </p:txBody>
      </p:sp>
      <p:graphicFrame>
        <p:nvGraphicFramePr>
          <p:cNvPr id="3" name="Diagram 2"/>
          <p:cNvGraphicFramePr/>
          <p:nvPr>
            <p:extLst>
              <p:ext uri="{D42A27DB-BD31-4B8C-83A1-F6EECF244321}">
                <p14:modId xmlns:p14="http://schemas.microsoft.com/office/powerpoint/2010/main" val="4092604848"/>
              </p:ext>
            </p:extLst>
          </p:nvPr>
        </p:nvGraphicFramePr>
        <p:xfrm>
          <a:off x="152400" y="1371600"/>
          <a:ext cx="8686800" cy="50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extLst>
              <p:ext uri="{D42A27DB-BD31-4B8C-83A1-F6EECF244321}">
                <p14:modId xmlns:p14="http://schemas.microsoft.com/office/powerpoint/2010/main" val="3139941610"/>
              </p:ext>
            </p:extLst>
          </p:nvPr>
        </p:nvGraphicFramePr>
        <p:xfrm>
          <a:off x="228600" y="857232"/>
          <a:ext cx="8534400" cy="17145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 name="Рисунок 4" descr="qadincollage.jpg"/>
          <p:cNvPicPr>
            <a:picLocks noChangeAspect="1"/>
          </p:cNvPicPr>
          <p:nvPr/>
        </p:nvPicPr>
        <p:blipFill>
          <a:blip r:embed="rId12" cstate="print"/>
          <a:stretch>
            <a:fillRect/>
          </a:stretch>
        </p:blipFill>
        <p:spPr>
          <a:xfrm>
            <a:off x="714348" y="2643182"/>
            <a:ext cx="7713884" cy="3894755"/>
          </a:xfrm>
          <a:prstGeom prst="rect">
            <a:avLst/>
          </a:prstGeom>
        </p:spPr>
      </p:pic>
    </p:spTree>
    <p:extLst>
      <p:ext uri="{BB962C8B-B14F-4D97-AF65-F5344CB8AC3E}">
        <p14:creationId xmlns:p14="http://schemas.microsoft.com/office/powerpoint/2010/main" val="2284045594"/>
      </p:ext>
    </p:extLst>
  </p:cSld>
  <p:clrMapOvr>
    <a:masterClrMapping/>
  </p:clrMapOvr>
  <p:transition spd="slow">
    <p:strips dir="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4138083197"/>
              </p:ext>
            </p:extLst>
          </p:nvPr>
        </p:nvGraphicFramePr>
        <p:xfrm>
          <a:off x="228600" y="0"/>
          <a:ext cx="86106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1698" y="1529256"/>
            <a:ext cx="7085348" cy="515554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01021382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1160" y="236662"/>
            <a:ext cx="7928953" cy="1153127"/>
            <a:chOff x="303033" y="-17828"/>
            <a:chExt cx="7928953" cy="1153127"/>
          </a:xfrm>
          <a:scene3d>
            <a:camera prst="orthographicFront"/>
            <a:lightRig rig="threePt" dir="t">
              <a:rot lat="0" lon="0" rev="7500000"/>
            </a:lightRig>
          </a:scene3d>
        </p:grpSpPr>
        <p:sp>
          <p:nvSpPr>
            <p:cNvPr id="5" name="Rounded Rectangle 4"/>
            <p:cNvSpPr/>
            <p:nvPr/>
          </p:nvSpPr>
          <p:spPr>
            <a:xfrm>
              <a:off x="303033" y="-4690"/>
              <a:ext cx="7928953" cy="1139989"/>
            </a:xfrm>
            <a:prstGeom prst="roundRect">
              <a:avLst/>
            </a:prstGeom>
            <a:solidFill>
              <a:srgbClr val="669900"/>
            </a:solidFill>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6" name="Rounded Rectangle 4"/>
            <p:cNvSpPr/>
            <p:nvPr/>
          </p:nvSpPr>
          <p:spPr>
            <a:xfrm>
              <a:off x="358683" y="-17828"/>
              <a:ext cx="7817653" cy="102868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algn="ctr"/>
              <a:r>
                <a:rPr lang="en-US" sz="3600" b="1" i="1" dirty="0" smtClean="0">
                  <a:solidFill>
                    <a:schemeClr val="bg1"/>
                  </a:solidFill>
                  <a:latin typeface="Times New Roman" panose="02020603050405020304" pitchFamily="18" charset="0"/>
                  <a:cs typeface="Times New Roman" panose="02020603050405020304" pitchFamily="18" charset="0"/>
                </a:rPr>
                <a:t>8 </a:t>
              </a:r>
              <a:r>
                <a:rPr lang="en-US" sz="3600" b="1" i="1" dirty="0">
                  <a:solidFill>
                    <a:schemeClr val="bg1"/>
                  </a:solidFill>
                  <a:latin typeface="Times New Roman" panose="02020603050405020304" pitchFamily="18" charset="0"/>
                  <a:cs typeface="Times New Roman" panose="02020603050405020304" pitchFamily="18" charset="0"/>
                </a:rPr>
                <a:t>Mart -</a:t>
              </a:r>
              <a:r>
                <a:rPr lang="en-US" sz="3600" b="1" i="1" dirty="0" err="1">
                  <a:solidFill>
                    <a:schemeClr val="bg1"/>
                  </a:solidFill>
                  <a:latin typeface="Times New Roman" panose="02020603050405020304" pitchFamily="18" charset="0"/>
                  <a:cs typeface="Times New Roman" panose="02020603050405020304" pitchFamily="18" charset="0"/>
                </a:rPr>
                <a:t>Beynəlxalq</a:t>
              </a:r>
              <a:r>
                <a:rPr lang="en-US" sz="3600" b="1" i="1" dirty="0">
                  <a:solidFill>
                    <a:schemeClr val="bg1"/>
                  </a:solidFill>
                  <a:latin typeface="Times New Roman" panose="02020603050405020304" pitchFamily="18" charset="0"/>
                  <a:cs typeface="Times New Roman" panose="02020603050405020304" pitchFamily="18" charset="0"/>
                </a:rPr>
                <a:t> </a:t>
              </a:r>
              <a:r>
                <a:rPr lang="en-US" sz="3600" b="1" i="1" dirty="0" err="1">
                  <a:solidFill>
                    <a:schemeClr val="bg1"/>
                  </a:solidFill>
                  <a:latin typeface="Times New Roman" panose="02020603050405020304" pitchFamily="18" charset="0"/>
                  <a:cs typeface="Times New Roman" panose="02020603050405020304" pitchFamily="18" charset="0"/>
                </a:rPr>
                <a:t>Qadınlar</a:t>
              </a:r>
              <a:r>
                <a:rPr lang="en-US" sz="3600" b="1" i="1" dirty="0">
                  <a:solidFill>
                    <a:schemeClr val="bg1"/>
                  </a:solidFill>
                  <a:latin typeface="Times New Roman" panose="02020603050405020304" pitchFamily="18" charset="0"/>
                  <a:cs typeface="Times New Roman" panose="02020603050405020304" pitchFamily="18" charset="0"/>
                </a:rPr>
                <a:t> </a:t>
              </a:r>
              <a:r>
                <a:rPr lang="en-US" sz="3600" b="1" i="1" dirty="0" err="1" smtClean="0">
                  <a:solidFill>
                    <a:schemeClr val="bg1"/>
                  </a:solidFill>
                  <a:latin typeface="Times New Roman" panose="02020603050405020304" pitchFamily="18" charset="0"/>
                  <a:cs typeface="Times New Roman" panose="02020603050405020304" pitchFamily="18" charset="0"/>
                </a:rPr>
                <a:t>Günü</a:t>
              </a:r>
              <a:endParaRPr lang="en-US" sz="3600" b="1" i="1" dirty="0">
                <a:solidFill>
                  <a:schemeClr val="bg1"/>
                </a:solidFill>
                <a:latin typeface="Times New Roman" panose="02020603050405020304" pitchFamily="18" charset="0"/>
                <a:cs typeface="Times New Roman" panose="02020603050405020304" pitchFamily="18" charset="0"/>
              </a:endParaRPr>
            </a:p>
          </p:txBody>
        </p:sp>
      </p:gr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8331" y="1507281"/>
            <a:ext cx="6781799" cy="51718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11405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45903" y="184031"/>
            <a:ext cx="7928953" cy="1187569"/>
            <a:chOff x="304799" y="142548"/>
            <a:chExt cx="7928953" cy="1187569"/>
          </a:xfrm>
          <a:scene3d>
            <a:camera prst="orthographicFront"/>
            <a:lightRig rig="threePt" dir="t">
              <a:rot lat="0" lon="0" rev="7500000"/>
            </a:lightRig>
          </a:scene3d>
        </p:grpSpPr>
        <p:sp>
          <p:nvSpPr>
            <p:cNvPr id="3" name="Rounded Rectangle 2"/>
            <p:cNvSpPr/>
            <p:nvPr/>
          </p:nvSpPr>
          <p:spPr>
            <a:xfrm>
              <a:off x="304799" y="142548"/>
              <a:ext cx="7928953" cy="1187569"/>
            </a:xfrm>
            <a:prstGeom prst="roundRect">
              <a:avLst/>
            </a:prstGeom>
            <a:solidFill>
              <a:schemeClr val="accent1"/>
            </a:solidFill>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 name="Rounded Rectangle 4"/>
            <p:cNvSpPr/>
            <p:nvPr/>
          </p:nvSpPr>
          <p:spPr>
            <a:xfrm>
              <a:off x="379557" y="217306"/>
              <a:ext cx="7779437" cy="111281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algn="ctr"/>
              <a:r>
                <a:rPr lang="en-US" sz="2600" b="1" i="1" dirty="0" err="1">
                  <a:latin typeface="Times New Roman" panose="02020603050405020304" pitchFamily="18" charset="0"/>
                  <a:cs typeface="Times New Roman" panose="02020603050405020304" pitchFamily="18" charset="0"/>
                </a:rPr>
                <a:t>Akademik</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Zərifə</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xanım</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Əliyevaya</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həsr</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edilmiş</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Nurlu</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ömrün</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işığı</a:t>
              </a:r>
              <a:r>
                <a:rPr lang="en-US" sz="2600" b="1" i="1" dirty="0">
                  <a:latin typeface="Times New Roman" panose="02020603050405020304" pitchFamily="18" charset="0"/>
                  <a:cs typeface="Times New Roman" panose="02020603050405020304" pitchFamily="18" charset="0"/>
                </a:rPr>
                <a:t>” </a:t>
              </a:r>
              <a:r>
                <a:rPr lang="en-US" sz="2600" b="1" i="1" dirty="0" smtClean="0">
                  <a:latin typeface="Times New Roman" panose="02020603050405020304" pitchFamily="18" charset="0"/>
                  <a:cs typeface="Times New Roman" panose="02020603050405020304" pitchFamily="18" charset="0"/>
                </a:rPr>
                <a:t> </a:t>
              </a:r>
              <a:r>
                <a:rPr lang="en-US" sz="2600" b="1" i="1" dirty="0" err="1" smtClean="0">
                  <a:latin typeface="Times New Roman" panose="02020603050405020304" pitchFamily="18" charset="0"/>
                  <a:cs typeface="Times New Roman" panose="02020603050405020304" pitchFamily="18" charset="0"/>
                </a:rPr>
                <a:t>konfrans</a:t>
              </a:r>
              <a:r>
                <a:rPr lang="az-Latn-AZ" sz="2600" b="1" i="1" dirty="0" smtClean="0">
                  <a:latin typeface="Times New Roman" panose="02020603050405020304" pitchFamily="18" charset="0"/>
                  <a:cs typeface="Times New Roman" panose="02020603050405020304" pitchFamily="18" charset="0"/>
                </a:rPr>
                <a:t>ı</a:t>
              </a:r>
              <a:endParaRPr lang="en-US" sz="2600" b="1" i="1" dirty="0">
                <a:latin typeface="Times New Roman" panose="02020603050405020304" pitchFamily="18" charset="0"/>
                <a:cs typeface="Times New Roman" panose="02020603050405020304" pitchFamily="18" charset="0"/>
              </a:endParaRPr>
            </a:p>
          </p:txBody>
        </p:sp>
      </p:gr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524000"/>
            <a:ext cx="7185262" cy="5199629"/>
          </a:xfrm>
          <a:prstGeom prst="rect">
            <a:avLst/>
          </a:prstGeom>
        </p:spPr>
      </p:pic>
    </p:spTree>
    <p:extLst>
      <p:ext uri="{BB962C8B-B14F-4D97-AF65-F5344CB8AC3E}">
        <p14:creationId xmlns:p14="http://schemas.microsoft.com/office/powerpoint/2010/main" val="13435277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088368204"/>
              </p:ext>
            </p:extLst>
          </p:nvPr>
        </p:nvGraphicFramePr>
        <p:xfrm>
          <a:off x="228600" y="0"/>
          <a:ext cx="86106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3400" y="1789104"/>
            <a:ext cx="8184931" cy="49957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884207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narko collage.jpg"/>
          <p:cNvPicPr>
            <a:picLocks noChangeAspect="1"/>
          </p:cNvPicPr>
          <p:nvPr/>
        </p:nvPicPr>
        <p:blipFill>
          <a:blip r:embed="rId2" cstate="print"/>
          <a:stretch>
            <a:fillRect/>
          </a:stretch>
        </p:blipFill>
        <p:spPr>
          <a:xfrm>
            <a:off x="285720" y="1714488"/>
            <a:ext cx="8572528" cy="4740629"/>
          </a:xfrm>
          <a:prstGeom prst="rect">
            <a:avLst/>
          </a:prstGeom>
        </p:spPr>
      </p:pic>
      <p:sp>
        <p:nvSpPr>
          <p:cNvPr id="4" name="Заголовок 3"/>
          <p:cNvSpPr>
            <a:spLocks noGrp="1"/>
          </p:cNvSpPr>
          <p:nvPr>
            <p:ph type="title"/>
          </p:nvPr>
        </p:nvSpPr>
        <p:spPr/>
        <p:txBody>
          <a:bodyPr>
            <a:noAutofit/>
          </a:bodyPr>
          <a:lstStyle/>
          <a:p>
            <a:pPr lvl="0"/>
            <a:r>
              <a:rPr lang="az-Latn-AZ" sz="3200" b="1" dirty="0" smtClean="0">
                <a:latin typeface="Times New Roman" pitchFamily="18" charset="0"/>
                <a:cs typeface="Times New Roman" pitchFamily="18" charset="0"/>
              </a:rPr>
              <a:t/>
            </a:r>
            <a:br>
              <a:rPr lang="az-Latn-AZ" sz="3200" b="1" dirty="0" smtClean="0">
                <a:latin typeface="Times New Roman" pitchFamily="18" charset="0"/>
                <a:cs typeface="Times New Roman" pitchFamily="18" charset="0"/>
              </a:rPr>
            </a:br>
            <a:r>
              <a:rPr lang="en-US" sz="3200" b="1" cap="none" dirty="0" smtClean="0">
                <a:latin typeface="Times New Roman" pitchFamily="18" charset="0"/>
                <a:cs typeface="Times New Roman" pitchFamily="18" charset="0"/>
              </a:rPr>
              <a:t>"</a:t>
            </a:r>
            <a:r>
              <a:rPr lang="en-US" sz="3200" b="1" cap="none" dirty="0" err="1" smtClean="0">
                <a:latin typeface="Times New Roman" pitchFamily="18" charset="0"/>
                <a:cs typeface="Times New Roman" pitchFamily="18" charset="0"/>
              </a:rPr>
              <a:t>Narkomaniyaya</a:t>
            </a:r>
            <a:r>
              <a:rPr lang="en-US" sz="3200" b="1" cap="none" dirty="0" smtClean="0">
                <a:latin typeface="Times New Roman" pitchFamily="18" charset="0"/>
                <a:cs typeface="Times New Roman" pitchFamily="18" charset="0"/>
              </a:rPr>
              <a:t> </a:t>
            </a:r>
            <a:r>
              <a:rPr lang="en-US" sz="3200" b="1" cap="none" dirty="0" err="1" smtClean="0">
                <a:latin typeface="Times New Roman" pitchFamily="18" charset="0"/>
                <a:cs typeface="Times New Roman" pitchFamily="18" charset="0"/>
              </a:rPr>
              <a:t>Yox</a:t>
            </a:r>
            <a:r>
              <a:rPr lang="en-US" sz="3200" b="1" cap="none" dirty="0" smtClean="0">
                <a:latin typeface="Times New Roman" pitchFamily="18" charset="0"/>
                <a:cs typeface="Times New Roman" pitchFamily="18" charset="0"/>
              </a:rPr>
              <a:t> </a:t>
            </a:r>
            <a:r>
              <a:rPr lang="en-US" sz="3200" b="1" cap="none" dirty="0" err="1" smtClean="0">
                <a:latin typeface="Times New Roman" pitchFamily="18" charset="0"/>
                <a:cs typeface="Times New Roman" pitchFamily="18" charset="0"/>
              </a:rPr>
              <a:t>Deyək</a:t>
            </a:r>
            <a:r>
              <a:rPr lang="en-US" sz="3200" b="1" cap="none" dirty="0" smtClean="0">
                <a:latin typeface="Times New Roman" pitchFamily="18" charset="0"/>
                <a:cs typeface="Times New Roman" pitchFamily="18" charset="0"/>
              </a:rPr>
              <a:t>“</a:t>
            </a:r>
            <a:r>
              <a:rPr lang="az-Latn-AZ" sz="3200" b="1" cap="none" dirty="0" smtClean="0">
                <a:latin typeface="Times New Roman" pitchFamily="18" charset="0"/>
                <a:cs typeface="Times New Roman" pitchFamily="18" charset="0"/>
              </a:rPr>
              <a:t> tədbir</a:t>
            </a:r>
            <a:r>
              <a:rPr lang="en-US" sz="3200" b="1" cap="none" dirty="0" smtClean="0">
                <a:ln w="13335" cmpd="sng">
                  <a:noFill/>
                  <a:prstDash val="solid"/>
                </a:ln>
                <a:latin typeface="Times New Roman" pitchFamily="18" charset="0"/>
                <a:cs typeface="Times New Roman" pitchFamily="18" charset="0"/>
              </a:rPr>
              <a:t/>
            </a:r>
            <a:br>
              <a:rPr lang="en-US" sz="3200" b="1" cap="none" dirty="0" smtClean="0">
                <a:ln w="13335" cmpd="sng">
                  <a:noFill/>
                  <a:prstDash val="solid"/>
                </a:ln>
                <a:latin typeface="Times New Roman" pitchFamily="18" charset="0"/>
                <a:cs typeface="Times New Roman" pitchFamily="18" charset="0"/>
              </a:rPr>
            </a:br>
            <a:endParaRPr lang="en-US" sz="3200" dirty="0"/>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45518" y="152400"/>
            <a:ext cx="8261350" cy="811212"/>
          </a:xfrm>
          <a:prstGeom prst="rect">
            <a:avLst/>
          </a:prstGeom>
          <a:ln>
            <a:solidFill>
              <a:schemeClr val="accent4"/>
            </a:solidFill>
          </a:ln>
          <a:effectLst>
            <a:glow rad="101600">
              <a:schemeClr val="accent1">
                <a:satMod val="175000"/>
                <a:alpha val="40000"/>
              </a:schemeClr>
            </a:glow>
          </a:effectLst>
        </p:spPr>
        <p:txBody>
          <a:bodyPr vert="horz" lIns="91440" tIns="45720" rIns="91440" bIns="45720" rtlCol="0" anchor="ctr">
            <a:noAutofit/>
          </a:bodyPr>
          <a:lst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a:lstStyle>
          <a:p>
            <a:r>
              <a:rPr lang="az-Latn-AZ" sz="3200" b="1" cap="none" dirty="0" smtClean="0">
                <a:latin typeface="Times New Roman" panose="02020603050405020304" pitchFamily="18" charset="0"/>
                <a:cs typeface="Times New Roman" panose="02020603050405020304" pitchFamily="18" charset="0"/>
              </a:rPr>
              <a:t>Normativ hüquqi bazanın təkmilləşdirilməsi </a:t>
            </a:r>
            <a:endParaRPr lang="en-US" sz="3200" b="1" cap="none" dirty="0">
              <a:latin typeface="Times New Roman" panose="02020603050405020304" pitchFamily="18" charset="0"/>
              <a:cs typeface="Times New Roman" panose="02020603050405020304" pitchFamily="18" charset="0"/>
            </a:endParaRPr>
          </a:p>
        </p:txBody>
      </p:sp>
      <p:graphicFrame>
        <p:nvGraphicFramePr>
          <p:cNvPr id="3" name="Diagram 2"/>
          <p:cNvGraphicFramePr/>
          <p:nvPr>
            <p:extLst>
              <p:ext uri="{D42A27DB-BD31-4B8C-83A1-F6EECF244321}">
                <p14:modId xmlns:p14="http://schemas.microsoft.com/office/powerpoint/2010/main" val="2853124680"/>
              </p:ext>
            </p:extLst>
          </p:nvPr>
        </p:nvGraphicFramePr>
        <p:xfrm>
          <a:off x="345518" y="838200"/>
          <a:ext cx="8646082" cy="6019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49340895"/>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21878" y="228601"/>
            <a:ext cx="8534400" cy="839787"/>
          </a:xfrm>
          <a:prstGeom prst="rect">
            <a:avLst/>
          </a:prstGeom>
          <a:ln>
            <a:solidFill>
              <a:schemeClr val="accent4"/>
            </a:solidFill>
          </a:ln>
          <a:effectLst>
            <a:glow rad="101600">
              <a:schemeClr val="accent1">
                <a:satMod val="175000"/>
                <a:alpha val="40000"/>
              </a:schemeClr>
            </a:glow>
          </a:effectLst>
        </p:spPr>
        <p:txBody>
          <a:bodyPr vert="horz" lIns="91440" tIns="45720" rIns="91440" bIns="45720" rtlCol="0" anchor="ctr">
            <a:noAutofit/>
          </a:bodyPr>
          <a:lst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a:lstStyle>
          <a:p>
            <a:endParaRPr lang="az-Latn-AZ" sz="3200" b="1" cap="none" dirty="0" smtClean="0">
              <a:solidFill>
                <a:srgbClr val="FF0000"/>
              </a:solidFill>
              <a:latin typeface="Times New Roman" panose="02020603050405020304" pitchFamily="18" charset="0"/>
              <a:cs typeface="Times New Roman" panose="02020603050405020304" pitchFamily="18" charset="0"/>
            </a:endParaRPr>
          </a:p>
          <a:p>
            <a:endParaRPr lang="az-Latn-AZ" sz="3200" b="1" cap="none" dirty="0" smtClean="0">
              <a:solidFill>
                <a:srgbClr val="FF0000"/>
              </a:solidFill>
              <a:latin typeface="Times New Roman" panose="02020603050405020304" pitchFamily="18" charset="0"/>
              <a:cs typeface="Times New Roman" panose="02020603050405020304" pitchFamily="18" charset="0"/>
            </a:endParaRPr>
          </a:p>
          <a:p>
            <a:endParaRPr lang="az-Latn-AZ" sz="3200" b="1" cap="none" dirty="0" smtClean="0">
              <a:solidFill>
                <a:srgbClr val="FF0000"/>
              </a:solidFill>
              <a:latin typeface="Times New Roman" panose="02020603050405020304" pitchFamily="18" charset="0"/>
              <a:cs typeface="Times New Roman" panose="02020603050405020304" pitchFamily="18" charset="0"/>
            </a:endParaRPr>
          </a:p>
          <a:p>
            <a:r>
              <a:rPr lang="az-Latn-AZ" sz="3200" b="1" cap="none" dirty="0" smtClean="0">
                <a:latin typeface="Times New Roman" panose="02020603050405020304" pitchFamily="18" charset="0"/>
                <a:cs typeface="Times New Roman" panose="02020603050405020304" pitchFamily="18" charset="0"/>
              </a:rPr>
              <a:t>Qadın Resurs Mərkəzləri</a:t>
            </a:r>
            <a:br>
              <a:rPr lang="az-Latn-AZ" sz="3200" b="1" cap="none" dirty="0" smtClean="0">
                <a:latin typeface="Times New Roman" panose="02020603050405020304" pitchFamily="18" charset="0"/>
                <a:cs typeface="Times New Roman" panose="02020603050405020304" pitchFamily="18" charset="0"/>
              </a:rPr>
            </a:br>
            <a:r>
              <a:rPr lang="az-Latn-AZ" sz="3200" b="1" cap="none" dirty="0" smtClean="0">
                <a:solidFill>
                  <a:srgbClr val="0048AE"/>
                </a:solidFill>
                <a:latin typeface="Times New Roman" panose="02020603050405020304" pitchFamily="18" charset="0"/>
                <a:cs typeface="Times New Roman" panose="02020603050405020304" pitchFamily="18" charset="0"/>
              </a:rPr>
              <a:t> </a:t>
            </a:r>
            <a:br>
              <a:rPr lang="az-Latn-AZ" sz="3200" b="1" cap="none" dirty="0" smtClean="0">
                <a:solidFill>
                  <a:srgbClr val="0048AE"/>
                </a:solidFill>
                <a:latin typeface="Times New Roman" panose="02020603050405020304" pitchFamily="18" charset="0"/>
                <a:cs typeface="Times New Roman" panose="02020603050405020304" pitchFamily="18" charset="0"/>
              </a:rPr>
            </a:br>
            <a:r>
              <a:rPr lang="ru-RU" sz="3200" b="1" cap="none" dirty="0" smtClean="0">
                <a:latin typeface="Times New Roman" panose="02020603050405020304" pitchFamily="18" charset="0"/>
                <a:cs typeface="Times New Roman" panose="02020603050405020304" pitchFamily="18" charset="0"/>
              </a:rPr>
              <a:t/>
            </a:r>
            <a:br>
              <a:rPr lang="ru-RU" sz="3200" b="1" cap="none" dirty="0" smtClean="0">
                <a:latin typeface="Times New Roman" panose="02020603050405020304" pitchFamily="18" charset="0"/>
                <a:cs typeface="Times New Roman" panose="02020603050405020304" pitchFamily="18" charset="0"/>
              </a:rPr>
            </a:br>
            <a:endParaRPr lang="en-US" sz="3200" b="1" cap="none" dirty="0">
              <a:ln w="13335" cmpd="sng">
                <a:noFill/>
                <a:prstDash val="solid"/>
              </a:ln>
              <a:latin typeface="Times New Roman" panose="02020603050405020304" pitchFamily="18" charset="0"/>
              <a:cs typeface="Times New Roman" panose="02020603050405020304" pitchFamily="18" charset="0"/>
            </a:endParaRPr>
          </a:p>
        </p:txBody>
      </p:sp>
      <p:graphicFrame>
        <p:nvGraphicFramePr>
          <p:cNvPr id="4" name="Diagram 3"/>
          <p:cNvGraphicFramePr/>
          <p:nvPr>
            <p:extLst>
              <p:ext uri="{D42A27DB-BD31-4B8C-83A1-F6EECF244321}">
                <p14:modId xmlns:p14="http://schemas.microsoft.com/office/powerpoint/2010/main" val="3888752144"/>
              </p:ext>
            </p:extLst>
          </p:nvPr>
        </p:nvGraphicFramePr>
        <p:xfrm>
          <a:off x="321878" y="1219200"/>
          <a:ext cx="85344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5965478"/>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21878" y="228601"/>
            <a:ext cx="8534400" cy="839787"/>
          </a:xfrm>
          <a:prstGeom prst="rect">
            <a:avLst/>
          </a:prstGeom>
          <a:ln>
            <a:solidFill>
              <a:schemeClr val="bg1"/>
            </a:solidFill>
          </a:ln>
          <a:effectLst>
            <a:glow rad="101600">
              <a:schemeClr val="accent1">
                <a:satMod val="175000"/>
                <a:alpha val="40000"/>
              </a:schemeClr>
            </a:glow>
          </a:effectLst>
        </p:spPr>
        <p:txBody>
          <a:bodyPr vert="horz" lIns="91440" tIns="45720" rIns="91440" bIns="45720" rtlCol="0" anchor="ctr">
            <a:noAutofit/>
          </a:bodyPr>
          <a:lstStyle/>
          <a:p>
            <a:pPr lvl="0" algn="ctr">
              <a:spcBef>
                <a:spcPct val="0"/>
              </a:spcBef>
              <a:defRPr/>
            </a:pPr>
            <a:r>
              <a:rPr lang="en-US" sz="2500" b="1" dirty="0" smtClean="0">
                <a:solidFill>
                  <a:schemeClr val="accent1">
                    <a:lumMod val="75000"/>
                  </a:schemeClr>
                </a:solidFill>
                <a:latin typeface="Times New Roman" pitchFamily="18" charset="0"/>
                <a:cs typeface="Times New Roman" pitchFamily="18" charset="0"/>
              </a:rPr>
              <a:t>  </a:t>
            </a:r>
            <a:r>
              <a:rPr lang="en-US" sz="2500" b="1" dirty="0" err="1" smtClean="0">
                <a:solidFill>
                  <a:schemeClr val="accent1">
                    <a:lumMod val="75000"/>
                  </a:schemeClr>
                </a:solidFill>
                <a:latin typeface="Times New Roman" pitchFamily="18" charset="0"/>
                <a:cs typeface="Times New Roman" pitchFamily="18" charset="0"/>
              </a:rPr>
              <a:t>Qadın</a:t>
            </a:r>
            <a:r>
              <a:rPr lang="en-US" sz="2500" b="1" dirty="0" smtClean="0">
                <a:solidFill>
                  <a:schemeClr val="accent1">
                    <a:lumMod val="75000"/>
                  </a:schemeClr>
                </a:solidFill>
                <a:latin typeface="Times New Roman" pitchFamily="18" charset="0"/>
                <a:cs typeface="Times New Roman" pitchFamily="18" charset="0"/>
              </a:rPr>
              <a:t> </a:t>
            </a:r>
            <a:r>
              <a:rPr lang="en-US" sz="2500" b="1" dirty="0" err="1" smtClean="0">
                <a:solidFill>
                  <a:schemeClr val="accent1">
                    <a:lumMod val="75000"/>
                  </a:schemeClr>
                </a:solidFill>
                <a:latin typeface="Times New Roman" pitchFamily="18" charset="0"/>
                <a:cs typeface="Times New Roman" pitchFamily="18" charset="0"/>
              </a:rPr>
              <a:t>Resurs</a:t>
            </a:r>
            <a:r>
              <a:rPr lang="en-US" sz="2500" b="1" dirty="0" smtClean="0">
                <a:solidFill>
                  <a:schemeClr val="accent1">
                    <a:lumMod val="75000"/>
                  </a:schemeClr>
                </a:solidFill>
                <a:latin typeface="Times New Roman" pitchFamily="18" charset="0"/>
                <a:cs typeface="Times New Roman" pitchFamily="18" charset="0"/>
              </a:rPr>
              <a:t> </a:t>
            </a:r>
            <a:r>
              <a:rPr lang="en-US" sz="2500" b="1" dirty="0" err="1" smtClean="0">
                <a:solidFill>
                  <a:schemeClr val="accent1">
                    <a:lumMod val="75000"/>
                  </a:schemeClr>
                </a:solidFill>
                <a:latin typeface="Times New Roman" pitchFamily="18" charset="0"/>
                <a:cs typeface="Times New Roman" pitchFamily="18" charset="0"/>
              </a:rPr>
              <a:t>Mərkəzləri</a:t>
            </a:r>
            <a:r>
              <a:rPr lang="az-Latn-AZ" sz="2500" b="1" dirty="0" smtClean="0">
                <a:solidFill>
                  <a:schemeClr val="accent1">
                    <a:lumMod val="75000"/>
                  </a:schemeClr>
                </a:solidFill>
                <a:latin typeface="Times New Roman" pitchFamily="18" charset="0"/>
                <a:cs typeface="Times New Roman" pitchFamily="18" charset="0"/>
              </a:rPr>
              <a:t>nin</a:t>
            </a:r>
            <a:r>
              <a:rPr lang="en-US" sz="2500" b="1" dirty="0" smtClean="0">
                <a:solidFill>
                  <a:schemeClr val="accent1">
                    <a:lumMod val="75000"/>
                  </a:schemeClr>
                </a:solidFill>
                <a:latin typeface="Times New Roman" pitchFamily="18" charset="0"/>
                <a:cs typeface="Times New Roman" pitchFamily="18" charset="0"/>
              </a:rPr>
              <a:t> “KOB Fest” </a:t>
            </a:r>
            <a:r>
              <a:rPr lang="en-US" sz="2500" b="1" dirty="0" err="1" smtClean="0">
                <a:solidFill>
                  <a:schemeClr val="accent1">
                    <a:lumMod val="75000"/>
                  </a:schemeClr>
                </a:solidFill>
                <a:latin typeface="Times New Roman" pitchFamily="18" charset="0"/>
                <a:cs typeface="Times New Roman" pitchFamily="18" charset="0"/>
              </a:rPr>
              <a:t>sərgi-satış</a:t>
            </a:r>
            <a:r>
              <a:rPr lang="en-US" sz="2500" b="1" dirty="0" smtClean="0">
                <a:solidFill>
                  <a:schemeClr val="accent1">
                    <a:lumMod val="75000"/>
                  </a:schemeClr>
                </a:solidFill>
                <a:latin typeface="Times New Roman" pitchFamily="18" charset="0"/>
                <a:cs typeface="Times New Roman" pitchFamily="18" charset="0"/>
              </a:rPr>
              <a:t> </a:t>
            </a:r>
            <a:r>
              <a:rPr lang="en-US" sz="2500" b="1" dirty="0" err="1" smtClean="0">
                <a:solidFill>
                  <a:schemeClr val="accent1">
                    <a:lumMod val="75000"/>
                  </a:schemeClr>
                </a:solidFill>
                <a:latin typeface="Times New Roman" pitchFamily="18" charset="0"/>
                <a:cs typeface="Times New Roman" pitchFamily="18" charset="0"/>
              </a:rPr>
              <a:t>yarmarkasında</a:t>
            </a:r>
            <a:r>
              <a:rPr lang="az-Latn-AZ" sz="2500" b="1" dirty="0" smtClean="0">
                <a:solidFill>
                  <a:schemeClr val="accent1">
                    <a:lumMod val="75000"/>
                  </a:schemeClr>
                </a:solidFill>
                <a:latin typeface="Times New Roman" pitchFamily="18" charset="0"/>
                <a:cs typeface="Times New Roman" pitchFamily="18" charset="0"/>
              </a:rPr>
              <a:t> iştirakı</a:t>
            </a:r>
            <a:endParaRPr kumimoji="0" lang="en-US" sz="2500" b="1" i="0" u="none" strike="noStrike" kern="1200" cap="none" spc="0" normalizeH="0" baseline="0" noProof="0" dirty="0">
              <a:ln w="13335" cmpd="sng">
                <a:noFill/>
                <a:prstDash val="solid"/>
              </a:ln>
              <a:solidFill>
                <a:schemeClr val="accent1">
                  <a:lumMod val="75000"/>
                </a:schemeClr>
              </a:solidFill>
              <a:effectLst/>
              <a:uLnTx/>
              <a:uFillTx/>
              <a:latin typeface="Times New Roman" pitchFamily="18" charset="0"/>
              <a:ea typeface="+mj-ea"/>
              <a:cs typeface="Times New Roman" pitchFamily="18" charset="0"/>
            </a:endParaRPr>
          </a:p>
        </p:txBody>
      </p:sp>
      <p:pic>
        <p:nvPicPr>
          <p:cNvPr id="4" name="Рисунок 3" descr="kob 2.jpg"/>
          <p:cNvPicPr>
            <a:picLocks noChangeAspect="1"/>
          </p:cNvPicPr>
          <p:nvPr/>
        </p:nvPicPr>
        <p:blipFill>
          <a:blip r:embed="rId2"/>
          <a:stretch>
            <a:fillRect/>
          </a:stretch>
        </p:blipFill>
        <p:spPr>
          <a:xfrm>
            <a:off x="5357818" y="3929066"/>
            <a:ext cx="3571868" cy="26789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descr="kob 3.jpg"/>
          <p:cNvPicPr>
            <a:picLocks noChangeAspect="1"/>
          </p:cNvPicPr>
          <p:nvPr/>
        </p:nvPicPr>
        <p:blipFill>
          <a:blip r:embed="rId3"/>
          <a:stretch>
            <a:fillRect/>
          </a:stretch>
        </p:blipFill>
        <p:spPr>
          <a:xfrm>
            <a:off x="285721" y="1285860"/>
            <a:ext cx="3524274" cy="2643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descr="kob 1.jpg"/>
          <p:cNvPicPr>
            <a:picLocks noChangeAspect="1"/>
          </p:cNvPicPr>
          <p:nvPr/>
        </p:nvPicPr>
        <p:blipFill>
          <a:blip r:embed="rId4" cstate="print"/>
          <a:stretch>
            <a:fillRect/>
          </a:stretch>
        </p:blipFill>
        <p:spPr>
          <a:xfrm>
            <a:off x="3143240" y="2357430"/>
            <a:ext cx="2357436" cy="31432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10" name="Схема 9"/>
          <p:cNvGraphicFramePr/>
          <p:nvPr/>
        </p:nvGraphicFramePr>
        <p:xfrm>
          <a:off x="428596" y="5643578"/>
          <a:ext cx="4714908" cy="100013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1" name="Схема 10"/>
          <p:cNvGraphicFramePr/>
          <p:nvPr/>
        </p:nvGraphicFramePr>
        <p:xfrm>
          <a:off x="4071934" y="1214422"/>
          <a:ext cx="4714908" cy="100013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2"/>
          <p:cNvGrpSpPr/>
          <p:nvPr/>
        </p:nvGrpSpPr>
        <p:grpSpPr>
          <a:xfrm>
            <a:off x="514920" y="1762938"/>
            <a:ext cx="7873698" cy="4781755"/>
            <a:chOff x="514922" y="1229296"/>
            <a:chExt cx="7873698" cy="4781755"/>
          </a:xfrm>
        </p:grpSpPr>
        <p:pic>
          <p:nvPicPr>
            <p:cNvPr id="3" name="Picture 5" descr="C:\Users\Aydin\Desktop\UADM rubluk hesabatlari\IFOQRAMMA-DIZAYN\pre-9-vedushhih-proizvoditelej-infografiki-v-2021-godu - копия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922" y="1229296"/>
              <a:ext cx="4581736" cy="454575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4" name="Группа 33"/>
            <p:cNvGrpSpPr/>
            <p:nvPr/>
          </p:nvGrpSpPr>
          <p:grpSpPr>
            <a:xfrm>
              <a:off x="5880318" y="1772332"/>
              <a:ext cx="387175" cy="3375975"/>
              <a:chOff x="5880318" y="1942460"/>
              <a:chExt cx="387175" cy="3375975"/>
            </a:xfrm>
          </p:grpSpPr>
          <p:grpSp>
            <p:nvGrpSpPr>
              <p:cNvPr id="21" name="Группа 19"/>
              <p:cNvGrpSpPr/>
              <p:nvPr/>
            </p:nvGrpSpPr>
            <p:grpSpPr>
              <a:xfrm>
                <a:off x="5880318" y="2420888"/>
                <a:ext cx="387175" cy="2897547"/>
                <a:chOff x="6034693" y="2276872"/>
                <a:chExt cx="387175" cy="2897547"/>
              </a:xfrm>
            </p:grpSpPr>
            <p:pic>
              <p:nvPicPr>
                <p:cNvPr id="23" name="Picture 2" descr="C:\Users\Aydin\Desktop\Новая папка (2)\pre-9-vedushhih-proizvoditelej-infografiki-v-2021-godu.png"/>
                <p:cNvPicPr>
                  <a:picLocks noChangeAspect="1" noChangeArrowheads="1"/>
                </p:cNvPicPr>
                <p:nvPr/>
              </p:nvPicPr>
              <p:blipFill rotWithShape="1">
                <a:blip r:embed="rId3">
                  <a:extLst>
                    <a:ext uri="{28A0092B-C50C-407E-A947-70E740481C1C}">
                      <a14:useLocalDpi xmlns:a14="http://schemas.microsoft.com/office/drawing/2010/main" val="0"/>
                    </a:ext>
                  </a:extLst>
                </a:blip>
                <a:srcRect l="60591" t="36592" r="35560" b="56774"/>
                <a:stretch/>
              </p:blipFill>
              <p:spPr bwMode="auto">
                <a:xfrm>
                  <a:off x="6036668" y="2276872"/>
                  <a:ext cx="385200" cy="3891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4" name="Picture 2" descr="C:\Users\Aydin\Desktop\Новая папка (2)\pre-9-vedushhih-proizvoditelej-infografiki-v-2021-godu.png"/>
                <p:cNvPicPr>
                  <a:picLocks noChangeAspect="1" noChangeArrowheads="1"/>
                </p:cNvPicPr>
                <p:nvPr/>
              </p:nvPicPr>
              <p:blipFill rotWithShape="1">
                <a:blip r:embed="rId3">
                  <a:extLst>
                    <a:ext uri="{28A0092B-C50C-407E-A947-70E740481C1C}">
                      <a14:useLocalDpi xmlns:a14="http://schemas.microsoft.com/office/drawing/2010/main" val="0"/>
                    </a:ext>
                  </a:extLst>
                </a:blip>
                <a:srcRect l="54015" t="24464" r="42136" b="68902"/>
                <a:stretch/>
              </p:blipFill>
              <p:spPr bwMode="auto">
                <a:xfrm>
                  <a:off x="6036668" y="2774847"/>
                  <a:ext cx="385200" cy="3891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5" name="Picture 2" descr="C:\Users\Aydin\Desktop\Новая папка (2)\pre-9-vedushhih-proizvoditelej-infografiki-v-2021-godu.png"/>
                <p:cNvPicPr>
                  <a:picLocks noChangeAspect="1" noChangeArrowheads="1"/>
                </p:cNvPicPr>
                <p:nvPr/>
              </p:nvPicPr>
              <p:blipFill rotWithShape="1">
                <a:blip r:embed="rId3">
                  <a:extLst>
                    <a:ext uri="{28A0092B-C50C-407E-A947-70E740481C1C}">
                      <a14:useLocalDpi xmlns:a14="http://schemas.microsoft.com/office/drawing/2010/main" val="0"/>
                    </a:ext>
                  </a:extLst>
                </a:blip>
                <a:srcRect l="43384" t="22607" r="52767" b="70759"/>
                <a:stretch/>
              </p:blipFill>
              <p:spPr bwMode="auto">
                <a:xfrm>
                  <a:off x="6034693" y="3277387"/>
                  <a:ext cx="385200" cy="3891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6" name="Picture 2" descr="C:\Users\Aydin\Desktop\Новая папка (2)\pre-9-vedushhih-proizvoditelej-infografiki-v-2021-godu.png"/>
                <p:cNvPicPr>
                  <a:picLocks noChangeAspect="1" noChangeArrowheads="1"/>
                </p:cNvPicPr>
                <p:nvPr/>
              </p:nvPicPr>
              <p:blipFill rotWithShape="1">
                <a:blip r:embed="rId3">
                  <a:extLst>
                    <a:ext uri="{28A0092B-C50C-407E-A947-70E740481C1C}">
                      <a14:useLocalDpi xmlns:a14="http://schemas.microsoft.com/office/drawing/2010/main" val="0"/>
                    </a:ext>
                  </a:extLst>
                </a:blip>
                <a:srcRect l="33978" t="36898" r="62173" b="56468"/>
                <a:stretch/>
              </p:blipFill>
              <p:spPr bwMode="auto">
                <a:xfrm>
                  <a:off x="6036668" y="3772505"/>
                  <a:ext cx="385200" cy="3891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7" name="Picture 2" descr="C:\Users\Aydin\Desktop\Новая папка (2)\pre-9-vedushhih-proizvoditelej-infografiki-v-2021-godu.png"/>
                <p:cNvPicPr>
                  <a:picLocks noChangeAspect="1" noChangeArrowheads="1"/>
                </p:cNvPicPr>
                <p:nvPr/>
              </p:nvPicPr>
              <p:blipFill rotWithShape="1">
                <a:blip r:embed="rId3">
                  <a:extLst>
                    <a:ext uri="{28A0092B-C50C-407E-A947-70E740481C1C}">
                      <a14:useLocalDpi xmlns:a14="http://schemas.microsoft.com/office/drawing/2010/main" val="0"/>
                    </a:ext>
                  </a:extLst>
                </a:blip>
                <a:srcRect l="33779" t="58393" r="62372" b="34973"/>
                <a:stretch/>
              </p:blipFill>
              <p:spPr bwMode="auto">
                <a:xfrm>
                  <a:off x="6036668" y="4288531"/>
                  <a:ext cx="385200" cy="3891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8" name="Picture 2" descr="C:\Users\Aydin\Desktop\Новая папка (2)\pre-9-vedushhih-proizvoditelej-infografiki-v-2021-godu.png"/>
                <p:cNvPicPr>
                  <a:picLocks noChangeAspect="1" noChangeArrowheads="1"/>
                </p:cNvPicPr>
                <p:nvPr/>
              </p:nvPicPr>
              <p:blipFill rotWithShape="1">
                <a:blip r:embed="rId3">
                  <a:extLst>
                    <a:ext uri="{28A0092B-C50C-407E-A947-70E740481C1C}">
                      <a14:useLocalDpi xmlns:a14="http://schemas.microsoft.com/office/drawing/2010/main" val="0"/>
                    </a:ext>
                  </a:extLst>
                </a:blip>
                <a:srcRect l="41291" t="70731" r="54860" b="22635"/>
                <a:stretch/>
              </p:blipFill>
              <p:spPr bwMode="auto">
                <a:xfrm>
                  <a:off x="6034693" y="4785306"/>
                  <a:ext cx="385200" cy="3891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pic>
            <p:nvPicPr>
              <p:cNvPr id="22" name="Picture 2" descr="C:\Users\Aydin\Desktop\Новая папка (2)\pre-9-vedushhih-proizvoditelej-infografiki-v-2021-godu.png"/>
              <p:cNvPicPr>
                <a:picLocks noChangeAspect="1" noChangeArrowheads="1"/>
              </p:cNvPicPr>
              <p:nvPr/>
            </p:nvPicPr>
            <p:blipFill rotWithShape="1">
              <a:blip r:embed="rId3">
                <a:extLst>
                  <a:ext uri="{28A0092B-C50C-407E-A947-70E740481C1C}">
                    <a14:useLocalDpi xmlns:a14="http://schemas.microsoft.com/office/drawing/2010/main" val="0"/>
                  </a:ext>
                </a:extLst>
              </a:blip>
              <a:srcRect l="48095" t="48596" r="48056" b="44770"/>
              <a:stretch/>
            </p:blipFill>
            <p:spPr bwMode="auto">
              <a:xfrm>
                <a:off x="5882293" y="1942460"/>
                <a:ext cx="385200" cy="3891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
          <p:nvSpPr>
            <p:cNvPr id="5" name="Надпись 2"/>
            <p:cNvSpPr txBox="1">
              <a:spLocks noChangeArrowheads="1"/>
            </p:cNvSpPr>
            <p:nvPr/>
          </p:nvSpPr>
          <p:spPr bwMode="auto">
            <a:xfrm>
              <a:off x="2260732" y="3209071"/>
              <a:ext cx="1132087" cy="563769"/>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az-Latn-AZ" sz="3200" b="1" dirty="0" smtClean="0">
                  <a:solidFill>
                    <a:srgbClr val="002060"/>
                  </a:solidFill>
                  <a:effectLst/>
                  <a:ea typeface="Calibri"/>
                  <a:cs typeface="Times New Roman" panose="02020603050405020304" pitchFamily="18" charset="0"/>
                </a:rPr>
                <a:t>747</a:t>
              </a:r>
              <a:endParaRPr lang="ru-RU" sz="3200" b="1" dirty="0" smtClean="0">
                <a:solidFill>
                  <a:srgbClr val="002060"/>
                </a:solidFill>
                <a:effectLst/>
                <a:ea typeface="Calibri"/>
                <a:cs typeface="Times New Roman" panose="02020603050405020304" pitchFamily="18" charset="0"/>
              </a:endParaRPr>
            </a:p>
            <a:p>
              <a:pPr algn="ctr">
                <a:lnSpc>
                  <a:spcPct val="115000"/>
                </a:lnSpc>
                <a:spcAft>
                  <a:spcPts val="0"/>
                </a:spcAft>
              </a:pPr>
              <a:r>
                <a:rPr lang="en-US" sz="1400" b="1" dirty="0" smtClean="0">
                  <a:solidFill>
                    <a:srgbClr val="FFFFFF"/>
                  </a:solidFill>
                  <a:effectLst/>
                  <a:latin typeface="Times New Roman"/>
                  <a:ea typeface="Calibri"/>
                  <a:cs typeface="Times New Roman"/>
                </a:rPr>
                <a:t> </a:t>
              </a:r>
              <a:endParaRPr lang="ru-RU" sz="1100" dirty="0">
                <a:effectLst/>
                <a:latin typeface="Calibri"/>
                <a:ea typeface="Calibri"/>
                <a:cs typeface="Times New Roman"/>
              </a:endParaRPr>
            </a:p>
          </p:txBody>
        </p:sp>
        <p:sp>
          <p:nvSpPr>
            <p:cNvPr id="6" name="Надпись 2"/>
            <p:cNvSpPr txBox="1">
              <a:spLocks noChangeArrowheads="1"/>
            </p:cNvSpPr>
            <p:nvPr/>
          </p:nvSpPr>
          <p:spPr bwMode="auto">
            <a:xfrm>
              <a:off x="6301708" y="1803233"/>
              <a:ext cx="1555622" cy="346831"/>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az-Latn-AZ" sz="1600" b="1" dirty="0" smtClean="0">
                  <a:solidFill>
                    <a:schemeClr val="tx2">
                      <a:lumMod val="75000"/>
                    </a:schemeClr>
                  </a:solidFill>
                  <a:latin typeface="Times New Roman" panose="02020603050405020304" pitchFamily="18" charset="0"/>
                  <a:cs typeface="Times New Roman" panose="02020603050405020304" pitchFamily="18" charset="0"/>
                </a:rPr>
                <a:t>Müraciətçi</a:t>
              </a:r>
              <a:endParaRPr lang="ru-RU" sz="1600" b="1" dirty="0">
                <a:solidFill>
                  <a:schemeClr val="tx2">
                    <a:lumMod val="75000"/>
                  </a:schemeClr>
                </a:solidFill>
                <a:effectLst/>
                <a:latin typeface="Times New Roman" panose="02020603050405020304" pitchFamily="18" charset="0"/>
                <a:ea typeface="Calibri"/>
                <a:cs typeface="Times New Roman" panose="02020603050405020304" pitchFamily="18" charset="0"/>
              </a:endParaRPr>
            </a:p>
          </p:txBody>
        </p:sp>
        <p:sp>
          <p:nvSpPr>
            <p:cNvPr id="7" name="Надпись 2"/>
            <p:cNvSpPr txBox="1">
              <a:spLocks noChangeArrowheads="1"/>
            </p:cNvSpPr>
            <p:nvPr/>
          </p:nvSpPr>
          <p:spPr bwMode="auto">
            <a:xfrm rot="4245199">
              <a:off x="3715698" y="2511589"/>
              <a:ext cx="1082959" cy="767740"/>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az-Latn-AZ" sz="3200" b="1" dirty="0" smtClean="0">
                  <a:solidFill>
                    <a:schemeClr val="bg1"/>
                  </a:solidFill>
                  <a:effectLst/>
                  <a:latin typeface="Times New Roman" panose="02020603050405020304" pitchFamily="18" charset="0"/>
                  <a:ea typeface="Calibri"/>
                  <a:cs typeface="Times New Roman" panose="02020603050405020304" pitchFamily="18" charset="0"/>
                </a:rPr>
                <a:t>542</a:t>
              </a:r>
              <a:endParaRPr lang="ru-RU" sz="3200" dirty="0">
                <a:effectLst/>
                <a:latin typeface="Times New Roman" panose="02020603050405020304" pitchFamily="18" charset="0"/>
                <a:ea typeface="Calibri"/>
                <a:cs typeface="Times New Roman" panose="02020603050405020304" pitchFamily="18" charset="0"/>
              </a:endParaRPr>
            </a:p>
          </p:txBody>
        </p:sp>
        <p:sp>
          <p:nvSpPr>
            <p:cNvPr id="8" name="Надпись 2"/>
            <p:cNvSpPr txBox="1">
              <a:spLocks noChangeArrowheads="1"/>
            </p:cNvSpPr>
            <p:nvPr/>
          </p:nvSpPr>
          <p:spPr bwMode="auto">
            <a:xfrm>
              <a:off x="6300192" y="2271088"/>
              <a:ext cx="1234813" cy="346831"/>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az-Latn-AZ" sz="1600" b="1" dirty="0" smtClean="0">
                  <a:solidFill>
                    <a:schemeClr val="tx2">
                      <a:lumMod val="75000"/>
                    </a:schemeClr>
                  </a:solidFill>
                  <a:latin typeface="Times New Roman" panose="02020603050405020304" pitchFamily="18" charset="0"/>
                  <a:cs typeface="Times New Roman" panose="02020603050405020304" pitchFamily="18" charset="0"/>
                </a:rPr>
                <a:t>Qadınlar</a:t>
              </a:r>
              <a:endParaRPr lang="ru-RU" sz="1600" b="1" dirty="0">
                <a:solidFill>
                  <a:schemeClr val="tx2">
                    <a:lumMod val="75000"/>
                  </a:schemeClr>
                </a:solidFill>
                <a:effectLst/>
                <a:latin typeface="Times New Roman" panose="02020603050405020304" pitchFamily="18" charset="0"/>
                <a:ea typeface="Calibri"/>
                <a:cs typeface="Times New Roman" panose="02020603050405020304" pitchFamily="18" charset="0"/>
              </a:endParaRPr>
            </a:p>
          </p:txBody>
        </p:sp>
        <p:sp>
          <p:nvSpPr>
            <p:cNvPr id="9" name="Надпись 2"/>
            <p:cNvSpPr txBox="1">
              <a:spLocks noChangeArrowheads="1"/>
            </p:cNvSpPr>
            <p:nvPr/>
          </p:nvSpPr>
          <p:spPr bwMode="auto">
            <a:xfrm>
              <a:off x="6314781" y="2756938"/>
              <a:ext cx="1224136" cy="382456"/>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az-Latn-AZ" sz="1600" b="1" dirty="0" smtClean="0">
                  <a:solidFill>
                    <a:schemeClr val="tx2">
                      <a:lumMod val="75000"/>
                    </a:schemeClr>
                  </a:solidFill>
                  <a:latin typeface="Times New Roman" panose="02020603050405020304" pitchFamily="18" charset="0"/>
                  <a:cs typeface="Times New Roman" panose="02020603050405020304" pitchFamily="18" charset="0"/>
                </a:rPr>
                <a:t>Kişilər</a:t>
              </a:r>
              <a:endParaRPr lang="ru-RU" sz="1600" b="1" dirty="0">
                <a:solidFill>
                  <a:schemeClr val="tx2">
                    <a:lumMod val="75000"/>
                  </a:schemeClr>
                </a:solidFill>
                <a:effectLst/>
                <a:latin typeface="Times New Roman" panose="02020603050405020304" pitchFamily="18" charset="0"/>
                <a:ea typeface="Calibri"/>
                <a:cs typeface="Times New Roman" panose="02020603050405020304" pitchFamily="18" charset="0"/>
              </a:endParaRPr>
            </a:p>
          </p:txBody>
        </p:sp>
        <p:sp>
          <p:nvSpPr>
            <p:cNvPr id="10" name="Надпись 2"/>
            <p:cNvSpPr txBox="1">
              <a:spLocks noChangeArrowheads="1"/>
            </p:cNvSpPr>
            <p:nvPr/>
          </p:nvSpPr>
          <p:spPr bwMode="auto">
            <a:xfrm rot="1463262">
              <a:off x="3039453" y="1674005"/>
              <a:ext cx="794843" cy="800185"/>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az-Latn-AZ" sz="3200" b="1" dirty="0" smtClean="0">
                  <a:solidFill>
                    <a:schemeClr val="bg1"/>
                  </a:solidFill>
                  <a:effectLst/>
                  <a:latin typeface="Times New Roman" panose="02020603050405020304" pitchFamily="18" charset="0"/>
                  <a:ea typeface="Calibri"/>
                  <a:cs typeface="Times New Roman" panose="02020603050405020304" pitchFamily="18" charset="0"/>
                </a:rPr>
                <a:t>205</a:t>
              </a:r>
              <a:endParaRPr lang="ru-RU" sz="3200" dirty="0">
                <a:effectLst/>
                <a:latin typeface="Times New Roman" panose="02020603050405020304" pitchFamily="18" charset="0"/>
                <a:ea typeface="Calibri"/>
                <a:cs typeface="Times New Roman" panose="02020603050405020304" pitchFamily="18" charset="0"/>
              </a:endParaRPr>
            </a:p>
          </p:txBody>
        </p:sp>
        <p:sp>
          <p:nvSpPr>
            <p:cNvPr id="11" name="Надпись 2"/>
            <p:cNvSpPr txBox="1">
              <a:spLocks noChangeArrowheads="1"/>
            </p:cNvSpPr>
            <p:nvPr/>
          </p:nvSpPr>
          <p:spPr bwMode="auto">
            <a:xfrm>
              <a:off x="6312066" y="3272869"/>
              <a:ext cx="2076553" cy="382456"/>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US" sz="1600" b="1" dirty="0" smtClean="0">
                  <a:solidFill>
                    <a:schemeClr val="tx2">
                      <a:lumMod val="75000"/>
                    </a:schemeClr>
                  </a:solidFill>
                  <a:latin typeface="Times New Roman" panose="02020603050405020304" pitchFamily="18" charset="0"/>
                  <a:cs typeface="Times New Roman" panose="02020603050405020304" pitchFamily="18" charset="0"/>
                </a:rPr>
                <a:t>H</a:t>
              </a:r>
              <a:r>
                <a:rPr lang="az-Latn-AZ" sz="1600" b="1" dirty="0" smtClean="0">
                  <a:solidFill>
                    <a:schemeClr val="tx2">
                      <a:lumMod val="75000"/>
                    </a:schemeClr>
                  </a:solidFill>
                  <a:latin typeface="Times New Roman" panose="02020603050405020304" pitchFamily="18" charset="0"/>
                  <a:cs typeface="Times New Roman" panose="02020603050405020304" pitchFamily="18" charset="0"/>
                </a:rPr>
                <a:t>üquqi yardım</a:t>
              </a:r>
              <a:endParaRPr lang="ru-RU" sz="1600" b="1" dirty="0">
                <a:solidFill>
                  <a:schemeClr val="tx2">
                    <a:lumMod val="75000"/>
                  </a:schemeClr>
                </a:solidFill>
                <a:effectLst/>
                <a:latin typeface="Times New Roman" panose="02020603050405020304" pitchFamily="18" charset="0"/>
                <a:ea typeface="Calibri"/>
                <a:cs typeface="Times New Roman" panose="02020603050405020304" pitchFamily="18" charset="0"/>
              </a:endParaRPr>
            </a:p>
          </p:txBody>
        </p:sp>
        <p:sp>
          <p:nvSpPr>
            <p:cNvPr id="12" name="Надпись 2"/>
            <p:cNvSpPr txBox="1">
              <a:spLocks noChangeArrowheads="1"/>
            </p:cNvSpPr>
            <p:nvPr/>
          </p:nvSpPr>
          <p:spPr bwMode="auto">
            <a:xfrm>
              <a:off x="6312067" y="3748378"/>
              <a:ext cx="2076553" cy="382456"/>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az-Latn-AZ" sz="1600" b="1" dirty="0" smtClean="0">
                  <a:solidFill>
                    <a:schemeClr val="tx2">
                      <a:lumMod val="75000"/>
                    </a:schemeClr>
                  </a:solidFill>
                  <a:latin typeface="Times New Roman" panose="02020603050405020304" pitchFamily="18" charset="0"/>
                  <a:cs typeface="Times New Roman" panose="02020603050405020304" pitchFamily="18" charset="0"/>
                </a:rPr>
                <a:t>Psixoloji konsultasiya</a:t>
              </a:r>
              <a:endParaRPr lang="ru-RU" sz="1600" b="1" dirty="0">
                <a:solidFill>
                  <a:schemeClr val="tx2">
                    <a:lumMod val="75000"/>
                  </a:schemeClr>
                </a:solidFill>
                <a:effectLst/>
                <a:latin typeface="Times New Roman" panose="02020603050405020304" pitchFamily="18" charset="0"/>
                <a:ea typeface="Calibri"/>
                <a:cs typeface="Times New Roman" panose="02020603050405020304" pitchFamily="18" charset="0"/>
              </a:endParaRPr>
            </a:p>
          </p:txBody>
        </p:sp>
        <p:sp>
          <p:nvSpPr>
            <p:cNvPr id="13" name="Надпись 2"/>
            <p:cNvSpPr txBox="1">
              <a:spLocks noChangeArrowheads="1"/>
            </p:cNvSpPr>
            <p:nvPr/>
          </p:nvSpPr>
          <p:spPr bwMode="auto">
            <a:xfrm>
              <a:off x="6310093" y="4277052"/>
              <a:ext cx="1430260" cy="382456"/>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az-Latn-AZ" sz="1600" b="1" dirty="0" smtClean="0">
                  <a:solidFill>
                    <a:schemeClr val="tx2">
                      <a:lumMod val="75000"/>
                    </a:schemeClr>
                  </a:solidFill>
                  <a:latin typeface="Times New Roman" panose="02020603050405020304" pitchFamily="18" charset="0"/>
                  <a:cs typeface="Times New Roman" panose="02020603050405020304" pitchFamily="18" charset="0"/>
                </a:rPr>
                <a:t>Uşaqlarla iş</a:t>
              </a:r>
              <a:endParaRPr lang="ru-RU" sz="1600" b="1" dirty="0">
                <a:solidFill>
                  <a:schemeClr val="tx2">
                    <a:lumMod val="75000"/>
                  </a:schemeClr>
                </a:solidFill>
                <a:effectLst/>
                <a:latin typeface="Times New Roman" panose="02020603050405020304" pitchFamily="18" charset="0"/>
                <a:ea typeface="Calibri"/>
                <a:cs typeface="Times New Roman" panose="02020603050405020304" pitchFamily="18" charset="0"/>
              </a:endParaRPr>
            </a:p>
          </p:txBody>
        </p:sp>
        <p:sp>
          <p:nvSpPr>
            <p:cNvPr id="14" name="Надпись 2"/>
            <p:cNvSpPr txBox="1">
              <a:spLocks noChangeArrowheads="1"/>
            </p:cNvSpPr>
            <p:nvPr/>
          </p:nvSpPr>
          <p:spPr bwMode="auto">
            <a:xfrm rot="19958579">
              <a:off x="1748519" y="1613232"/>
              <a:ext cx="794843" cy="800185"/>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az-Latn-AZ" sz="3200" b="1" dirty="0" smtClean="0">
                  <a:solidFill>
                    <a:schemeClr val="bg1"/>
                  </a:solidFill>
                  <a:latin typeface="Times New Roman" panose="02020603050405020304" pitchFamily="18" charset="0"/>
                  <a:ea typeface="Calibri"/>
                  <a:cs typeface="Times New Roman" panose="02020603050405020304" pitchFamily="18" charset="0"/>
                </a:rPr>
                <a:t>151</a:t>
              </a:r>
              <a:endParaRPr lang="ru-RU" sz="3200" dirty="0">
                <a:effectLst/>
                <a:latin typeface="Times New Roman" panose="02020603050405020304" pitchFamily="18" charset="0"/>
                <a:ea typeface="Calibri"/>
                <a:cs typeface="Times New Roman" panose="02020603050405020304" pitchFamily="18" charset="0"/>
              </a:endParaRPr>
            </a:p>
          </p:txBody>
        </p:sp>
        <p:sp>
          <p:nvSpPr>
            <p:cNvPr id="15" name="Надпись 2"/>
            <p:cNvSpPr txBox="1">
              <a:spLocks noChangeArrowheads="1"/>
            </p:cNvSpPr>
            <p:nvPr/>
          </p:nvSpPr>
          <p:spPr bwMode="auto">
            <a:xfrm rot="12411423">
              <a:off x="1723015" y="4707643"/>
              <a:ext cx="794843" cy="800185"/>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az-Latn-AZ" sz="3200" b="1" dirty="0" smtClean="0">
                  <a:solidFill>
                    <a:schemeClr val="bg1"/>
                  </a:solidFill>
                  <a:effectLst/>
                  <a:latin typeface="Times New Roman" panose="02020603050405020304" pitchFamily="18" charset="0"/>
                  <a:ea typeface="Calibri"/>
                  <a:cs typeface="Times New Roman" panose="02020603050405020304" pitchFamily="18" charset="0"/>
                </a:rPr>
                <a:t>264</a:t>
              </a:r>
              <a:endParaRPr lang="ru-RU" sz="3200" dirty="0">
                <a:effectLst/>
                <a:latin typeface="Times New Roman" panose="02020603050405020304" pitchFamily="18" charset="0"/>
                <a:ea typeface="Calibri"/>
                <a:cs typeface="Times New Roman" panose="02020603050405020304" pitchFamily="18" charset="0"/>
              </a:endParaRPr>
            </a:p>
          </p:txBody>
        </p:sp>
        <p:sp>
          <p:nvSpPr>
            <p:cNvPr id="16" name="Надпись 2"/>
            <p:cNvSpPr txBox="1">
              <a:spLocks noChangeArrowheads="1"/>
            </p:cNvSpPr>
            <p:nvPr/>
          </p:nvSpPr>
          <p:spPr bwMode="auto">
            <a:xfrm rot="14714531">
              <a:off x="919285" y="3717925"/>
              <a:ext cx="794843" cy="800185"/>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az-Latn-AZ" sz="3200" b="1" dirty="0" smtClean="0">
                  <a:solidFill>
                    <a:schemeClr val="bg1"/>
                  </a:solidFill>
                  <a:effectLst/>
                  <a:latin typeface="Times New Roman" panose="02020603050405020304" pitchFamily="18" charset="0"/>
                  <a:ea typeface="Calibri"/>
                  <a:cs typeface="Times New Roman" panose="02020603050405020304" pitchFamily="18" charset="0"/>
                </a:rPr>
                <a:t>124</a:t>
              </a:r>
              <a:endParaRPr lang="ru-RU" sz="3200" dirty="0">
                <a:effectLst/>
                <a:latin typeface="Times New Roman" panose="02020603050405020304" pitchFamily="18" charset="0"/>
                <a:ea typeface="Calibri"/>
                <a:cs typeface="Times New Roman" panose="02020603050405020304" pitchFamily="18" charset="0"/>
              </a:endParaRPr>
            </a:p>
          </p:txBody>
        </p:sp>
        <p:sp>
          <p:nvSpPr>
            <p:cNvPr id="17" name="Надпись 2"/>
            <p:cNvSpPr txBox="1">
              <a:spLocks noChangeArrowheads="1"/>
            </p:cNvSpPr>
            <p:nvPr/>
          </p:nvSpPr>
          <p:spPr bwMode="auto">
            <a:xfrm rot="17664452">
              <a:off x="793662" y="2428490"/>
              <a:ext cx="794843" cy="800185"/>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az-Latn-AZ" sz="3200" b="1" dirty="0" smtClean="0">
                  <a:solidFill>
                    <a:schemeClr val="bg1"/>
                  </a:solidFill>
                  <a:latin typeface="Times New Roman" panose="02020603050405020304" pitchFamily="18" charset="0"/>
                  <a:ea typeface="Calibri"/>
                  <a:cs typeface="Times New Roman" panose="02020603050405020304" pitchFamily="18" charset="0"/>
                </a:rPr>
                <a:t>208</a:t>
              </a:r>
              <a:endParaRPr lang="ru-RU" sz="3200" dirty="0">
                <a:effectLst/>
                <a:latin typeface="Times New Roman" panose="02020603050405020304" pitchFamily="18" charset="0"/>
                <a:ea typeface="Calibri"/>
                <a:cs typeface="Times New Roman" panose="02020603050405020304" pitchFamily="18" charset="0"/>
              </a:endParaRPr>
            </a:p>
          </p:txBody>
        </p:sp>
        <p:sp>
          <p:nvSpPr>
            <p:cNvPr id="18" name="Надпись 2"/>
            <p:cNvSpPr txBox="1">
              <a:spLocks noChangeArrowheads="1"/>
            </p:cNvSpPr>
            <p:nvPr/>
          </p:nvSpPr>
          <p:spPr bwMode="auto">
            <a:xfrm>
              <a:off x="6313631" y="4790974"/>
              <a:ext cx="1786762" cy="382456"/>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az-Latn-AZ" sz="1600" b="1" dirty="0" smtClean="0">
                  <a:solidFill>
                    <a:schemeClr val="tx2">
                      <a:lumMod val="75000"/>
                    </a:schemeClr>
                  </a:solidFill>
                  <a:latin typeface="Times New Roman" panose="02020603050405020304" pitchFamily="18" charset="0"/>
                  <a:cs typeface="Times New Roman" panose="02020603050405020304" pitchFamily="18" charset="0"/>
                </a:rPr>
                <a:t>Sosial problemlər</a:t>
              </a:r>
              <a:endParaRPr lang="ru-RU" sz="1600" b="1" dirty="0">
                <a:solidFill>
                  <a:schemeClr val="tx2">
                    <a:lumMod val="75000"/>
                  </a:schemeClr>
                </a:solidFill>
                <a:effectLst/>
                <a:latin typeface="Times New Roman" panose="02020603050405020304" pitchFamily="18" charset="0"/>
                <a:ea typeface="Calibri"/>
                <a:cs typeface="Times New Roman" panose="02020603050405020304" pitchFamily="18" charset="0"/>
              </a:endParaRPr>
            </a:p>
          </p:txBody>
        </p:sp>
        <p:pic>
          <p:nvPicPr>
            <p:cNvPr id="19" name="Picture 6" descr="C:\Users\Aydin\Desktop\UADM rubluk hesabatlari\IFOQRAMMA-DIZAYN\pre-9-vedushhih-proizvoditelej-infografiki-v-2021-godu - копия.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4111" y="4017151"/>
              <a:ext cx="2882900" cy="19939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Рисунок 14" descr="C:\Users\Aydin\Desktop\kisspng-line-angle-clip-art-product-number-exit-svg-png-icon-free-download-529871-online-5c045d94a08476.9729863115437899726575.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51568" y="3815372"/>
              <a:ext cx="1140512" cy="1699803"/>
            </a:xfrm>
            <a:prstGeom prst="rect">
              <a:avLst/>
            </a:prstGeom>
            <a:noFill/>
            <a:ln>
              <a:noFill/>
            </a:ln>
            <a:effectLst>
              <a:outerShdw blurRad="50800" dist="38100" dir="2700000" algn="tl" rotWithShape="0">
                <a:prstClr val="black">
                  <a:alpha val="40000"/>
                </a:prstClr>
              </a:outerShdw>
            </a:effectLst>
          </p:spPr>
        </p:pic>
      </p:grpSp>
      <p:sp>
        <p:nvSpPr>
          <p:cNvPr id="30" name="Title 29"/>
          <p:cNvSpPr>
            <a:spLocks noGrp="1"/>
          </p:cNvSpPr>
          <p:nvPr>
            <p:ph type="title"/>
          </p:nvPr>
        </p:nvSpPr>
        <p:spPr>
          <a:xfrm>
            <a:off x="514921" y="477458"/>
            <a:ext cx="8260672" cy="1039427"/>
          </a:xfrm>
        </p:spPr>
        <p:txBody>
          <a:bodyPr>
            <a:normAutofit fontScale="90000"/>
          </a:bodyPr>
          <a:lstStyle/>
          <a:p>
            <a:r>
              <a:rPr lang="en-US" sz="3600" b="1" cap="none" dirty="0" smtClean="0">
                <a:latin typeface="Times New Roman" panose="02020603050405020304" pitchFamily="18" charset="0"/>
                <a:cs typeface="Times New Roman" panose="02020603050405020304" pitchFamily="18" charset="0"/>
              </a:rPr>
              <a:t/>
            </a:r>
            <a:br>
              <a:rPr lang="en-US" sz="3600" b="1" cap="none" dirty="0" smtClean="0">
                <a:latin typeface="Times New Roman" panose="02020603050405020304" pitchFamily="18" charset="0"/>
                <a:cs typeface="Times New Roman" panose="02020603050405020304" pitchFamily="18" charset="0"/>
              </a:rPr>
            </a:br>
            <a:r>
              <a:rPr lang="az-Latn-AZ" sz="3600" b="1" cap="none" dirty="0" smtClean="0">
                <a:latin typeface="Times New Roman" panose="02020603050405020304" pitchFamily="18" charset="0"/>
                <a:cs typeface="Times New Roman" panose="02020603050405020304" pitchFamily="18" charset="0"/>
              </a:rPr>
              <a:t> </a:t>
            </a:r>
            <a:r>
              <a:rPr lang="az-Latn-AZ" sz="4400" b="1" cap="none" dirty="0" smtClean="0">
                <a:latin typeface="Times New Roman" panose="02020603050405020304" pitchFamily="18" charset="0"/>
                <a:cs typeface="Times New Roman" panose="02020603050405020304" pitchFamily="18" charset="0"/>
              </a:rPr>
              <a:t>«</a:t>
            </a:r>
            <a:r>
              <a:rPr lang="az-Latn-AZ" sz="4400" b="1" cap="none" dirty="0">
                <a:latin typeface="Times New Roman" panose="02020603050405020304" pitchFamily="18" charset="0"/>
                <a:cs typeface="Times New Roman" panose="02020603050405020304" pitchFamily="18" charset="0"/>
              </a:rPr>
              <a:t>A</a:t>
            </a:r>
            <a:r>
              <a:rPr lang="az-Latn-AZ" sz="4400" b="1" cap="none" dirty="0" smtClean="0">
                <a:latin typeface="Times New Roman" panose="02020603050405020304" pitchFamily="18" charset="0"/>
                <a:cs typeface="Times New Roman" panose="02020603050405020304" pitchFamily="18" charset="0"/>
              </a:rPr>
              <a:t>çıq </a:t>
            </a:r>
            <a:r>
              <a:rPr lang="az-Latn-AZ" sz="4400" b="1" cap="none" dirty="0">
                <a:latin typeface="Times New Roman" panose="02020603050405020304" pitchFamily="18" charset="0"/>
                <a:cs typeface="Times New Roman" panose="02020603050405020304" pitchFamily="18" charset="0"/>
              </a:rPr>
              <a:t>qapı» günləri</a:t>
            </a:r>
            <a:r>
              <a:rPr lang="ru-RU" sz="4400" b="1" cap="none" dirty="0">
                <a:latin typeface="Times New Roman" panose="02020603050405020304" pitchFamily="18" charset="0"/>
                <a:cs typeface="Times New Roman" panose="02020603050405020304" pitchFamily="18" charset="0"/>
              </a:rPr>
              <a:t/>
            </a:r>
            <a:br>
              <a:rPr lang="ru-RU" sz="4400" b="1" cap="none" dirty="0">
                <a:latin typeface="Times New Roman" panose="02020603050405020304" pitchFamily="18" charset="0"/>
                <a:cs typeface="Times New Roman" panose="02020603050405020304" pitchFamily="18" charset="0"/>
              </a:rPr>
            </a:br>
            <a:endParaRPr lang="en-US" sz="4400" dirty="0"/>
          </a:p>
        </p:txBody>
      </p:sp>
    </p:spTree>
    <p:extLst>
      <p:ext uri="{BB962C8B-B14F-4D97-AF65-F5344CB8AC3E}">
        <p14:creationId xmlns:p14="http://schemas.microsoft.com/office/powerpoint/2010/main" val="723243516"/>
      </p:ext>
    </p:extLst>
  </p:cSld>
  <p:clrMapOvr>
    <a:masterClrMapping/>
  </p:clrMapOvr>
  <p:transition spd="slow">
    <p:wedg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21878" y="228601"/>
            <a:ext cx="8534400" cy="839787"/>
          </a:xfrm>
          <a:prstGeom prst="rect">
            <a:avLst/>
          </a:prstGeom>
          <a:ln>
            <a:solidFill>
              <a:schemeClr val="accent4"/>
            </a:solidFill>
          </a:ln>
          <a:effectLst>
            <a:glow rad="101600">
              <a:schemeClr val="accent1">
                <a:satMod val="175000"/>
                <a:alpha val="40000"/>
              </a:schemeClr>
            </a:glow>
          </a:effectLst>
        </p:spPr>
        <p:txBody>
          <a:bodyPr vert="horz" lIns="91440" tIns="45720" rIns="91440" bIns="45720" rtlCol="0" anchor="ctr">
            <a:noAutofit/>
          </a:bodyPr>
          <a:lst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a:lstStyle>
          <a:p>
            <a:r>
              <a:rPr lang="az-Latn-AZ" sz="3200" b="1" cap="none" dirty="0" smtClean="0">
                <a:ln w="13335" cmpd="sng">
                  <a:noFill/>
                  <a:prstDash val="solid"/>
                </a:ln>
                <a:latin typeface="Times New Roman" panose="02020603050405020304" pitchFamily="18" charset="0"/>
                <a:cs typeface="Times New Roman" panose="02020603050405020304" pitchFamily="18" charset="0"/>
              </a:rPr>
              <a:t>Uşaq məsələləri sahəsində keçirilmiş tədbirlər</a:t>
            </a:r>
            <a:endParaRPr lang="en-US" sz="3200" b="1" cap="none" dirty="0">
              <a:ln w="13335" cmpd="sng">
                <a:noFill/>
                <a:prstDash val="solid"/>
              </a:ln>
              <a:latin typeface="Times New Roman" panose="02020603050405020304" pitchFamily="18" charset="0"/>
              <a:cs typeface="Times New Roman" panose="02020603050405020304" pitchFamily="18" charset="0"/>
            </a:endParaRPr>
          </a:p>
        </p:txBody>
      </p:sp>
      <p:graphicFrame>
        <p:nvGraphicFramePr>
          <p:cNvPr id="3" name="Diagram 2"/>
          <p:cNvGraphicFramePr/>
          <p:nvPr>
            <p:extLst>
              <p:ext uri="{D42A27DB-BD31-4B8C-83A1-F6EECF244321}">
                <p14:modId xmlns:p14="http://schemas.microsoft.com/office/powerpoint/2010/main" val="1087019134"/>
              </p:ext>
            </p:extLst>
          </p:nvPr>
        </p:nvGraphicFramePr>
        <p:xfrm>
          <a:off x="428596" y="1214422"/>
          <a:ext cx="2643206" cy="5214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Рисунок 6" descr="usaqcollage.jpg"/>
          <p:cNvPicPr>
            <a:picLocks noChangeAspect="1"/>
          </p:cNvPicPr>
          <p:nvPr/>
        </p:nvPicPr>
        <p:blipFill>
          <a:blip r:embed="rId7" cstate="print"/>
          <a:stretch>
            <a:fillRect/>
          </a:stretch>
        </p:blipFill>
        <p:spPr>
          <a:xfrm>
            <a:off x="3357554" y="1142984"/>
            <a:ext cx="5484944" cy="5510267"/>
          </a:xfrm>
          <a:prstGeom prst="rect">
            <a:avLst/>
          </a:prstGeom>
        </p:spPr>
      </p:pic>
    </p:spTree>
    <p:extLst>
      <p:ext uri="{BB962C8B-B14F-4D97-AF65-F5344CB8AC3E}">
        <p14:creationId xmlns:p14="http://schemas.microsoft.com/office/powerpoint/2010/main" val="1976505661"/>
      </p:ext>
    </p:extLst>
  </p:cSld>
  <p:clrMapOvr>
    <a:masterClrMapping/>
  </p:clrMapOvr>
  <mc:AlternateContent xmlns:mc="http://schemas.openxmlformats.org/markup-compatibility/2006" xmlns:p14="http://schemas.microsoft.com/office/powerpoint/2010/main">
    <mc:Choice Requires="p14">
      <p:transition spd="slow" p14:dur="1750">
        <p:split/>
      </p:transition>
    </mc:Choice>
    <mc:Fallback xmlns="">
      <p:transition spd="slow">
        <p:spli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Схема 9"/>
          <p:cNvGraphicFramePr/>
          <p:nvPr/>
        </p:nvGraphicFramePr>
        <p:xfrm>
          <a:off x="214282" y="214290"/>
          <a:ext cx="8643998" cy="64294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Autofit/>
          </a:bodyPr>
          <a:lstStyle/>
          <a:p>
            <a:r>
              <a:rPr lang="en-US" sz="2800" b="1" cap="none" dirty="0" smtClean="0">
                <a:latin typeface="Times New Roman" pitchFamily="18" charset="0"/>
                <a:cs typeface="Times New Roman" pitchFamily="18" charset="0"/>
              </a:rPr>
              <a:t> </a:t>
            </a:r>
            <a:r>
              <a:rPr lang="az-Latn-AZ" sz="2800" b="1" cap="none" dirty="0" smtClean="0">
                <a:latin typeface="Times New Roman" pitchFamily="18" charset="0"/>
                <a:cs typeface="Times New Roman" pitchFamily="18" charset="0"/>
              </a:rPr>
              <a:t/>
            </a:r>
            <a:br>
              <a:rPr lang="az-Latn-AZ" sz="2800" b="1" cap="none" dirty="0" smtClean="0">
                <a:latin typeface="Times New Roman" pitchFamily="18" charset="0"/>
                <a:cs typeface="Times New Roman" pitchFamily="18" charset="0"/>
              </a:rPr>
            </a:br>
            <a:r>
              <a:rPr lang="az-Latn-AZ" sz="2800" b="1" cap="none" dirty="0" smtClean="0">
                <a:latin typeface="Times New Roman" pitchFamily="18" charset="0"/>
                <a:cs typeface="Times New Roman" pitchFamily="18" charset="0"/>
              </a:rPr>
              <a:t>İ</a:t>
            </a:r>
            <a:r>
              <a:rPr lang="en-US" sz="2800" b="1" cap="none" dirty="0" err="1" smtClean="0">
                <a:latin typeface="Times New Roman" pitchFamily="18" charset="0"/>
                <a:cs typeface="Times New Roman" pitchFamily="18" charset="0"/>
              </a:rPr>
              <a:t>nformasiya</a:t>
            </a:r>
            <a:r>
              <a:rPr lang="en-US" sz="2800" b="1" cap="none" dirty="0" smtClean="0">
                <a:latin typeface="Times New Roman" pitchFamily="18" charset="0"/>
                <a:cs typeface="Times New Roman" pitchFamily="18" charset="0"/>
              </a:rPr>
              <a:t> </a:t>
            </a:r>
            <a:r>
              <a:rPr lang="en-US" sz="2800" b="1" cap="none" dirty="0" err="1" smtClean="0">
                <a:latin typeface="Times New Roman" pitchFamily="18" charset="0"/>
                <a:cs typeface="Times New Roman" pitchFamily="18" charset="0"/>
              </a:rPr>
              <a:t>məhsulunun</a:t>
            </a:r>
            <a:r>
              <a:rPr lang="en-US" sz="2800" b="1" cap="none" dirty="0" smtClean="0">
                <a:latin typeface="Times New Roman" pitchFamily="18" charset="0"/>
                <a:cs typeface="Times New Roman" pitchFamily="18" charset="0"/>
              </a:rPr>
              <a:t> </a:t>
            </a:r>
            <a:r>
              <a:rPr lang="en-US" sz="2800" b="1" cap="none" dirty="0" err="1" smtClean="0">
                <a:latin typeface="Times New Roman" pitchFamily="18" charset="0"/>
                <a:cs typeface="Times New Roman" pitchFamily="18" charset="0"/>
              </a:rPr>
              <a:t>yaş</a:t>
            </a:r>
            <a:r>
              <a:rPr lang="en-US" sz="2800" b="1" cap="none" dirty="0" smtClean="0">
                <a:latin typeface="Times New Roman" pitchFamily="18" charset="0"/>
                <a:cs typeface="Times New Roman" pitchFamily="18" charset="0"/>
              </a:rPr>
              <a:t> </a:t>
            </a:r>
            <a:r>
              <a:rPr lang="en-US" sz="2800" b="1" cap="none" dirty="0" err="1" smtClean="0">
                <a:latin typeface="Times New Roman" pitchFamily="18" charset="0"/>
                <a:cs typeface="Times New Roman" pitchFamily="18" charset="0"/>
              </a:rPr>
              <a:t>təsnifatının</a:t>
            </a:r>
            <a:r>
              <a:rPr lang="en-US" sz="2800" b="1" cap="none" dirty="0" smtClean="0">
                <a:latin typeface="Times New Roman" pitchFamily="18" charset="0"/>
                <a:cs typeface="Times New Roman" pitchFamily="18" charset="0"/>
              </a:rPr>
              <a:t> </a:t>
            </a:r>
            <a:r>
              <a:rPr lang="en-US" sz="2800" b="1" cap="none" dirty="0" err="1" smtClean="0">
                <a:latin typeface="Times New Roman" pitchFamily="18" charset="0"/>
                <a:cs typeface="Times New Roman" pitchFamily="18" charset="0"/>
              </a:rPr>
              <a:t>aparılması</a:t>
            </a:r>
            <a:r>
              <a:rPr lang="en-US" sz="2800" b="1" cap="none" dirty="0" smtClean="0">
                <a:latin typeface="Times New Roman" pitchFamily="18" charset="0"/>
                <a:cs typeface="Times New Roman" pitchFamily="18" charset="0"/>
              </a:rPr>
              <a:t> </a:t>
            </a:r>
            <a:r>
              <a:rPr lang="en-US" sz="2800" b="1" cap="none" dirty="0" err="1" smtClean="0">
                <a:latin typeface="Times New Roman" pitchFamily="18" charset="0"/>
                <a:cs typeface="Times New Roman" pitchFamily="18" charset="0"/>
              </a:rPr>
              <a:t>üzrə</a:t>
            </a:r>
            <a:r>
              <a:rPr lang="en-US" sz="2800" b="1" cap="none" dirty="0" smtClean="0">
                <a:latin typeface="Times New Roman" pitchFamily="18" charset="0"/>
                <a:cs typeface="Times New Roman" pitchFamily="18" charset="0"/>
              </a:rPr>
              <a:t> </a:t>
            </a:r>
            <a:r>
              <a:rPr lang="en-US" sz="2800" b="1" cap="none" dirty="0" err="1" smtClean="0">
                <a:latin typeface="Times New Roman" pitchFamily="18" charset="0"/>
                <a:cs typeface="Times New Roman" pitchFamily="18" charset="0"/>
              </a:rPr>
              <a:t>ekspertə</a:t>
            </a:r>
            <a:r>
              <a:rPr lang="en-US" sz="2800" b="1" cap="none" dirty="0" smtClean="0">
                <a:latin typeface="Times New Roman" pitchFamily="18" charset="0"/>
                <a:cs typeface="Times New Roman" pitchFamily="18" charset="0"/>
              </a:rPr>
              <a:t> </a:t>
            </a:r>
            <a:r>
              <a:rPr lang="en-US" sz="2800" b="1" cap="none" dirty="0" err="1" smtClean="0">
                <a:latin typeface="Times New Roman" pitchFamily="18" charset="0"/>
                <a:cs typeface="Times New Roman" pitchFamily="18" charset="0"/>
              </a:rPr>
              <a:t>ixtisas</a:t>
            </a:r>
            <a:r>
              <a:rPr lang="en-US" sz="2800" b="1" cap="none" dirty="0" smtClean="0">
                <a:latin typeface="Times New Roman" pitchFamily="18" charset="0"/>
                <a:cs typeface="Times New Roman" pitchFamily="18" charset="0"/>
              </a:rPr>
              <a:t> </a:t>
            </a:r>
            <a:r>
              <a:rPr lang="en-US" sz="2800" b="1" cap="none" dirty="0" err="1" smtClean="0">
                <a:latin typeface="Times New Roman" pitchFamily="18" charset="0"/>
                <a:cs typeface="Times New Roman" pitchFamily="18" charset="0"/>
              </a:rPr>
              <a:t>attestatının</a:t>
            </a:r>
            <a:r>
              <a:rPr lang="en-US" sz="2800" b="1" cap="none" dirty="0" smtClean="0">
                <a:latin typeface="Times New Roman" pitchFamily="18" charset="0"/>
                <a:cs typeface="Times New Roman" pitchFamily="18" charset="0"/>
              </a:rPr>
              <a:t> </a:t>
            </a:r>
            <a:r>
              <a:rPr lang="en-US" sz="2800" b="1" cap="none" dirty="0" err="1" smtClean="0">
                <a:latin typeface="Times New Roman" pitchFamily="18" charset="0"/>
                <a:cs typeface="Times New Roman" pitchFamily="18" charset="0"/>
              </a:rPr>
              <a:t>verilməsi</a:t>
            </a:r>
            <a:r>
              <a:rPr lang="en-US" sz="2800" b="1" cap="none" dirty="0" smtClean="0">
                <a:latin typeface="Times New Roman" pitchFamily="18" charset="0"/>
                <a:cs typeface="Times New Roman" pitchFamily="18" charset="0"/>
              </a:rPr>
              <a:t> </a:t>
            </a:r>
            <a:r>
              <a:rPr lang="en-US" sz="2800" b="1" cap="none" dirty="0" smtClean="0">
                <a:ln w="13335" cmpd="sng">
                  <a:noFill/>
                  <a:prstDash val="solid"/>
                </a:ln>
                <a:latin typeface="Times New Roman" pitchFamily="18" charset="0"/>
                <a:cs typeface="Times New Roman" pitchFamily="18" charset="0"/>
              </a:rPr>
              <a:t/>
            </a:r>
            <a:br>
              <a:rPr lang="en-US" sz="2800" b="1" cap="none" dirty="0" smtClean="0">
                <a:ln w="13335" cmpd="sng">
                  <a:noFill/>
                  <a:prstDash val="solid"/>
                </a:ln>
                <a:latin typeface="Times New Roman" pitchFamily="18" charset="0"/>
                <a:cs typeface="Times New Roman" pitchFamily="18" charset="0"/>
              </a:rPr>
            </a:br>
            <a:endParaRPr lang="en-US" sz="2800" b="1" dirty="0"/>
          </a:p>
        </p:txBody>
      </p:sp>
      <p:pic>
        <p:nvPicPr>
          <p:cNvPr id="5" name="Рисунок 4" descr="eks1collage.jpg"/>
          <p:cNvPicPr>
            <a:picLocks noChangeAspect="1"/>
          </p:cNvPicPr>
          <p:nvPr/>
        </p:nvPicPr>
        <p:blipFill>
          <a:blip r:embed="rId2" cstate="print"/>
          <a:stretch>
            <a:fillRect/>
          </a:stretch>
        </p:blipFill>
        <p:spPr>
          <a:xfrm>
            <a:off x="428596" y="2214554"/>
            <a:ext cx="8358246" cy="4000528"/>
          </a:xfrm>
          <a:prstGeom prst="rect">
            <a:avLst/>
          </a:prstGeom>
          <a:ln>
            <a:noFill/>
          </a:ln>
          <a:effectLst>
            <a:outerShdw blurRad="190500" algn="tl"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1021"/>
            <a:ext cx="8763000" cy="1725228"/>
          </a:xfrm>
        </p:spPr>
        <p:txBody>
          <a:bodyPr>
            <a:noAutofit/>
          </a:bodyPr>
          <a:lstStyle/>
          <a:p>
            <a:r>
              <a:rPr lang="az-Latn-AZ" sz="2600" b="1" cap="none" dirty="0" smtClean="0">
                <a:latin typeface="Times New Roman" panose="02020603050405020304" pitchFamily="18" charset="0"/>
                <a:cs typeface="Times New Roman" panose="02020603050405020304" pitchFamily="18" charset="0"/>
              </a:rPr>
              <a:t>Komitə və “Regional İnkişaf” ictimai birliyinin birgə təşkilatçılığı ilə “Uşaq müdafiəsi sahəsində dövlət qurumları və vətəndaş cəmiyyətinin dialoqu”</a:t>
            </a:r>
            <a:endParaRPr lang="en-US" sz="2600" b="1" cap="none"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779" y="1702174"/>
            <a:ext cx="7924800" cy="5011270"/>
          </a:xfrm>
          <a:prstGeom prst="rect">
            <a:avLst/>
          </a:prstGeom>
        </p:spPr>
      </p:pic>
    </p:spTree>
    <p:extLst>
      <p:ext uri="{BB962C8B-B14F-4D97-AF65-F5344CB8AC3E}">
        <p14:creationId xmlns:p14="http://schemas.microsoft.com/office/powerpoint/2010/main" val="1414354853"/>
      </p:ext>
    </p:extLst>
  </p:cSld>
  <p:clrMapOvr>
    <a:masterClrMapping/>
  </p:clrMapOvr>
  <p:transition spd="slow">
    <p:push/>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710561055"/>
              </p:ext>
            </p:extLst>
          </p:nvPr>
        </p:nvGraphicFramePr>
        <p:xfrm>
          <a:off x="304800" y="1397000"/>
          <a:ext cx="8686800" cy="515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az-Latn-AZ" sz="3600" b="1" i="1" cap="none" dirty="0">
                <a:latin typeface="Times New Roman" panose="02020603050405020304" pitchFamily="18" charset="0"/>
                <a:cs typeface="Times New Roman" panose="02020603050405020304" pitchFamily="18" charset="0"/>
              </a:rPr>
              <a:t>Uşaq Səfirlər </a:t>
            </a:r>
            <a:r>
              <a:rPr lang="az-Latn-AZ" sz="3600" b="1" i="1" cap="none" dirty="0" smtClean="0">
                <a:latin typeface="Times New Roman" panose="02020603050405020304" pitchFamily="18" charset="0"/>
                <a:cs typeface="Times New Roman" panose="02020603050405020304" pitchFamily="18" charset="0"/>
              </a:rPr>
              <a:t>Məclisinin layihələri</a:t>
            </a:r>
            <a:endParaRPr lang="en-US" dirty="0"/>
          </a:p>
        </p:txBody>
      </p:sp>
    </p:spTree>
    <p:extLst>
      <p:ext uri="{BB962C8B-B14F-4D97-AF65-F5344CB8AC3E}">
        <p14:creationId xmlns:p14="http://schemas.microsoft.com/office/powerpoint/2010/main" val="24834685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sz="3200" b="1" i="1" cap="none" dirty="0" smtClean="0">
                <a:latin typeface="Times New Roman" panose="02020603050405020304" pitchFamily="18" charset="0"/>
                <a:cs typeface="Times New Roman" panose="02020603050405020304" pitchFamily="18" charset="0"/>
              </a:rPr>
              <a:t>Uşaq Səfirlər Məclisinin fəaliyyəti</a:t>
            </a:r>
            <a:endParaRPr lang="en-US" sz="3200" b="1" i="1" cap="none" dirty="0">
              <a:latin typeface="Times New Roman" pitchFamily="18" charset="0"/>
              <a:cs typeface="Times New Roman" pitchFamily="18" charset="0"/>
            </a:endParaRPr>
          </a:p>
        </p:txBody>
      </p:sp>
      <p:graphicFrame>
        <p:nvGraphicFramePr>
          <p:cNvPr id="4" name="Схема 3"/>
          <p:cNvGraphicFramePr/>
          <p:nvPr/>
        </p:nvGraphicFramePr>
        <p:xfrm>
          <a:off x="214282" y="1714488"/>
          <a:ext cx="8643998" cy="49292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Пятиугольник 5"/>
          <p:cNvSpPr/>
          <p:nvPr/>
        </p:nvSpPr>
        <p:spPr>
          <a:xfrm>
            <a:off x="3143240" y="2214554"/>
            <a:ext cx="5715040" cy="1214446"/>
          </a:xfrm>
          <a:prstGeom prst="homePlate">
            <a:avLst/>
          </a:prstGeom>
          <a:ln>
            <a:solidFill>
              <a:schemeClr val="accent6"/>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i="1" dirty="0" smtClean="0">
                <a:latin typeface="Times New Roman" pitchFamily="18" charset="0"/>
                <a:cs typeface="Times New Roman" pitchFamily="18" charset="0"/>
              </a:rPr>
              <a:t>"</a:t>
            </a:r>
            <a:r>
              <a:rPr lang="en-US" sz="2800" b="1" i="1" dirty="0" err="1" smtClean="0">
                <a:latin typeface="Times New Roman" pitchFamily="18" charset="0"/>
                <a:cs typeface="Times New Roman" pitchFamily="18" charset="0"/>
              </a:rPr>
              <a:t>Xəyalların</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sərhədi</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yoxdur</a:t>
            </a:r>
            <a:r>
              <a:rPr lang="en-US" sz="2800" b="1" i="1" dirty="0" smtClean="0">
                <a:latin typeface="Times New Roman" pitchFamily="18" charset="0"/>
                <a:cs typeface="Times New Roman" pitchFamily="18" charset="0"/>
              </a:rPr>
              <a:t>“</a:t>
            </a:r>
            <a:r>
              <a:rPr lang="az-Latn-AZ" sz="2800" b="1"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konfrans</a:t>
            </a:r>
            <a:endParaRPr lang="en-US" sz="2800" i="1"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21878" y="228601"/>
            <a:ext cx="8534400" cy="628631"/>
          </a:xfrm>
          <a:prstGeom prst="rect">
            <a:avLst/>
          </a:prstGeom>
          <a:ln>
            <a:solidFill>
              <a:schemeClr val="accent4"/>
            </a:solidFill>
          </a:ln>
          <a:effectLst>
            <a:glow rad="101600">
              <a:schemeClr val="accent1">
                <a:satMod val="175000"/>
                <a:alpha val="40000"/>
              </a:schemeClr>
            </a:glow>
          </a:effectLst>
        </p:spPr>
        <p:txBody>
          <a:bodyPr vert="horz" lIns="91440" tIns="45720" rIns="91440" bIns="45720" rtlCol="0" anchor="ctr">
            <a:noAutofit/>
          </a:bodyPr>
          <a:lst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a:lstStyle>
          <a:p>
            <a:endParaRPr lang="az-Latn-AZ" sz="3200" b="1" cap="none" dirty="0" smtClean="0">
              <a:latin typeface="Times New Roman" panose="02020603050405020304" pitchFamily="18" charset="0"/>
              <a:cs typeface="Times New Roman" panose="02020603050405020304" pitchFamily="18" charset="0"/>
            </a:endParaRPr>
          </a:p>
          <a:p>
            <a:endParaRPr lang="az-Latn-AZ" sz="3200" b="1" cap="none" dirty="0" smtClean="0">
              <a:latin typeface="Times New Roman" panose="02020603050405020304" pitchFamily="18" charset="0"/>
              <a:cs typeface="Times New Roman" panose="02020603050405020304" pitchFamily="18" charset="0"/>
            </a:endParaRPr>
          </a:p>
          <a:p>
            <a:r>
              <a:rPr lang="az-Latn-AZ" sz="3200" b="1" cap="none" dirty="0" smtClean="0">
                <a:latin typeface="Times New Roman" panose="02020603050405020304" pitchFamily="18" charset="0"/>
                <a:cs typeface="Times New Roman" panose="02020603050405020304" pitchFamily="18" charset="0"/>
              </a:rPr>
              <a:t>Uşaq və Ailələrə Dəstək Mərkəzləri</a:t>
            </a:r>
            <a:br>
              <a:rPr lang="az-Latn-AZ" sz="3200" b="1" cap="none" dirty="0" smtClean="0">
                <a:latin typeface="Times New Roman" panose="02020603050405020304" pitchFamily="18" charset="0"/>
                <a:cs typeface="Times New Roman" panose="02020603050405020304" pitchFamily="18" charset="0"/>
              </a:rPr>
            </a:br>
            <a:r>
              <a:rPr lang="az-Latn-AZ" sz="3200" b="1" cap="none" dirty="0" smtClean="0">
                <a:latin typeface="Times New Roman" panose="02020603050405020304" pitchFamily="18" charset="0"/>
                <a:cs typeface="Times New Roman" panose="02020603050405020304" pitchFamily="18" charset="0"/>
              </a:rPr>
              <a:t/>
            </a:r>
            <a:br>
              <a:rPr lang="az-Latn-AZ" sz="3200" b="1" cap="none" dirty="0" smtClean="0">
                <a:latin typeface="Times New Roman" panose="02020603050405020304" pitchFamily="18" charset="0"/>
                <a:cs typeface="Times New Roman" panose="02020603050405020304" pitchFamily="18" charset="0"/>
              </a:rPr>
            </a:br>
            <a:endParaRPr lang="en-US" sz="3200" b="1" cap="none" dirty="0">
              <a:ln w="13335" cmpd="sng">
                <a:noFill/>
                <a:prstDash val="solid"/>
              </a:ln>
              <a:latin typeface="Times New Roman" panose="02020603050405020304" pitchFamily="18" charset="0"/>
              <a:cs typeface="Times New Roman" panose="02020603050405020304" pitchFamily="18" charset="0"/>
            </a:endParaRPr>
          </a:p>
        </p:txBody>
      </p:sp>
      <p:sp>
        <p:nvSpPr>
          <p:cNvPr id="12" name="Надпись 2"/>
          <p:cNvSpPr txBox="1">
            <a:spLocks noChangeArrowheads="1"/>
          </p:cNvSpPr>
          <p:nvPr/>
        </p:nvSpPr>
        <p:spPr bwMode="auto">
          <a:xfrm>
            <a:off x="13066694" y="2861320"/>
            <a:ext cx="1008112" cy="72008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US" sz="1400" b="1" dirty="0" smtClean="0">
                <a:solidFill>
                  <a:srgbClr val="FFFFFF"/>
                </a:solidFill>
                <a:effectLst/>
                <a:latin typeface="Times New Roman"/>
                <a:ea typeface="Calibri"/>
                <a:cs typeface="Times New Roman"/>
              </a:rPr>
              <a:t> </a:t>
            </a:r>
            <a:endParaRPr lang="ru-RU" sz="1100" dirty="0">
              <a:effectLst/>
              <a:latin typeface="Calibri"/>
              <a:ea typeface="Calibri"/>
              <a:cs typeface="Times New Roman"/>
            </a:endParaRPr>
          </a:p>
        </p:txBody>
      </p:sp>
      <p:graphicFrame>
        <p:nvGraphicFramePr>
          <p:cNvPr id="3" name="Diagram 2"/>
          <p:cNvGraphicFramePr/>
          <p:nvPr>
            <p:extLst>
              <p:ext uri="{D42A27DB-BD31-4B8C-83A1-F6EECF244321}">
                <p14:modId xmlns:p14="http://schemas.microsoft.com/office/powerpoint/2010/main" val="448088214"/>
              </p:ext>
            </p:extLst>
          </p:nvPr>
        </p:nvGraphicFramePr>
        <p:xfrm>
          <a:off x="357158" y="1000108"/>
          <a:ext cx="8534400" cy="24288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Рисунок 4" descr="UADM-ümumi.png"/>
          <p:cNvPicPr>
            <a:picLocks noChangeAspect="1"/>
          </p:cNvPicPr>
          <p:nvPr/>
        </p:nvPicPr>
        <p:blipFill>
          <a:blip r:embed="rId7" cstate="print"/>
          <a:stretch>
            <a:fillRect/>
          </a:stretch>
        </p:blipFill>
        <p:spPr>
          <a:xfrm>
            <a:off x="2428860" y="2357430"/>
            <a:ext cx="6311512" cy="4286256"/>
          </a:xfrm>
          <a:prstGeom prst="rect">
            <a:avLst/>
          </a:prstGeom>
        </p:spPr>
      </p:pic>
    </p:spTree>
    <p:extLst>
      <p:ext uri="{BB962C8B-B14F-4D97-AF65-F5344CB8AC3E}">
        <p14:creationId xmlns:p14="http://schemas.microsoft.com/office/powerpoint/2010/main" val="12302406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2340850568"/>
              </p:ext>
            </p:extLst>
          </p:nvPr>
        </p:nvGraphicFramePr>
        <p:xfrm>
          <a:off x="94693" y="963612"/>
          <a:ext cx="8763000" cy="32273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p:cNvGraphicFramePr/>
          <p:nvPr>
            <p:extLst>
              <p:ext uri="{D42A27DB-BD31-4B8C-83A1-F6EECF244321}">
                <p14:modId xmlns:p14="http://schemas.microsoft.com/office/powerpoint/2010/main" val="2395424871"/>
              </p:ext>
            </p:extLst>
          </p:nvPr>
        </p:nvGraphicFramePr>
        <p:xfrm>
          <a:off x="27689" y="3505200"/>
          <a:ext cx="8897007" cy="33659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Title 1"/>
          <p:cNvSpPr txBox="1">
            <a:spLocks/>
          </p:cNvSpPr>
          <p:nvPr/>
        </p:nvSpPr>
        <p:spPr>
          <a:xfrm>
            <a:off x="345518" y="152400"/>
            <a:ext cx="8261350" cy="811212"/>
          </a:xfrm>
          <a:prstGeom prst="rect">
            <a:avLst/>
          </a:prstGeom>
          <a:ln>
            <a:solidFill>
              <a:schemeClr val="accent4"/>
            </a:solidFill>
          </a:ln>
          <a:effectLst>
            <a:glow rad="101600">
              <a:schemeClr val="accent1">
                <a:satMod val="175000"/>
                <a:alpha val="40000"/>
              </a:schemeClr>
            </a:glow>
          </a:effectLst>
        </p:spPr>
        <p:txBody>
          <a:bodyPr vert="horz" lIns="91440" tIns="45720" rIns="91440" bIns="45720" rtlCol="0" anchor="ctr">
            <a:noAutofit/>
          </a:bodyPr>
          <a:lst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a:lstStyle>
          <a:p>
            <a:r>
              <a:rPr lang="az-Latn-AZ" sz="2600" b="1" cap="none" dirty="0" smtClean="0">
                <a:latin typeface="Times New Roman" panose="02020603050405020304" pitchFamily="18" charset="0"/>
                <a:cs typeface="Times New Roman" panose="02020603050405020304" pitchFamily="18" charset="0"/>
              </a:rPr>
              <a:t>Dövlət Komitəsi tərəfindən</a:t>
            </a:r>
            <a:r>
              <a:rPr lang="en-US" sz="2600" b="1" cap="none" dirty="0" smtClean="0">
                <a:latin typeface="Times New Roman" panose="02020603050405020304" pitchFamily="18" charset="0"/>
                <a:cs typeface="Times New Roman" panose="02020603050405020304" pitchFamily="18" charset="0"/>
              </a:rPr>
              <a:t> </a:t>
            </a:r>
            <a:r>
              <a:rPr lang="az-Latn-AZ" sz="2600" b="1" cap="none" dirty="0" smtClean="0">
                <a:latin typeface="Times New Roman" panose="02020603050405020304" pitchFamily="18" charset="0"/>
                <a:cs typeface="Times New Roman" panose="02020603050405020304" pitchFamily="18" charset="0"/>
              </a:rPr>
              <a:t>rəy və təklif verilmiş qanunvericilik layihələri</a:t>
            </a:r>
            <a:endParaRPr lang="en-US" sz="2600" b="1"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89597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az-Latn-AZ" sz="2800" b="1" cap="none" dirty="0" smtClean="0">
                <a:latin typeface="Times New Roman" panose="02020603050405020304" pitchFamily="18" charset="0"/>
                <a:cs typeface="Times New Roman" panose="02020603050405020304" pitchFamily="18" charset="0"/>
              </a:rPr>
              <a:t>UADM-lərə daxil olan vətəndaş müraciətlərində üstünlük təşkil edən mövzular</a:t>
            </a:r>
            <a:endParaRPr lang="en-US" sz="2800" cap="none" dirty="0">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20957243"/>
              </p:ext>
            </p:extLst>
          </p:nvPr>
        </p:nvGraphicFramePr>
        <p:xfrm>
          <a:off x="304800" y="1752600"/>
          <a:ext cx="8534400" cy="4248168"/>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p:cNvSpPr txBox="1">
            <a:spLocks/>
          </p:cNvSpPr>
          <p:nvPr/>
        </p:nvSpPr>
        <p:spPr>
          <a:xfrm>
            <a:off x="214282" y="6072206"/>
            <a:ext cx="8643998" cy="561971"/>
          </a:xfrm>
          <a:prstGeom prst="rect">
            <a:avLst/>
          </a:prstGeom>
          <a:ln>
            <a:solidFill>
              <a:schemeClr val="accent4"/>
            </a:solidFill>
          </a:ln>
          <a:effectLst/>
        </p:spPr>
        <p:txBody>
          <a:bodyPr vert="horz" lIns="91440" tIns="45720" rIns="91440" bIns="45720" rtlCol="0" anchor="ctr">
            <a:noAutofit/>
          </a:bodyPr>
          <a:lst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a:lstStyle>
          <a:p>
            <a:r>
              <a:rPr lang="az-Latn-AZ" sz="2200" b="1" cap="none" dirty="0" smtClean="0">
                <a:ln w="13335" cmpd="sng">
                  <a:noFill/>
                  <a:prstDash val="solid"/>
                </a:ln>
                <a:latin typeface="Times New Roman" panose="02020603050405020304" pitchFamily="18" charset="0"/>
                <a:cs typeface="Times New Roman" panose="02020603050405020304" pitchFamily="18" charset="0"/>
              </a:rPr>
              <a:t>Mərkəz xidmətləri ümumi müraciətlərin 36,88 %-ni təşkil edir.</a:t>
            </a:r>
            <a:endParaRPr lang="en-US" sz="2200" b="1" cap="none" dirty="0">
              <a:ln w="13335" cmpd="sng">
                <a:noFill/>
                <a:prstDash val="solid"/>
              </a:l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6481979"/>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Группа 61"/>
          <p:cNvGrpSpPr/>
          <p:nvPr/>
        </p:nvGrpSpPr>
        <p:grpSpPr>
          <a:xfrm>
            <a:off x="443905" y="1021982"/>
            <a:ext cx="8256190" cy="4814036"/>
            <a:chOff x="418223" y="836712"/>
            <a:chExt cx="8256190" cy="4814036"/>
          </a:xfrm>
        </p:grpSpPr>
        <p:pic>
          <p:nvPicPr>
            <p:cNvPr id="75" name="Picture 74" descr="C:\Users\Aydin\Desktop\03 (2).png"/>
            <p:cNvPicPr>
              <a:picLocks noChangeAspect="1" noChangeArrowheads="1"/>
            </p:cNvPicPr>
            <p:nvPr/>
          </p:nvPicPr>
          <p:blipFill rotWithShape="1">
            <a:blip r:embed="rId2">
              <a:extLst>
                <a:ext uri="{28A0092B-C50C-407E-A947-70E740481C1C}">
                  <a14:useLocalDpi xmlns:a14="http://schemas.microsoft.com/office/drawing/2010/main" val="0"/>
                </a:ext>
              </a:extLst>
            </a:blip>
            <a:srcRect l="3042" t="6265" r="-3042" b="4990"/>
            <a:stretch/>
          </p:blipFill>
          <p:spPr bwMode="auto">
            <a:xfrm>
              <a:off x="418223" y="836712"/>
              <a:ext cx="5424506" cy="48140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6" name="Надпись 2"/>
            <p:cNvSpPr txBox="1">
              <a:spLocks noChangeArrowheads="1"/>
            </p:cNvSpPr>
            <p:nvPr/>
          </p:nvSpPr>
          <p:spPr bwMode="auto">
            <a:xfrm>
              <a:off x="2557680" y="912861"/>
              <a:ext cx="850938" cy="390553"/>
            </a:xfrm>
            <a:prstGeom prst="rect">
              <a:avLst/>
            </a:prstGeom>
            <a:noFill/>
            <a:ln w="9525">
              <a:noFill/>
              <a:miter lim="800000"/>
              <a:headEnd/>
              <a:tailEnd/>
            </a:ln>
          </p:spPr>
          <p:txBody>
            <a:bodyPr rot="0" vert="horz" wrap="square" lIns="91440" tIns="45720" rIns="91440" bIns="45720" anchor="t" anchorCtr="0">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0"/>
                </a:spcAft>
              </a:pPr>
              <a:r>
                <a:rPr lang="az-Latn-AZ" sz="2000" b="1" dirty="0" smtClean="0">
                  <a:solidFill>
                    <a:schemeClr val="bg1"/>
                  </a:solidFill>
                  <a:latin typeface="Times New Roman" panose="02020603050405020304" pitchFamily="18" charset="0"/>
                  <a:ea typeface="Calibri"/>
                  <a:cs typeface="Times New Roman" panose="02020603050405020304" pitchFamily="18" charset="0"/>
                </a:rPr>
                <a:t>10281</a:t>
              </a:r>
              <a:endParaRPr lang="ru-RU" sz="2000" b="1" dirty="0" smtClean="0">
                <a:solidFill>
                  <a:schemeClr val="bg1"/>
                </a:solidFill>
                <a:effectLst/>
                <a:latin typeface="Times New Roman" panose="02020603050405020304" pitchFamily="18" charset="0"/>
                <a:ea typeface="Calibri"/>
                <a:cs typeface="Times New Roman" panose="02020603050405020304" pitchFamily="18" charset="0"/>
              </a:endParaRPr>
            </a:p>
            <a:p>
              <a:pPr algn="ctr">
                <a:lnSpc>
                  <a:spcPct val="115000"/>
                </a:lnSpc>
                <a:spcAft>
                  <a:spcPts val="0"/>
                </a:spcAft>
              </a:pPr>
              <a:r>
                <a:rPr lang="en-US" sz="1400" b="1" dirty="0" smtClean="0">
                  <a:solidFill>
                    <a:srgbClr val="FFFFFF"/>
                  </a:solidFill>
                  <a:effectLst/>
                  <a:latin typeface="Times New Roman"/>
                  <a:ea typeface="Calibri"/>
                  <a:cs typeface="Times New Roman"/>
                </a:rPr>
                <a:t> </a:t>
              </a:r>
              <a:endParaRPr lang="ru-RU" sz="1100" dirty="0">
                <a:effectLst/>
                <a:latin typeface="Calibri"/>
                <a:ea typeface="Calibri"/>
                <a:cs typeface="Times New Roman"/>
              </a:endParaRPr>
            </a:p>
          </p:txBody>
        </p:sp>
        <p:sp>
          <p:nvSpPr>
            <p:cNvPr id="77" name="Надпись 2"/>
            <p:cNvSpPr txBox="1">
              <a:spLocks noChangeArrowheads="1"/>
            </p:cNvSpPr>
            <p:nvPr/>
          </p:nvSpPr>
          <p:spPr bwMode="auto">
            <a:xfrm>
              <a:off x="6084378" y="895496"/>
              <a:ext cx="2590035" cy="346831"/>
            </a:xfrm>
            <a:prstGeom prst="rect">
              <a:avLst/>
            </a:prstGeom>
            <a:noFill/>
            <a:ln w="9525">
              <a:noFill/>
              <a:miter lim="800000"/>
              <a:headEnd/>
              <a:tailEnd/>
            </a:ln>
          </p:spPr>
          <p:txBody>
            <a:bodyPr rot="0" vert="horz" wrap="square" lIns="91440" tIns="45720" rIns="91440" bIns="45720" anchor="t" anchorCtr="0">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0"/>
                </a:spcAft>
              </a:pPr>
              <a:r>
                <a:rPr lang="en-US" sz="1200" b="1" dirty="0" smtClean="0">
                  <a:solidFill>
                    <a:schemeClr val="tx2">
                      <a:lumMod val="75000"/>
                    </a:schemeClr>
                  </a:solidFill>
                  <a:latin typeface="Times New Roman" panose="02020603050405020304" pitchFamily="18" charset="0"/>
                  <a:cs typeface="Times New Roman" panose="02020603050405020304" pitchFamily="18" charset="0"/>
                </a:rPr>
                <a:t>UADM</a:t>
              </a:r>
              <a:r>
                <a:rPr lang="az-Latn-AZ" sz="1200" b="1" dirty="0" smtClean="0">
                  <a:solidFill>
                    <a:schemeClr val="tx2">
                      <a:lumMod val="75000"/>
                    </a:schemeClr>
                  </a:solidFill>
                  <a:latin typeface="Times New Roman" panose="02020603050405020304" pitchFamily="18" charset="0"/>
                  <a:cs typeface="Times New Roman" panose="02020603050405020304" pitchFamily="18" charset="0"/>
                </a:rPr>
                <a:t> </a:t>
              </a:r>
              <a:r>
                <a:rPr lang="en-US" sz="1200" b="1" dirty="0" err="1" smtClean="0">
                  <a:solidFill>
                    <a:schemeClr val="tx2">
                      <a:lumMod val="75000"/>
                    </a:schemeClr>
                  </a:solidFill>
                  <a:latin typeface="Times New Roman" panose="02020603050405020304" pitchFamily="18" charset="0"/>
                  <a:cs typeface="Times New Roman" panose="02020603050405020304" pitchFamily="18" charset="0"/>
                </a:rPr>
                <a:t>fəaliyyətindən</a:t>
              </a:r>
              <a:r>
                <a:rPr lang="en-US" sz="1200" b="1" dirty="0">
                  <a:solidFill>
                    <a:schemeClr val="tx2">
                      <a:lumMod val="75000"/>
                    </a:schemeClr>
                  </a:solidFill>
                  <a:latin typeface="Times New Roman" panose="02020603050405020304" pitchFamily="18" charset="0"/>
                  <a:cs typeface="Times New Roman" panose="02020603050405020304" pitchFamily="18" charset="0"/>
                </a:rPr>
                <a:t> </a:t>
              </a:r>
              <a:r>
                <a:rPr lang="en-US" sz="1200" b="1" dirty="0" err="1" smtClean="0">
                  <a:solidFill>
                    <a:schemeClr val="tx2">
                      <a:lumMod val="75000"/>
                    </a:schemeClr>
                  </a:solidFill>
                  <a:latin typeface="Times New Roman" panose="02020603050405020304" pitchFamily="18" charset="0"/>
                  <a:cs typeface="Times New Roman" panose="02020603050405020304" pitchFamily="18" charset="0"/>
                </a:rPr>
                <a:t>bəhrələn</a:t>
              </a:r>
              <a:r>
                <a:rPr lang="az-Latn-AZ" sz="1200" b="1" dirty="0" smtClean="0">
                  <a:solidFill>
                    <a:schemeClr val="tx2">
                      <a:lumMod val="75000"/>
                    </a:schemeClr>
                  </a:solidFill>
                  <a:latin typeface="Times New Roman" panose="02020603050405020304" pitchFamily="18" charset="0"/>
                  <a:cs typeface="Times New Roman" panose="02020603050405020304" pitchFamily="18" charset="0"/>
                </a:rPr>
                <a:t>ənlər</a:t>
              </a:r>
              <a:endParaRPr lang="ru-RU" sz="1200" b="1" dirty="0">
                <a:solidFill>
                  <a:schemeClr val="tx2">
                    <a:lumMod val="75000"/>
                  </a:schemeClr>
                </a:solidFill>
                <a:effectLst/>
                <a:latin typeface="Times New Roman" panose="02020603050405020304" pitchFamily="18" charset="0"/>
                <a:ea typeface="Calibri"/>
                <a:cs typeface="Times New Roman" panose="02020603050405020304" pitchFamily="18" charset="0"/>
              </a:endParaRPr>
            </a:p>
          </p:txBody>
        </p:sp>
        <p:sp>
          <p:nvSpPr>
            <p:cNvPr id="78" name="Надпись 2"/>
            <p:cNvSpPr txBox="1">
              <a:spLocks noChangeArrowheads="1"/>
            </p:cNvSpPr>
            <p:nvPr/>
          </p:nvSpPr>
          <p:spPr bwMode="auto">
            <a:xfrm>
              <a:off x="6079976" y="3032060"/>
              <a:ext cx="1206924" cy="332262"/>
            </a:xfrm>
            <a:prstGeom prst="rect">
              <a:avLst/>
            </a:prstGeom>
            <a:noFill/>
            <a:ln w="9525">
              <a:noFill/>
              <a:miter lim="800000"/>
              <a:headEnd/>
              <a:tailEnd/>
            </a:ln>
          </p:spPr>
          <p:txBody>
            <a:bodyPr rot="0" vert="horz" wrap="square" lIns="91440" tIns="45720" rIns="91440" bIns="45720" anchor="t" anchorCtr="0">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0"/>
                </a:spcAft>
              </a:pPr>
              <a:r>
                <a:rPr lang="az-Latn-AZ" sz="1200" b="1" dirty="0" smtClean="0">
                  <a:solidFill>
                    <a:schemeClr val="tx2">
                      <a:lumMod val="75000"/>
                    </a:schemeClr>
                  </a:solidFill>
                  <a:latin typeface="Times New Roman" panose="02020603050405020304" pitchFamily="18" charset="0"/>
                  <a:cs typeface="Times New Roman" panose="02020603050405020304" pitchFamily="18" charset="0"/>
                </a:rPr>
                <a:t>Aktiv terapiya</a:t>
              </a:r>
              <a:endParaRPr lang="ru-RU" sz="1200" b="1" dirty="0">
                <a:solidFill>
                  <a:schemeClr val="tx2">
                    <a:lumMod val="75000"/>
                  </a:schemeClr>
                </a:solidFill>
                <a:effectLst/>
                <a:latin typeface="Times New Roman" panose="02020603050405020304" pitchFamily="18" charset="0"/>
                <a:ea typeface="Calibri"/>
                <a:cs typeface="Times New Roman" panose="02020603050405020304" pitchFamily="18" charset="0"/>
              </a:endParaRPr>
            </a:p>
          </p:txBody>
        </p:sp>
        <p:sp>
          <p:nvSpPr>
            <p:cNvPr id="79" name="Надпись 2"/>
            <p:cNvSpPr txBox="1">
              <a:spLocks noChangeArrowheads="1"/>
            </p:cNvSpPr>
            <p:nvPr/>
          </p:nvSpPr>
          <p:spPr bwMode="auto">
            <a:xfrm>
              <a:off x="6083906" y="3476952"/>
              <a:ext cx="1762770" cy="335330"/>
            </a:xfrm>
            <a:prstGeom prst="rect">
              <a:avLst/>
            </a:prstGeom>
            <a:noFill/>
            <a:ln w="9525">
              <a:noFill/>
              <a:miter lim="800000"/>
              <a:headEnd/>
              <a:tailEnd/>
            </a:ln>
          </p:spPr>
          <p:txBody>
            <a:bodyPr rot="0" vert="horz" wrap="square" lIns="91440" tIns="45720" rIns="91440" bIns="45720" anchor="t" anchorCtr="0">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0"/>
                </a:spcAft>
              </a:pPr>
              <a:r>
                <a:rPr lang="az-Latn-AZ" sz="1200" b="1" dirty="0" smtClean="0">
                  <a:solidFill>
                    <a:schemeClr val="tx2">
                      <a:lumMod val="75000"/>
                    </a:schemeClr>
                  </a:solidFill>
                  <a:latin typeface="Times New Roman" panose="02020603050405020304" pitchFamily="18" charset="0"/>
                  <a:cs typeface="Times New Roman" panose="02020603050405020304" pitchFamily="18" charset="0"/>
                </a:rPr>
                <a:t>İnkişafetdirici məşğələ</a:t>
              </a:r>
              <a:endParaRPr lang="ru-RU" sz="1200" b="1" dirty="0">
                <a:solidFill>
                  <a:schemeClr val="tx2">
                    <a:lumMod val="75000"/>
                  </a:schemeClr>
                </a:solidFill>
                <a:effectLst/>
                <a:latin typeface="Times New Roman" panose="02020603050405020304" pitchFamily="18" charset="0"/>
                <a:ea typeface="Calibri"/>
                <a:cs typeface="Times New Roman" panose="02020603050405020304" pitchFamily="18" charset="0"/>
              </a:endParaRPr>
            </a:p>
          </p:txBody>
        </p:sp>
        <p:sp>
          <p:nvSpPr>
            <p:cNvPr id="80" name="Надпись 2"/>
            <p:cNvSpPr txBox="1">
              <a:spLocks noChangeArrowheads="1"/>
            </p:cNvSpPr>
            <p:nvPr/>
          </p:nvSpPr>
          <p:spPr bwMode="auto">
            <a:xfrm>
              <a:off x="6079482" y="3923015"/>
              <a:ext cx="2232248" cy="367985"/>
            </a:xfrm>
            <a:prstGeom prst="rect">
              <a:avLst/>
            </a:prstGeom>
            <a:noFill/>
            <a:ln w="9525">
              <a:noFill/>
              <a:miter lim="800000"/>
              <a:headEnd/>
              <a:tailEnd/>
            </a:ln>
          </p:spPr>
          <p:txBody>
            <a:bodyPr rot="0" vert="horz" wrap="square" lIns="91440" tIns="45720" rIns="91440" bIns="45720" anchor="t" anchorCtr="0">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0"/>
                </a:spcAft>
              </a:pPr>
              <a:r>
                <a:rPr lang="az-Latn-AZ" sz="1200" b="1" dirty="0" smtClean="0">
                  <a:solidFill>
                    <a:schemeClr val="tx2">
                      <a:lumMod val="75000"/>
                    </a:schemeClr>
                  </a:solidFill>
                  <a:latin typeface="Times New Roman" panose="02020603050405020304" pitchFamily="18" charset="0"/>
                  <a:cs typeface="Times New Roman" panose="02020603050405020304" pitchFamily="18" charset="0"/>
                </a:rPr>
                <a:t>Ünsiyyət terapiyası (l</a:t>
              </a:r>
              <a:r>
                <a:rPr lang="en-US" sz="1200" b="1" dirty="0" err="1" smtClean="0">
                  <a:solidFill>
                    <a:schemeClr val="tx2">
                      <a:lumMod val="75000"/>
                    </a:schemeClr>
                  </a:solidFill>
                  <a:latin typeface="Times New Roman" panose="02020603050405020304" pitchFamily="18" charset="0"/>
                  <a:cs typeface="Times New Roman" panose="02020603050405020304" pitchFamily="18" charset="0"/>
                </a:rPr>
                <a:t>oqopedik</a:t>
              </a:r>
              <a:r>
                <a:rPr lang="az-Latn-AZ" sz="1200" b="1" dirty="0" smtClean="0">
                  <a:solidFill>
                    <a:schemeClr val="tx2">
                      <a:lumMod val="75000"/>
                    </a:schemeClr>
                  </a:solidFill>
                  <a:latin typeface="Times New Roman" panose="02020603050405020304" pitchFamily="18" charset="0"/>
                  <a:cs typeface="Times New Roman" panose="02020603050405020304" pitchFamily="18" charset="0"/>
                </a:rPr>
                <a:t>)</a:t>
              </a:r>
              <a:endParaRPr lang="ru-RU" sz="1200" b="1" dirty="0">
                <a:solidFill>
                  <a:schemeClr val="tx2">
                    <a:lumMod val="75000"/>
                  </a:schemeClr>
                </a:solidFill>
                <a:effectLst/>
                <a:latin typeface="Times New Roman" panose="02020603050405020304" pitchFamily="18" charset="0"/>
                <a:ea typeface="Calibri"/>
                <a:cs typeface="Times New Roman" panose="02020603050405020304" pitchFamily="18" charset="0"/>
              </a:endParaRPr>
            </a:p>
          </p:txBody>
        </p:sp>
        <p:sp>
          <p:nvSpPr>
            <p:cNvPr id="81" name="Надпись 2"/>
            <p:cNvSpPr txBox="1">
              <a:spLocks noChangeArrowheads="1"/>
            </p:cNvSpPr>
            <p:nvPr/>
          </p:nvSpPr>
          <p:spPr bwMode="auto">
            <a:xfrm>
              <a:off x="6084378" y="4744716"/>
              <a:ext cx="2579631" cy="501191"/>
            </a:xfrm>
            <a:prstGeom prst="rect">
              <a:avLst/>
            </a:prstGeom>
            <a:noFill/>
            <a:ln w="9525">
              <a:noFill/>
              <a:miter lim="800000"/>
              <a:headEnd/>
              <a:tailEnd/>
            </a:ln>
          </p:spPr>
          <p:txBody>
            <a:bodyPr rot="0" vert="horz" wrap="square" lIns="91440" tIns="45720" rIns="91440" bIns="45720" anchor="t" anchorCtr="0">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az-Latn-AZ" sz="1200" b="1" dirty="0" smtClean="0">
                  <a:solidFill>
                    <a:schemeClr val="tx2">
                      <a:lumMod val="75000"/>
                    </a:schemeClr>
                  </a:solidFill>
                  <a:latin typeface="Times New Roman" panose="02020603050405020304" pitchFamily="18" charset="0"/>
                  <a:cs typeface="Times New Roman" panose="02020603050405020304" pitchFamily="18" charset="0"/>
                </a:rPr>
                <a:t>İcma informasiya mərkəzi</a:t>
              </a:r>
              <a:r>
                <a:rPr lang="en-US" sz="1200" b="1" dirty="0">
                  <a:solidFill>
                    <a:schemeClr val="tx2">
                      <a:lumMod val="75000"/>
                    </a:schemeClr>
                  </a:solidFill>
                  <a:latin typeface="Times New Roman" panose="02020603050405020304" pitchFamily="18" charset="0"/>
                  <a:cs typeface="Times New Roman" panose="02020603050405020304" pitchFamily="18" charset="0"/>
                </a:rPr>
                <a:t>,</a:t>
              </a:r>
              <a:r>
                <a:rPr lang="az-Latn-AZ" sz="1200" b="1" dirty="0" smtClean="0">
                  <a:solidFill>
                    <a:schemeClr val="tx2">
                      <a:lumMod val="75000"/>
                    </a:schemeClr>
                  </a:solidFill>
                  <a:latin typeface="Times New Roman" panose="02020603050405020304" pitchFamily="18" charset="0"/>
                  <a:cs typeface="Times New Roman" panose="02020603050405020304" pitchFamily="18" charset="0"/>
                </a:rPr>
                <a:t> ana</a:t>
              </a:r>
              <a:r>
                <a:rPr lang="en-US" sz="1200" b="1" dirty="0" smtClean="0">
                  <a:solidFill>
                    <a:schemeClr val="tx2">
                      <a:lumMod val="75000"/>
                    </a:schemeClr>
                  </a:solidFill>
                  <a:latin typeface="Times New Roman" panose="02020603050405020304" pitchFamily="18" charset="0"/>
                  <a:cs typeface="Times New Roman" panose="02020603050405020304" pitchFamily="18" charset="0"/>
                </a:rPr>
                <a:t>-</a:t>
              </a:r>
              <a:r>
                <a:rPr lang="az-Latn-AZ" sz="1200" b="1" dirty="0" smtClean="0">
                  <a:solidFill>
                    <a:schemeClr val="tx2">
                      <a:lumMod val="75000"/>
                    </a:schemeClr>
                  </a:solidFill>
                  <a:latin typeface="Times New Roman" panose="02020603050405020304" pitchFamily="18" charset="0"/>
                  <a:cs typeface="Times New Roman" panose="02020603050405020304" pitchFamily="18" charset="0"/>
                </a:rPr>
                <a:t>uşaq </a:t>
              </a:r>
            </a:p>
            <a:p>
              <a:r>
                <a:rPr lang="az-Latn-AZ" sz="1200" b="1" dirty="0" smtClean="0">
                  <a:solidFill>
                    <a:schemeClr val="tx2">
                      <a:lumMod val="75000"/>
                    </a:schemeClr>
                  </a:solidFill>
                  <a:latin typeface="Times New Roman" panose="02020603050405020304" pitchFamily="18" charset="0"/>
                  <a:cs typeface="Times New Roman" panose="02020603050405020304" pitchFamily="18" charset="0"/>
                </a:rPr>
                <a:t>və gənc klubları</a:t>
              </a:r>
              <a:endParaRPr lang="ru-RU" sz="1200" b="1" dirty="0">
                <a:solidFill>
                  <a:schemeClr val="tx2">
                    <a:lumMod val="75000"/>
                  </a:schemeClr>
                </a:solidFill>
                <a:effectLst/>
                <a:latin typeface="Times New Roman" panose="02020603050405020304" pitchFamily="18" charset="0"/>
                <a:ea typeface="Calibri"/>
                <a:cs typeface="Times New Roman" panose="02020603050405020304" pitchFamily="18" charset="0"/>
              </a:endParaRPr>
            </a:p>
          </p:txBody>
        </p:sp>
        <p:sp>
          <p:nvSpPr>
            <p:cNvPr id="82" name="Надпись 2"/>
            <p:cNvSpPr txBox="1">
              <a:spLocks noChangeArrowheads="1"/>
            </p:cNvSpPr>
            <p:nvPr/>
          </p:nvSpPr>
          <p:spPr bwMode="auto">
            <a:xfrm>
              <a:off x="6072433" y="4240382"/>
              <a:ext cx="2393332" cy="445191"/>
            </a:xfrm>
            <a:prstGeom prst="rect">
              <a:avLst/>
            </a:prstGeom>
            <a:noFill/>
            <a:ln w="9525">
              <a:noFill/>
              <a:miter lim="800000"/>
              <a:headEnd/>
              <a:tailEnd/>
            </a:ln>
          </p:spPr>
          <p:txBody>
            <a:bodyPr rot="0" vert="horz" wrap="square" lIns="91440" tIns="45720" rIns="91440" bIns="45720" anchor="t" anchorCtr="0">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0"/>
                </a:spcAft>
              </a:pPr>
              <a:r>
                <a:rPr lang="en-US" sz="1200" b="1" dirty="0" smtClean="0">
                  <a:solidFill>
                    <a:schemeClr val="tx2">
                      <a:lumMod val="75000"/>
                    </a:schemeClr>
                  </a:solidFill>
                  <a:latin typeface="Times New Roman" panose="02020603050405020304" pitchFamily="18" charset="0"/>
                  <a:cs typeface="Times New Roman" panose="02020603050405020304" pitchFamily="18" charset="0"/>
                </a:rPr>
                <a:t>Denver </a:t>
              </a:r>
              <a:r>
                <a:rPr lang="az-Latn-AZ" sz="1200" b="1" dirty="0" smtClean="0">
                  <a:solidFill>
                    <a:schemeClr val="tx2">
                      <a:lumMod val="75000"/>
                    </a:schemeClr>
                  </a:solidFill>
                  <a:latin typeface="Times New Roman" panose="02020603050405020304" pitchFamily="18" charset="0"/>
                  <a:cs typeface="Times New Roman" panose="02020603050405020304" pitchFamily="18" charset="0"/>
                </a:rPr>
                <a:t>və Portec</a:t>
              </a:r>
              <a:r>
                <a:rPr lang="en-US" sz="1200" b="1" dirty="0" smtClean="0">
                  <a:solidFill>
                    <a:schemeClr val="tx2">
                      <a:lumMod val="75000"/>
                    </a:schemeClr>
                  </a:solidFill>
                  <a:latin typeface="Times New Roman" panose="02020603050405020304" pitchFamily="18" charset="0"/>
                  <a:cs typeface="Times New Roman" panose="02020603050405020304" pitchFamily="18" charset="0"/>
                </a:rPr>
                <a:t> </a:t>
              </a:r>
              <a:r>
                <a:rPr lang="az-Latn-AZ" sz="1200" b="1" dirty="0">
                  <a:solidFill>
                    <a:schemeClr val="tx2">
                      <a:lumMod val="75000"/>
                    </a:schemeClr>
                  </a:solidFill>
                  <a:latin typeface="Times New Roman" panose="02020603050405020304" pitchFamily="18" charset="0"/>
                  <a:cs typeface="Times New Roman" panose="02020603050405020304" pitchFamily="18" charset="0"/>
                </a:rPr>
                <a:t>qiymətləndirmə </a:t>
              </a:r>
              <a:r>
                <a:rPr lang="en-US" sz="1200" b="1" dirty="0" smtClean="0">
                  <a:solidFill>
                    <a:schemeClr val="tx2">
                      <a:lumMod val="75000"/>
                    </a:schemeClr>
                  </a:solidFill>
                  <a:latin typeface="Times New Roman" panose="02020603050405020304" pitchFamily="18" charset="0"/>
                  <a:cs typeface="Times New Roman" panose="02020603050405020304" pitchFamily="18" charset="0"/>
                </a:rPr>
                <a:t>      </a:t>
              </a:r>
            </a:p>
            <a:p>
              <a:pPr>
                <a:spcAft>
                  <a:spcPts val="0"/>
                </a:spcAft>
              </a:pPr>
              <a:r>
                <a:rPr lang="az-Latn-AZ" sz="1200" b="1" dirty="0" smtClean="0">
                  <a:solidFill>
                    <a:schemeClr val="tx2">
                      <a:lumMod val="75000"/>
                    </a:schemeClr>
                  </a:solidFill>
                  <a:latin typeface="Times New Roman" panose="02020603050405020304" pitchFamily="18" charset="0"/>
                  <a:cs typeface="Times New Roman" panose="02020603050405020304" pitchFamily="18" charset="0"/>
                </a:rPr>
                <a:t>sistemləri</a:t>
              </a:r>
              <a:endParaRPr lang="ru-RU" sz="1200" b="1" dirty="0">
                <a:solidFill>
                  <a:schemeClr val="tx2">
                    <a:lumMod val="75000"/>
                  </a:schemeClr>
                </a:solidFill>
                <a:effectLst/>
                <a:latin typeface="Times New Roman" panose="02020603050405020304" pitchFamily="18" charset="0"/>
                <a:ea typeface="Calibri"/>
                <a:cs typeface="Times New Roman" panose="02020603050405020304" pitchFamily="18" charset="0"/>
              </a:endParaRPr>
            </a:p>
          </p:txBody>
        </p:sp>
        <p:sp>
          <p:nvSpPr>
            <p:cNvPr id="83" name="Надпись 2"/>
            <p:cNvSpPr txBox="1">
              <a:spLocks noChangeArrowheads="1"/>
            </p:cNvSpPr>
            <p:nvPr/>
          </p:nvSpPr>
          <p:spPr bwMode="auto">
            <a:xfrm>
              <a:off x="6080914" y="2181645"/>
              <a:ext cx="910064" cy="328228"/>
            </a:xfrm>
            <a:prstGeom prst="rect">
              <a:avLst/>
            </a:prstGeom>
            <a:noFill/>
            <a:ln w="9525">
              <a:noFill/>
              <a:miter lim="800000"/>
              <a:headEnd/>
              <a:tailEnd/>
            </a:ln>
          </p:spPr>
          <p:txBody>
            <a:bodyPr rot="0" vert="horz" wrap="square" lIns="91440" tIns="45720" rIns="91440" bIns="45720" anchor="t" anchorCtr="0">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0"/>
                </a:spcAft>
              </a:pPr>
              <a:r>
                <a:rPr lang="az-Latn-AZ" sz="1200" b="1" dirty="0" smtClean="0">
                  <a:solidFill>
                    <a:schemeClr val="tx2">
                      <a:lumMod val="75000"/>
                    </a:schemeClr>
                  </a:solidFill>
                  <a:effectLst/>
                  <a:latin typeface="Times New Roman" panose="02020603050405020304" pitchFamily="18" charset="0"/>
                  <a:ea typeface="Calibri"/>
                  <a:cs typeface="Times New Roman" panose="02020603050405020304" pitchFamily="18" charset="0"/>
                </a:rPr>
                <a:t>Dərnəklər</a:t>
              </a:r>
              <a:endParaRPr lang="ru-RU" sz="1200" b="1" dirty="0">
                <a:solidFill>
                  <a:schemeClr val="tx2">
                    <a:lumMod val="75000"/>
                  </a:schemeClr>
                </a:solidFill>
                <a:effectLst/>
                <a:latin typeface="Times New Roman" panose="02020603050405020304" pitchFamily="18" charset="0"/>
                <a:ea typeface="Calibri"/>
                <a:cs typeface="Times New Roman" panose="02020603050405020304" pitchFamily="18" charset="0"/>
              </a:endParaRPr>
            </a:p>
          </p:txBody>
        </p:sp>
        <p:sp>
          <p:nvSpPr>
            <p:cNvPr id="84" name="Надпись 2"/>
            <p:cNvSpPr txBox="1">
              <a:spLocks noChangeArrowheads="1"/>
            </p:cNvSpPr>
            <p:nvPr/>
          </p:nvSpPr>
          <p:spPr bwMode="auto">
            <a:xfrm>
              <a:off x="6084168" y="1731571"/>
              <a:ext cx="814355" cy="328228"/>
            </a:xfrm>
            <a:prstGeom prst="rect">
              <a:avLst/>
            </a:prstGeom>
            <a:noFill/>
            <a:ln w="9525">
              <a:noFill/>
              <a:miter lim="800000"/>
              <a:headEnd/>
              <a:tailEnd/>
            </a:ln>
          </p:spPr>
          <p:txBody>
            <a:bodyPr rot="0" vert="horz" wrap="square" lIns="91440" tIns="45720" rIns="91440" bIns="45720" anchor="t" anchorCtr="0">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0"/>
                </a:spcAft>
              </a:pPr>
              <a:r>
                <a:rPr lang="az-Latn-AZ" sz="1200" b="1" dirty="0" smtClean="0">
                  <a:solidFill>
                    <a:schemeClr val="tx2">
                      <a:lumMod val="75000"/>
                    </a:schemeClr>
                  </a:solidFill>
                  <a:effectLst/>
                  <a:latin typeface="Times New Roman" panose="02020603050405020304" pitchFamily="18" charset="0"/>
                  <a:ea typeface="Calibri"/>
                  <a:cs typeface="Times New Roman" panose="02020603050405020304" pitchFamily="18" charset="0"/>
                </a:rPr>
                <a:t>Təlimlər</a:t>
              </a:r>
              <a:endParaRPr lang="ru-RU" sz="1200" b="1" dirty="0">
                <a:solidFill>
                  <a:schemeClr val="tx2">
                    <a:lumMod val="75000"/>
                  </a:schemeClr>
                </a:solidFill>
                <a:effectLst/>
                <a:latin typeface="Times New Roman" panose="02020603050405020304" pitchFamily="18" charset="0"/>
                <a:ea typeface="Calibri"/>
                <a:cs typeface="Times New Roman" panose="02020603050405020304" pitchFamily="18" charset="0"/>
              </a:endParaRPr>
            </a:p>
          </p:txBody>
        </p:sp>
        <p:sp>
          <p:nvSpPr>
            <p:cNvPr id="85" name="Надпись 2"/>
            <p:cNvSpPr txBox="1">
              <a:spLocks noChangeArrowheads="1"/>
            </p:cNvSpPr>
            <p:nvPr/>
          </p:nvSpPr>
          <p:spPr bwMode="auto">
            <a:xfrm>
              <a:off x="6080677" y="2601469"/>
              <a:ext cx="1602526" cy="334829"/>
            </a:xfrm>
            <a:prstGeom prst="rect">
              <a:avLst/>
            </a:prstGeom>
            <a:noFill/>
            <a:ln w="9525">
              <a:noFill/>
              <a:miter lim="800000"/>
              <a:headEnd/>
              <a:tailEnd/>
            </a:ln>
          </p:spPr>
          <p:txBody>
            <a:bodyPr rot="0" vert="horz" wrap="square" lIns="91440" tIns="45720" rIns="91440" bIns="45720" anchor="t" anchorCtr="0">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0"/>
                </a:spcAft>
              </a:pPr>
              <a:r>
                <a:rPr lang="az-Latn-AZ" sz="1200" b="1" dirty="0" smtClean="0">
                  <a:solidFill>
                    <a:schemeClr val="tx2">
                      <a:lumMod val="75000"/>
                    </a:schemeClr>
                  </a:solidFill>
                  <a:latin typeface="Times New Roman" panose="02020603050405020304" pitchFamily="18" charset="0"/>
                  <a:cs typeface="Times New Roman" panose="02020603050405020304" pitchFamily="18" charset="0"/>
                </a:rPr>
                <a:t>Psixoloji konsultasiya</a:t>
              </a:r>
              <a:endParaRPr lang="ru-RU" sz="1200" b="1" dirty="0">
                <a:solidFill>
                  <a:schemeClr val="tx2">
                    <a:lumMod val="75000"/>
                  </a:schemeClr>
                </a:solidFill>
                <a:effectLst/>
                <a:latin typeface="Times New Roman" panose="02020603050405020304" pitchFamily="18" charset="0"/>
                <a:ea typeface="Calibri"/>
                <a:cs typeface="Times New Roman" panose="02020603050405020304" pitchFamily="18" charset="0"/>
              </a:endParaRPr>
            </a:p>
          </p:txBody>
        </p:sp>
        <p:sp>
          <p:nvSpPr>
            <p:cNvPr id="86" name="Надпись 2"/>
            <p:cNvSpPr txBox="1">
              <a:spLocks noChangeArrowheads="1"/>
            </p:cNvSpPr>
            <p:nvPr/>
          </p:nvSpPr>
          <p:spPr bwMode="auto">
            <a:xfrm>
              <a:off x="3984347" y="1422497"/>
              <a:ext cx="625132" cy="399984"/>
            </a:xfrm>
            <a:prstGeom prst="rect">
              <a:avLst/>
            </a:prstGeom>
            <a:noFill/>
            <a:ln w="9525">
              <a:noFill/>
              <a:miter lim="800000"/>
              <a:headEnd/>
              <a:tailEnd/>
            </a:ln>
          </p:spPr>
          <p:txBody>
            <a:bodyPr rot="0" vert="horz" wrap="square" lIns="91440" tIns="45720" rIns="91440" bIns="45720" anchor="t" anchorCtr="0">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0"/>
                </a:spcAft>
              </a:pPr>
              <a:r>
                <a:rPr lang="az-Latn-AZ" sz="2000" b="1" dirty="0" smtClean="0">
                  <a:solidFill>
                    <a:schemeClr val="bg1"/>
                  </a:solidFill>
                  <a:latin typeface="Times New Roman" panose="02020603050405020304" pitchFamily="18" charset="0"/>
                  <a:cs typeface="Times New Roman" panose="02020603050405020304" pitchFamily="18" charset="0"/>
                </a:rPr>
                <a:t>348</a:t>
              </a:r>
              <a:endParaRPr lang="ru-RU" sz="2000" dirty="0" smtClean="0">
                <a:solidFill>
                  <a:schemeClr val="bg1"/>
                </a:solidFill>
                <a:effectLst/>
                <a:latin typeface="Times New Roman" panose="02020603050405020304" pitchFamily="18" charset="0"/>
                <a:ea typeface="Calibri"/>
                <a:cs typeface="Times New Roman" panose="02020603050405020304" pitchFamily="18" charset="0"/>
              </a:endParaRPr>
            </a:p>
            <a:p>
              <a:pPr>
                <a:lnSpc>
                  <a:spcPct val="115000"/>
                </a:lnSpc>
                <a:spcAft>
                  <a:spcPts val="0"/>
                </a:spcAft>
              </a:pPr>
              <a:r>
                <a:rPr lang="en-US" sz="1400" b="1" dirty="0" smtClean="0">
                  <a:solidFill>
                    <a:srgbClr val="FFFFFF"/>
                  </a:solidFill>
                  <a:effectLst/>
                  <a:latin typeface="Times New Roman"/>
                  <a:ea typeface="Calibri"/>
                  <a:cs typeface="Times New Roman"/>
                </a:rPr>
                <a:t> </a:t>
              </a:r>
              <a:endParaRPr lang="ru-RU" sz="1100" dirty="0">
                <a:effectLst/>
                <a:latin typeface="Calibri"/>
                <a:ea typeface="Calibri"/>
                <a:cs typeface="Times New Roman"/>
              </a:endParaRPr>
            </a:p>
          </p:txBody>
        </p:sp>
        <p:sp>
          <p:nvSpPr>
            <p:cNvPr id="87" name="Надпись 2"/>
            <p:cNvSpPr txBox="1">
              <a:spLocks noChangeArrowheads="1"/>
            </p:cNvSpPr>
            <p:nvPr/>
          </p:nvSpPr>
          <p:spPr bwMode="auto">
            <a:xfrm>
              <a:off x="4585729" y="3718072"/>
              <a:ext cx="661463" cy="409886"/>
            </a:xfrm>
            <a:prstGeom prst="rect">
              <a:avLst/>
            </a:prstGeom>
            <a:noFill/>
            <a:ln w="9525">
              <a:noFill/>
              <a:miter lim="800000"/>
              <a:headEnd/>
              <a:tailEnd/>
            </a:ln>
          </p:spPr>
          <p:txBody>
            <a:bodyPr rot="0" vert="horz" wrap="square" lIns="91440" tIns="45720" rIns="91440" bIns="45720" anchor="t" anchorCtr="0">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0"/>
                </a:spcAft>
              </a:pPr>
              <a:r>
                <a:rPr lang="az-Latn-AZ" sz="2000" b="1" dirty="0" smtClean="0">
                  <a:solidFill>
                    <a:schemeClr val="bg1"/>
                  </a:solidFill>
                  <a:latin typeface="Times New Roman" panose="02020603050405020304" pitchFamily="18" charset="0"/>
                  <a:cs typeface="Times New Roman" panose="02020603050405020304" pitchFamily="18" charset="0"/>
                </a:rPr>
                <a:t>198</a:t>
              </a:r>
              <a:endParaRPr lang="ru-RU" sz="2000" dirty="0" smtClean="0">
                <a:solidFill>
                  <a:schemeClr val="bg1"/>
                </a:solidFill>
                <a:effectLst/>
                <a:latin typeface="Times New Roman" panose="02020603050405020304" pitchFamily="18" charset="0"/>
                <a:ea typeface="Calibri"/>
                <a:cs typeface="Times New Roman" panose="02020603050405020304" pitchFamily="18" charset="0"/>
              </a:endParaRPr>
            </a:p>
            <a:p>
              <a:pPr>
                <a:lnSpc>
                  <a:spcPct val="115000"/>
                </a:lnSpc>
                <a:spcAft>
                  <a:spcPts val="0"/>
                </a:spcAft>
              </a:pPr>
              <a:r>
                <a:rPr lang="en-US" sz="1400" b="1" dirty="0" smtClean="0">
                  <a:solidFill>
                    <a:srgbClr val="FFFFFF"/>
                  </a:solidFill>
                  <a:effectLst/>
                  <a:latin typeface="Times New Roman"/>
                  <a:ea typeface="Calibri"/>
                  <a:cs typeface="Times New Roman"/>
                </a:rPr>
                <a:t> </a:t>
              </a:r>
              <a:endParaRPr lang="ru-RU" sz="1100" dirty="0">
                <a:effectLst/>
                <a:latin typeface="Calibri"/>
                <a:ea typeface="Calibri"/>
                <a:cs typeface="Times New Roman"/>
              </a:endParaRPr>
            </a:p>
          </p:txBody>
        </p:sp>
        <p:sp>
          <p:nvSpPr>
            <p:cNvPr id="88" name="Надпись 2"/>
            <p:cNvSpPr txBox="1">
              <a:spLocks noChangeArrowheads="1"/>
            </p:cNvSpPr>
            <p:nvPr/>
          </p:nvSpPr>
          <p:spPr bwMode="auto">
            <a:xfrm>
              <a:off x="3795157" y="4713349"/>
              <a:ext cx="683697" cy="419827"/>
            </a:xfrm>
            <a:prstGeom prst="rect">
              <a:avLst/>
            </a:prstGeom>
            <a:noFill/>
            <a:ln w="9525">
              <a:noFill/>
              <a:miter lim="800000"/>
              <a:headEnd/>
              <a:tailEnd/>
            </a:ln>
          </p:spPr>
          <p:txBody>
            <a:bodyPr rot="0" vert="horz" wrap="square" lIns="91440" tIns="45720" rIns="91440" bIns="45720" anchor="t" anchorCtr="0">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0"/>
                </a:spcAft>
              </a:pPr>
              <a:r>
                <a:rPr lang="az-Latn-AZ" sz="2000" b="1" dirty="0" smtClean="0">
                  <a:solidFill>
                    <a:schemeClr val="bg1"/>
                  </a:solidFill>
                  <a:latin typeface="Times New Roman" panose="02020603050405020304" pitchFamily="18" charset="0"/>
                  <a:cs typeface="Times New Roman" panose="02020603050405020304" pitchFamily="18" charset="0"/>
                </a:rPr>
                <a:t>336</a:t>
              </a:r>
              <a:endParaRPr lang="ru-RU" sz="2000" dirty="0" smtClean="0">
                <a:solidFill>
                  <a:schemeClr val="bg1"/>
                </a:solidFill>
                <a:effectLst/>
                <a:latin typeface="Times New Roman" panose="02020603050405020304" pitchFamily="18" charset="0"/>
                <a:ea typeface="Calibri"/>
                <a:cs typeface="Times New Roman" panose="02020603050405020304" pitchFamily="18" charset="0"/>
              </a:endParaRPr>
            </a:p>
            <a:p>
              <a:pPr>
                <a:lnSpc>
                  <a:spcPct val="115000"/>
                </a:lnSpc>
                <a:spcAft>
                  <a:spcPts val="0"/>
                </a:spcAft>
              </a:pPr>
              <a:r>
                <a:rPr lang="en-US" sz="1400" b="1" dirty="0" smtClean="0">
                  <a:solidFill>
                    <a:srgbClr val="FFFFFF"/>
                  </a:solidFill>
                  <a:effectLst/>
                  <a:latin typeface="Times New Roman"/>
                  <a:ea typeface="Calibri"/>
                  <a:cs typeface="Times New Roman"/>
                </a:rPr>
                <a:t> </a:t>
              </a:r>
              <a:endParaRPr lang="ru-RU" sz="1100" dirty="0">
                <a:effectLst/>
                <a:latin typeface="Calibri"/>
                <a:ea typeface="Calibri"/>
                <a:cs typeface="Times New Roman"/>
              </a:endParaRPr>
            </a:p>
          </p:txBody>
        </p:sp>
        <p:sp>
          <p:nvSpPr>
            <p:cNvPr id="89" name="Надпись 2"/>
            <p:cNvSpPr txBox="1">
              <a:spLocks noChangeArrowheads="1"/>
            </p:cNvSpPr>
            <p:nvPr/>
          </p:nvSpPr>
          <p:spPr bwMode="auto">
            <a:xfrm>
              <a:off x="2580368" y="5100762"/>
              <a:ext cx="725631" cy="418723"/>
            </a:xfrm>
            <a:prstGeom prst="rect">
              <a:avLst/>
            </a:prstGeom>
            <a:noFill/>
            <a:ln w="9525">
              <a:noFill/>
              <a:miter lim="800000"/>
              <a:headEnd/>
              <a:tailEnd/>
            </a:ln>
          </p:spPr>
          <p:txBody>
            <a:bodyPr rot="0" vert="horz" wrap="square" lIns="91440" tIns="45720" rIns="91440" bIns="45720" anchor="t" anchorCtr="0">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0"/>
                </a:spcAft>
              </a:pPr>
              <a:r>
                <a:rPr lang="az-Latn-AZ" sz="2000" b="1" dirty="0" smtClean="0">
                  <a:solidFill>
                    <a:schemeClr val="bg1"/>
                  </a:solidFill>
                  <a:latin typeface="Times New Roman" panose="02020603050405020304" pitchFamily="18" charset="0"/>
                  <a:cs typeface="Times New Roman" panose="02020603050405020304" pitchFamily="18" charset="0"/>
                </a:rPr>
                <a:t>175</a:t>
              </a:r>
              <a:endParaRPr lang="ru-RU" sz="2000" dirty="0" smtClean="0">
                <a:solidFill>
                  <a:schemeClr val="bg1"/>
                </a:solidFill>
                <a:effectLst/>
                <a:latin typeface="Times New Roman" panose="02020603050405020304" pitchFamily="18" charset="0"/>
                <a:ea typeface="Calibri"/>
                <a:cs typeface="Times New Roman" panose="02020603050405020304" pitchFamily="18" charset="0"/>
              </a:endParaRPr>
            </a:p>
            <a:p>
              <a:pPr>
                <a:lnSpc>
                  <a:spcPct val="115000"/>
                </a:lnSpc>
                <a:spcAft>
                  <a:spcPts val="0"/>
                </a:spcAft>
              </a:pPr>
              <a:r>
                <a:rPr lang="en-US" sz="1400" b="1" dirty="0" smtClean="0">
                  <a:solidFill>
                    <a:srgbClr val="FFFFFF"/>
                  </a:solidFill>
                  <a:effectLst/>
                  <a:latin typeface="Times New Roman"/>
                  <a:ea typeface="Calibri"/>
                  <a:cs typeface="Times New Roman"/>
                </a:rPr>
                <a:t> </a:t>
              </a:r>
              <a:endParaRPr lang="ru-RU" sz="1100" dirty="0">
                <a:effectLst/>
                <a:latin typeface="Calibri"/>
                <a:ea typeface="Calibri"/>
                <a:cs typeface="Times New Roman"/>
              </a:endParaRPr>
            </a:p>
          </p:txBody>
        </p:sp>
        <p:sp>
          <p:nvSpPr>
            <p:cNvPr id="90" name="Надпись 2"/>
            <p:cNvSpPr txBox="1">
              <a:spLocks noChangeArrowheads="1"/>
            </p:cNvSpPr>
            <p:nvPr/>
          </p:nvSpPr>
          <p:spPr bwMode="auto">
            <a:xfrm>
              <a:off x="1421082" y="4671837"/>
              <a:ext cx="603649" cy="413839"/>
            </a:xfrm>
            <a:prstGeom prst="rect">
              <a:avLst/>
            </a:prstGeom>
            <a:noFill/>
            <a:ln w="9525">
              <a:noFill/>
              <a:miter lim="800000"/>
              <a:headEnd/>
              <a:tailEnd/>
            </a:ln>
          </p:spPr>
          <p:txBody>
            <a:bodyPr rot="0" vert="horz" wrap="square" lIns="91440" tIns="45720" rIns="91440" bIns="45720" anchor="t" anchorCtr="0">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0"/>
                </a:spcAft>
              </a:pPr>
              <a:r>
                <a:rPr lang="az-Latn-AZ" sz="2000" b="1" dirty="0" smtClean="0">
                  <a:solidFill>
                    <a:schemeClr val="bg1"/>
                  </a:solidFill>
                  <a:latin typeface="Times New Roman" panose="02020603050405020304" pitchFamily="18" charset="0"/>
                  <a:cs typeface="Times New Roman" panose="02020603050405020304" pitchFamily="18" charset="0"/>
                </a:rPr>
                <a:t>347</a:t>
              </a:r>
              <a:endParaRPr lang="ru-RU" sz="2000" dirty="0">
                <a:solidFill>
                  <a:schemeClr val="bg1"/>
                </a:solidFill>
                <a:effectLst/>
                <a:latin typeface="Times New Roman" panose="02020603050405020304" pitchFamily="18" charset="0"/>
                <a:ea typeface="Calibri"/>
                <a:cs typeface="Times New Roman" panose="02020603050405020304" pitchFamily="18" charset="0"/>
              </a:endParaRPr>
            </a:p>
          </p:txBody>
        </p:sp>
        <p:sp>
          <p:nvSpPr>
            <p:cNvPr id="91" name="Надпись 2"/>
            <p:cNvSpPr txBox="1">
              <a:spLocks noChangeArrowheads="1"/>
            </p:cNvSpPr>
            <p:nvPr/>
          </p:nvSpPr>
          <p:spPr bwMode="auto">
            <a:xfrm>
              <a:off x="722378" y="3631203"/>
              <a:ext cx="452782" cy="376424"/>
            </a:xfrm>
            <a:prstGeom prst="rect">
              <a:avLst/>
            </a:prstGeom>
            <a:noFill/>
            <a:ln w="9525">
              <a:noFill/>
              <a:miter lim="800000"/>
              <a:headEnd/>
              <a:tailEnd/>
            </a:ln>
          </p:spPr>
          <p:txBody>
            <a:bodyPr rot="0" vert="horz" wrap="square" lIns="91440" tIns="45720" rIns="91440" bIns="45720" anchor="t" anchorCtr="0">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0"/>
                </a:spcAft>
              </a:pPr>
              <a:r>
                <a:rPr lang="az-Latn-AZ" sz="2000" b="1" dirty="0" smtClean="0">
                  <a:solidFill>
                    <a:schemeClr val="bg1"/>
                  </a:solidFill>
                  <a:latin typeface="Times New Roman" panose="02020603050405020304" pitchFamily="18" charset="0"/>
                  <a:cs typeface="Times New Roman" panose="02020603050405020304" pitchFamily="18" charset="0"/>
                </a:rPr>
                <a:t>55</a:t>
              </a:r>
              <a:endParaRPr lang="ru-RU" sz="2000" dirty="0" smtClean="0">
                <a:solidFill>
                  <a:schemeClr val="bg1"/>
                </a:solidFill>
                <a:effectLst/>
                <a:latin typeface="Times New Roman" panose="02020603050405020304" pitchFamily="18" charset="0"/>
                <a:ea typeface="Calibri"/>
                <a:cs typeface="Times New Roman" panose="02020603050405020304" pitchFamily="18" charset="0"/>
              </a:endParaRPr>
            </a:p>
            <a:p>
              <a:pPr>
                <a:lnSpc>
                  <a:spcPct val="115000"/>
                </a:lnSpc>
                <a:spcAft>
                  <a:spcPts val="0"/>
                </a:spcAft>
              </a:pPr>
              <a:r>
                <a:rPr lang="en-US" sz="1400" b="1" dirty="0" smtClean="0">
                  <a:solidFill>
                    <a:srgbClr val="FFFFFF"/>
                  </a:solidFill>
                  <a:effectLst/>
                  <a:latin typeface="Times New Roman" panose="02020603050405020304" pitchFamily="18" charset="0"/>
                  <a:ea typeface="Calibri"/>
                  <a:cs typeface="Times New Roman" panose="02020603050405020304" pitchFamily="18" charset="0"/>
                </a:rPr>
                <a:t> </a:t>
              </a:r>
              <a:endParaRPr lang="ru-RU" sz="1100" dirty="0">
                <a:effectLst/>
                <a:latin typeface="Times New Roman" panose="02020603050405020304" pitchFamily="18" charset="0"/>
                <a:ea typeface="Calibri"/>
                <a:cs typeface="Times New Roman" panose="02020603050405020304" pitchFamily="18" charset="0"/>
              </a:endParaRPr>
            </a:p>
          </p:txBody>
        </p:sp>
        <p:sp>
          <p:nvSpPr>
            <p:cNvPr id="92" name="Надпись 2"/>
            <p:cNvSpPr txBox="1">
              <a:spLocks noChangeArrowheads="1"/>
            </p:cNvSpPr>
            <p:nvPr/>
          </p:nvSpPr>
          <p:spPr bwMode="auto">
            <a:xfrm>
              <a:off x="1525743" y="1262609"/>
              <a:ext cx="472610" cy="434633"/>
            </a:xfrm>
            <a:prstGeom prst="rect">
              <a:avLst/>
            </a:prstGeom>
            <a:noFill/>
            <a:ln w="9525">
              <a:noFill/>
              <a:miter lim="800000"/>
              <a:headEnd/>
              <a:tailEnd/>
            </a:ln>
          </p:spPr>
          <p:txBody>
            <a:bodyPr rot="0" vert="horz" wrap="square" lIns="91440" tIns="45720" rIns="91440" bIns="45720" anchor="t" anchorCtr="0">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0"/>
                </a:spcAft>
              </a:pPr>
              <a:r>
                <a:rPr lang="az-Latn-AZ" sz="2000" b="1" dirty="0" smtClean="0">
                  <a:solidFill>
                    <a:schemeClr val="bg1"/>
                  </a:solidFill>
                  <a:latin typeface="Times New Roman" panose="02020603050405020304" pitchFamily="18" charset="0"/>
                  <a:cs typeface="Times New Roman" panose="02020603050405020304" pitchFamily="18" charset="0"/>
                </a:rPr>
                <a:t>43</a:t>
              </a:r>
              <a:endParaRPr lang="ru-RU" sz="2000" dirty="0">
                <a:solidFill>
                  <a:schemeClr val="bg1"/>
                </a:solidFill>
                <a:effectLst/>
                <a:latin typeface="Times New Roman" panose="02020603050405020304" pitchFamily="18" charset="0"/>
                <a:ea typeface="Calibri"/>
                <a:cs typeface="Times New Roman" panose="02020603050405020304" pitchFamily="18" charset="0"/>
              </a:endParaRPr>
            </a:p>
          </p:txBody>
        </p:sp>
        <p:sp>
          <p:nvSpPr>
            <p:cNvPr id="93" name="Надпись 2"/>
            <p:cNvSpPr txBox="1">
              <a:spLocks noChangeArrowheads="1"/>
            </p:cNvSpPr>
            <p:nvPr/>
          </p:nvSpPr>
          <p:spPr bwMode="auto">
            <a:xfrm>
              <a:off x="4684948" y="2481021"/>
              <a:ext cx="655390" cy="384995"/>
            </a:xfrm>
            <a:prstGeom prst="rect">
              <a:avLst/>
            </a:prstGeom>
            <a:noFill/>
            <a:ln w="9525">
              <a:noFill/>
              <a:miter lim="800000"/>
              <a:headEnd/>
              <a:tailEnd/>
            </a:ln>
          </p:spPr>
          <p:txBody>
            <a:bodyPr rot="0" vert="horz" wrap="square" lIns="91440" tIns="45720" rIns="91440" bIns="45720" anchor="t" anchorCtr="0">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0"/>
                </a:spcAft>
              </a:pPr>
              <a:r>
                <a:rPr lang="az-Latn-AZ" sz="2000" b="1" dirty="0" smtClean="0">
                  <a:solidFill>
                    <a:schemeClr val="bg1"/>
                  </a:solidFill>
                  <a:latin typeface="Times New Roman" panose="02020603050405020304" pitchFamily="18" charset="0"/>
                  <a:cs typeface="Times New Roman" panose="02020603050405020304" pitchFamily="18" charset="0"/>
                </a:rPr>
                <a:t>366</a:t>
              </a:r>
              <a:endParaRPr lang="ru-RU" sz="2000" b="1" dirty="0" smtClean="0">
                <a:solidFill>
                  <a:schemeClr val="bg1"/>
                </a:solidFill>
                <a:effectLst/>
                <a:latin typeface="Times New Roman" panose="02020603050405020304" pitchFamily="18" charset="0"/>
                <a:ea typeface="Calibri"/>
                <a:cs typeface="Times New Roman" panose="02020603050405020304" pitchFamily="18" charset="0"/>
              </a:endParaRPr>
            </a:p>
            <a:p>
              <a:pPr>
                <a:lnSpc>
                  <a:spcPct val="115000"/>
                </a:lnSpc>
                <a:spcAft>
                  <a:spcPts val="0"/>
                </a:spcAft>
              </a:pPr>
              <a:r>
                <a:rPr lang="en-US" sz="1400" b="1" dirty="0" smtClean="0">
                  <a:solidFill>
                    <a:srgbClr val="FFFFFF"/>
                  </a:solidFill>
                  <a:effectLst/>
                  <a:latin typeface="Times New Roman"/>
                  <a:ea typeface="Calibri"/>
                  <a:cs typeface="Times New Roman"/>
                </a:rPr>
                <a:t> </a:t>
              </a:r>
              <a:endParaRPr lang="ru-RU" sz="1100" dirty="0">
                <a:effectLst/>
                <a:latin typeface="Calibri"/>
                <a:ea typeface="Calibri"/>
                <a:cs typeface="Times New Roman"/>
              </a:endParaRPr>
            </a:p>
          </p:txBody>
        </p:sp>
        <p:pic>
          <p:nvPicPr>
            <p:cNvPr id="94" name="Picture 93" descr="C:\Users\Aydin\Desktop\0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668" t="7880" r="44713" b="84314"/>
            <a:stretch/>
          </p:blipFill>
          <p:spPr bwMode="auto">
            <a:xfrm>
              <a:off x="5591759" y="1300061"/>
              <a:ext cx="321529" cy="2911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5" name="Picture 94" descr="C:\Users\Aydin\Desktop\0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428" t="18513" r="21953" b="73681"/>
            <a:stretch/>
          </p:blipFill>
          <p:spPr bwMode="auto">
            <a:xfrm>
              <a:off x="5593701" y="1720992"/>
              <a:ext cx="321529" cy="2911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6" name="Picture 95" descr="C:\Users\Aydin\Desktop\0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148" t="38974" r="10233" b="53220"/>
            <a:stretch/>
          </p:blipFill>
          <p:spPr bwMode="auto">
            <a:xfrm>
              <a:off x="5596051" y="2152549"/>
              <a:ext cx="321529" cy="2911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7" name="Picture 96" descr="C:\Users\Aydin\Desktop\0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8246" t="60613" r="13135" b="31581"/>
            <a:stretch/>
          </p:blipFill>
          <p:spPr bwMode="auto">
            <a:xfrm>
              <a:off x="5598481" y="2592061"/>
              <a:ext cx="321529" cy="2911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8" name="Picture 97" descr="C:\Users\Aydin\Desktop\0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3330" t="76446" r="28051" b="15748"/>
            <a:stretch/>
          </p:blipFill>
          <p:spPr bwMode="auto">
            <a:xfrm>
              <a:off x="5589982" y="3023498"/>
              <a:ext cx="321529" cy="2911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9" name="Picture 98" descr="C:\Users\Aydin\Desktop\0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233" t="83905" r="48148" b="8289"/>
            <a:stretch/>
          </p:blipFill>
          <p:spPr bwMode="auto">
            <a:xfrm>
              <a:off x="5597314" y="3455546"/>
              <a:ext cx="321529" cy="2911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0" name="Picture 99" descr="C:\Users\Aydin\Desktop\0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944" t="74234" r="69437" b="17960"/>
            <a:stretch/>
          </p:blipFill>
          <p:spPr bwMode="auto">
            <a:xfrm>
              <a:off x="5592192" y="3899469"/>
              <a:ext cx="321529" cy="2911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1" name="Picture 100" descr="C:\Users\Aydin\Desktop\0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391" t="53324" r="80990" b="38870"/>
            <a:stretch/>
          </p:blipFill>
          <p:spPr bwMode="auto">
            <a:xfrm>
              <a:off x="5594542" y="4331517"/>
              <a:ext cx="321529" cy="2911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 name="Picture 101" descr="C:\Users\Aydin\Desktop\0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134" t="15358" r="64247" b="76836"/>
            <a:stretch/>
          </p:blipFill>
          <p:spPr bwMode="auto">
            <a:xfrm>
              <a:off x="5591519" y="5245087"/>
              <a:ext cx="321529" cy="2911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03" name="Надпись 2"/>
            <p:cNvSpPr txBox="1">
              <a:spLocks noChangeArrowheads="1"/>
            </p:cNvSpPr>
            <p:nvPr/>
          </p:nvSpPr>
          <p:spPr bwMode="auto">
            <a:xfrm>
              <a:off x="716638" y="2277120"/>
              <a:ext cx="779593" cy="513223"/>
            </a:xfrm>
            <a:prstGeom prst="rect">
              <a:avLst/>
            </a:prstGeom>
            <a:noFill/>
            <a:ln w="9525">
              <a:noFill/>
              <a:miter lim="800000"/>
              <a:headEnd/>
              <a:tailEnd/>
            </a:ln>
          </p:spPr>
          <p:txBody>
            <a:bodyPr rot="0" vert="horz" wrap="square" lIns="91440" tIns="45720" rIns="91440" bIns="45720" anchor="t" anchorCtr="0">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0"/>
                </a:spcAft>
              </a:pPr>
              <a:r>
                <a:rPr lang="az-Latn-AZ" sz="2000" b="1" dirty="0" smtClean="0">
                  <a:solidFill>
                    <a:schemeClr val="bg1"/>
                  </a:solidFill>
                  <a:latin typeface="Times New Roman" panose="02020603050405020304" pitchFamily="18" charset="0"/>
                  <a:cs typeface="Times New Roman" panose="02020603050405020304" pitchFamily="18" charset="0"/>
                </a:rPr>
                <a:t>129</a:t>
              </a:r>
              <a:endParaRPr lang="ru-RU" sz="2000" dirty="0" smtClean="0">
                <a:solidFill>
                  <a:schemeClr val="bg1"/>
                </a:solidFill>
                <a:effectLst/>
                <a:latin typeface="Times New Roman" panose="02020603050405020304" pitchFamily="18" charset="0"/>
                <a:ea typeface="Calibri"/>
                <a:cs typeface="Times New Roman" panose="02020603050405020304" pitchFamily="18" charset="0"/>
              </a:endParaRPr>
            </a:p>
            <a:p>
              <a:pPr>
                <a:lnSpc>
                  <a:spcPct val="115000"/>
                </a:lnSpc>
                <a:spcAft>
                  <a:spcPts val="0"/>
                </a:spcAft>
              </a:pPr>
              <a:r>
                <a:rPr lang="en-US" sz="1400" b="1" dirty="0" smtClean="0">
                  <a:solidFill>
                    <a:srgbClr val="FFFFFF"/>
                  </a:solidFill>
                  <a:effectLst/>
                  <a:latin typeface="Times New Roman" panose="02020603050405020304" pitchFamily="18" charset="0"/>
                  <a:ea typeface="Calibri"/>
                  <a:cs typeface="Times New Roman" panose="02020603050405020304" pitchFamily="18" charset="0"/>
                </a:rPr>
                <a:t> </a:t>
              </a:r>
              <a:endParaRPr lang="ru-RU" sz="1100" dirty="0">
                <a:effectLst/>
                <a:latin typeface="Times New Roman" panose="02020603050405020304" pitchFamily="18" charset="0"/>
                <a:ea typeface="Calibri"/>
                <a:cs typeface="Times New Roman" panose="02020603050405020304" pitchFamily="18" charset="0"/>
              </a:endParaRPr>
            </a:p>
          </p:txBody>
        </p:sp>
        <p:pic>
          <p:nvPicPr>
            <p:cNvPr id="104" name="Picture 103" descr="C:\Users\Aydin\Desktop\0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323" t="32979" r="77058" b="59215"/>
            <a:stretch/>
          </p:blipFill>
          <p:spPr bwMode="auto">
            <a:xfrm>
              <a:off x="5591519" y="4805215"/>
              <a:ext cx="321529" cy="2911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05" name="Надпись 2"/>
            <p:cNvSpPr txBox="1">
              <a:spLocks noChangeArrowheads="1"/>
            </p:cNvSpPr>
            <p:nvPr/>
          </p:nvSpPr>
          <p:spPr bwMode="auto">
            <a:xfrm>
              <a:off x="6084379" y="1303414"/>
              <a:ext cx="863378" cy="328228"/>
            </a:xfrm>
            <a:prstGeom prst="rect">
              <a:avLst/>
            </a:prstGeom>
            <a:noFill/>
            <a:ln w="9525">
              <a:noFill/>
              <a:miter lim="800000"/>
              <a:headEnd/>
              <a:tailEnd/>
            </a:ln>
          </p:spPr>
          <p:txBody>
            <a:bodyPr rot="0" vert="horz" wrap="square" lIns="91440" tIns="45720" rIns="91440" bIns="45720" anchor="t" anchorCtr="0">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0"/>
                </a:spcAft>
              </a:pPr>
              <a:r>
                <a:rPr lang="az-Latn-AZ" sz="1200" b="1" dirty="0" smtClean="0">
                  <a:solidFill>
                    <a:schemeClr val="tx2">
                      <a:lumMod val="75000"/>
                    </a:schemeClr>
                  </a:solidFill>
                  <a:effectLst/>
                  <a:latin typeface="Times New Roman" panose="02020603050405020304" pitchFamily="18" charset="0"/>
                  <a:ea typeface="Calibri"/>
                  <a:cs typeface="Times New Roman" panose="02020603050405020304" pitchFamily="18" charset="0"/>
                </a:rPr>
                <a:t>Tədbirlər</a:t>
              </a:r>
              <a:endParaRPr lang="ru-RU" sz="1200" b="1" dirty="0">
                <a:solidFill>
                  <a:schemeClr val="tx2">
                    <a:lumMod val="75000"/>
                  </a:schemeClr>
                </a:solidFill>
                <a:effectLst/>
                <a:latin typeface="Times New Roman" panose="02020603050405020304" pitchFamily="18" charset="0"/>
                <a:ea typeface="Calibri"/>
                <a:cs typeface="Times New Roman" panose="02020603050405020304" pitchFamily="18" charset="0"/>
              </a:endParaRPr>
            </a:p>
          </p:txBody>
        </p:sp>
        <p:sp>
          <p:nvSpPr>
            <p:cNvPr id="106" name="Овал 54"/>
            <p:cNvSpPr/>
            <p:nvPr/>
          </p:nvSpPr>
          <p:spPr>
            <a:xfrm>
              <a:off x="2117886" y="2384125"/>
              <a:ext cx="1713843" cy="171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ru-RU">
                <a:effectLst>
                  <a:innerShdw blurRad="63500" dist="50800" dir="10800000">
                    <a:prstClr val="black">
                      <a:alpha val="50000"/>
                    </a:prstClr>
                  </a:innerShdw>
                </a:effectLst>
              </a:endParaRPr>
            </a:p>
          </p:txBody>
        </p:sp>
        <p:sp>
          <p:nvSpPr>
            <p:cNvPr id="107" name="Надпись 2"/>
            <p:cNvSpPr txBox="1">
              <a:spLocks noChangeArrowheads="1"/>
            </p:cNvSpPr>
            <p:nvPr/>
          </p:nvSpPr>
          <p:spPr bwMode="auto">
            <a:xfrm>
              <a:off x="2167323" y="2911812"/>
              <a:ext cx="1615959" cy="719391"/>
            </a:xfrm>
            <a:prstGeom prst="rect">
              <a:avLst/>
            </a:prstGeom>
            <a:noFill/>
            <a:ln w="9525">
              <a:noFill/>
              <a:miter lim="800000"/>
              <a:headEnd/>
              <a:tailEnd/>
            </a:ln>
          </p:spPr>
          <p:txBody>
            <a:bodyPr rot="0" vert="horz" wrap="square" lIns="91440" tIns="45720" rIns="91440" bIns="45720" anchor="t" anchorCtr="0">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0"/>
                </a:spcAft>
              </a:pPr>
              <a:r>
                <a:rPr lang="az-Latn-AZ" sz="3600" b="1" dirty="0" smtClean="0">
                  <a:solidFill>
                    <a:schemeClr val="bg1"/>
                  </a:solidFill>
                  <a:effectLst/>
                  <a:ea typeface="Calibri"/>
                  <a:cs typeface="Times New Roman" panose="02020603050405020304" pitchFamily="18" charset="0"/>
                </a:rPr>
                <a:t>1</a:t>
              </a:r>
              <a:r>
                <a:rPr lang="en-US" sz="3600" b="1" dirty="0" smtClean="0">
                  <a:solidFill>
                    <a:schemeClr val="bg1"/>
                  </a:solidFill>
                  <a:effectLst/>
                  <a:ea typeface="Calibri"/>
                  <a:cs typeface="Times New Roman" panose="02020603050405020304" pitchFamily="18" charset="0"/>
                </a:rPr>
                <a:t>2</a:t>
              </a:r>
              <a:r>
                <a:rPr lang="az-Latn-AZ" sz="3600" b="1" dirty="0" smtClean="0">
                  <a:solidFill>
                    <a:schemeClr val="bg1"/>
                  </a:solidFill>
                  <a:effectLst/>
                  <a:ea typeface="Calibri"/>
                  <a:cs typeface="Times New Roman" panose="02020603050405020304" pitchFamily="18" charset="0"/>
                </a:rPr>
                <a:t>278</a:t>
              </a:r>
              <a:endParaRPr lang="ru-RU" sz="3600" dirty="0">
                <a:solidFill>
                  <a:schemeClr val="bg1"/>
                </a:solidFill>
                <a:effectLst/>
                <a:latin typeface="Calibri"/>
                <a:ea typeface="Calibri"/>
                <a:cs typeface="Times New Roman"/>
              </a:endParaRPr>
            </a:p>
          </p:txBody>
        </p:sp>
        <p:sp>
          <p:nvSpPr>
            <p:cNvPr id="108" name="Надпись 2"/>
            <p:cNvSpPr txBox="1">
              <a:spLocks noChangeArrowheads="1"/>
            </p:cNvSpPr>
            <p:nvPr/>
          </p:nvSpPr>
          <p:spPr bwMode="auto">
            <a:xfrm>
              <a:off x="6084167" y="5266503"/>
              <a:ext cx="2579841" cy="332262"/>
            </a:xfrm>
            <a:prstGeom prst="rect">
              <a:avLst/>
            </a:prstGeom>
            <a:noFill/>
            <a:ln w="9525">
              <a:noFill/>
              <a:miter lim="800000"/>
              <a:headEnd/>
              <a:tailEnd/>
            </a:ln>
          </p:spPr>
          <p:txBody>
            <a:bodyPr rot="0" vert="horz" wrap="square" lIns="91440" tIns="45720" rIns="91440" bIns="45720" anchor="t" anchorCtr="0">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0"/>
                </a:spcAft>
              </a:pPr>
              <a:r>
                <a:rPr lang="az-Latn-AZ" sz="1200" b="1" dirty="0" smtClean="0">
                  <a:solidFill>
                    <a:schemeClr val="tx2">
                      <a:lumMod val="75000"/>
                    </a:schemeClr>
                  </a:solidFill>
                  <a:latin typeface="Times New Roman" panose="02020603050405020304" pitchFamily="18" charset="0"/>
                  <a:cs typeface="Times New Roman" panose="02020603050405020304" pitchFamily="18" charset="0"/>
                </a:rPr>
                <a:t>Aktiv fərdi hal qovluqları (keys)</a:t>
              </a:r>
              <a:endParaRPr lang="ru-RU" sz="1200" b="1" dirty="0">
                <a:solidFill>
                  <a:schemeClr val="tx2">
                    <a:lumMod val="75000"/>
                  </a:schemeClr>
                </a:solidFill>
                <a:effectLst/>
                <a:latin typeface="Times New Roman" panose="02020603050405020304" pitchFamily="18" charset="0"/>
                <a:ea typeface="Calibri"/>
                <a:cs typeface="Times New Roman" panose="02020603050405020304" pitchFamily="18" charset="0"/>
              </a:endParaRPr>
            </a:p>
          </p:txBody>
        </p:sp>
        <p:pic>
          <p:nvPicPr>
            <p:cNvPr id="109" name="Picture 108" descr="C:\Users\Aydin\Desktop\Новая папка (4)\unnamed.png"/>
            <p:cNvPicPr>
              <a:picLocks noChangeAspect="1" noChangeArrowheads="1"/>
            </p:cNvPicPr>
            <p:nvPr/>
          </p:nvPicPr>
          <p:blipFill rotWithShape="1">
            <a:blip r:embed="rId5">
              <a:extLst>
                <a:ext uri="{28A0092B-C50C-407E-A947-70E740481C1C}">
                  <a14:useLocalDpi xmlns:a14="http://schemas.microsoft.com/office/drawing/2010/main" val="0"/>
                </a:ext>
              </a:extLst>
            </a:blip>
            <a:srcRect l="55340" t="13967" r="39155" b="81010"/>
            <a:stretch/>
          </p:blipFill>
          <p:spPr bwMode="auto">
            <a:xfrm>
              <a:off x="5585445" y="879377"/>
              <a:ext cx="337368" cy="3048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
        <p:nvSpPr>
          <p:cNvPr id="111" name="Овал 54"/>
          <p:cNvSpPr/>
          <p:nvPr/>
        </p:nvSpPr>
        <p:spPr>
          <a:xfrm>
            <a:off x="2151909" y="2544440"/>
            <a:ext cx="1713843" cy="1713600"/>
          </a:xfrm>
          <a:prstGeom prst="ellipse">
            <a:avLst/>
          </a:prstGeom>
          <a:solidFill>
            <a:srgbClr val="AD0101"/>
          </a:solidFill>
          <a:ln w="22225" cap="flat" cmpd="sng" algn="ctr">
            <a:solidFill>
              <a:srgbClr val="AD0101">
                <a:shade val="50000"/>
              </a:srgbClr>
            </a:solidFill>
            <a:prstDash val="solid"/>
          </a:ln>
          <a:effectLst/>
        </p:spPr>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z-Latn-AZ" sz="3200" b="1" i="0" u="none" strike="noStrike" kern="1200" cap="none" spc="0" normalizeH="0" baseline="0" noProof="0" dirty="0" smtClean="0">
                <a:ln>
                  <a:noFill/>
                </a:ln>
                <a:solidFill>
                  <a:sysClr val="window" lastClr="FFFFFF"/>
                </a:solidFill>
                <a:effectLst>
                  <a:innerShdw blurRad="63500" dist="50800" dir="10800000">
                    <a:prstClr val="black">
                      <a:alpha val="50000"/>
                    </a:prstClr>
                  </a:innerShdw>
                </a:effectLst>
                <a:uLnTx/>
                <a:uFillTx/>
                <a:latin typeface="Times New Roman"/>
                <a:ea typeface="+mn-ea"/>
                <a:cs typeface="+mn-cs"/>
              </a:rPr>
              <a:t>12278</a:t>
            </a:r>
            <a:endParaRPr kumimoji="0" lang="ru-RU" sz="3200" b="1" i="0" u="none" strike="noStrike" kern="1200" cap="none" spc="0" normalizeH="0" baseline="0" noProof="0" dirty="0">
              <a:ln>
                <a:noFill/>
              </a:ln>
              <a:solidFill>
                <a:sysClr val="window" lastClr="FFFFFF"/>
              </a:solidFill>
              <a:effectLst>
                <a:innerShdw blurRad="63500" dist="50800" dir="10800000">
                  <a:prstClr val="black">
                    <a:alpha val="50000"/>
                  </a:prstClr>
                </a:innerShdw>
              </a:effectLst>
              <a:uLnTx/>
              <a:uFillTx/>
              <a:latin typeface="Times New Roman"/>
              <a:ea typeface="+mn-ea"/>
              <a:cs typeface="+mn-cs"/>
            </a:endParaRPr>
          </a:p>
        </p:txBody>
      </p:sp>
    </p:spTree>
    <p:extLst>
      <p:ext uri="{BB962C8B-B14F-4D97-AF65-F5344CB8AC3E}">
        <p14:creationId xmlns:p14="http://schemas.microsoft.com/office/powerpoint/2010/main" val="294355159"/>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Надпись 2"/>
          <p:cNvSpPr txBox="1">
            <a:spLocks noChangeArrowheads="1"/>
          </p:cNvSpPr>
          <p:nvPr/>
        </p:nvSpPr>
        <p:spPr bwMode="auto">
          <a:xfrm>
            <a:off x="11847494" y="2708920"/>
            <a:ext cx="1008112" cy="72008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US" sz="1400" b="1" dirty="0" smtClean="0">
                <a:solidFill>
                  <a:srgbClr val="FFFFFF"/>
                </a:solidFill>
                <a:effectLst/>
                <a:latin typeface="Times New Roman"/>
                <a:ea typeface="Calibri"/>
                <a:cs typeface="Times New Roman"/>
              </a:rPr>
              <a:t> </a:t>
            </a:r>
            <a:endParaRPr lang="ru-RU" sz="1100" dirty="0">
              <a:effectLst/>
              <a:latin typeface="Calibri"/>
              <a:ea typeface="Calibri"/>
              <a:cs typeface="Times New Roman"/>
            </a:endParaRPr>
          </a:p>
        </p:txBody>
      </p:sp>
      <p:grpSp>
        <p:nvGrpSpPr>
          <p:cNvPr id="24" name="Группа 5"/>
          <p:cNvGrpSpPr/>
          <p:nvPr/>
        </p:nvGrpSpPr>
        <p:grpSpPr>
          <a:xfrm>
            <a:off x="685801" y="194985"/>
            <a:ext cx="8077200" cy="6468030"/>
            <a:chOff x="1190815" y="542370"/>
            <a:chExt cx="6765561" cy="5495246"/>
          </a:xfrm>
        </p:grpSpPr>
        <p:grpSp>
          <p:nvGrpSpPr>
            <p:cNvPr id="25" name="Группа 3"/>
            <p:cNvGrpSpPr/>
            <p:nvPr/>
          </p:nvGrpSpPr>
          <p:grpSpPr>
            <a:xfrm>
              <a:off x="1190815" y="542370"/>
              <a:ext cx="6765561" cy="5495246"/>
              <a:chOff x="781753" y="589995"/>
              <a:chExt cx="6765561" cy="5495246"/>
            </a:xfrm>
          </p:grpSpPr>
          <p:pic>
            <p:nvPicPr>
              <p:cNvPr id="30" name="Picture 2" descr="C:\Users\Aydin\Desktop\UADM rubluk hesabatlari\IFOQRAMMA-DIZAYN\pngtree-information-icon-origami-banner-png-image_1500005.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81753" y="589996"/>
                <a:ext cx="6109483" cy="54952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Users\Aydin\Desktop\UADM rubluk hesabatlari\IFOQRAMMA-DIZAYN\pngtree-information-icon-origami-banner-png-image_1500005.png"/>
              <p:cNvPicPr>
                <a:picLocks noChangeAspect="1" noChangeArrowheads="1"/>
              </p:cNvPicPr>
              <p:nvPr/>
            </p:nvPicPr>
            <p:blipFill rotWithShape="1">
              <a:blip r:embed="rId4">
                <a:extLst>
                  <a:ext uri="{28A0092B-C50C-407E-A947-70E740481C1C}">
                    <a14:useLocalDpi xmlns:a14="http://schemas.microsoft.com/office/drawing/2010/main" val="0"/>
                  </a:ext>
                </a:extLst>
              </a:blip>
              <a:srcRect l="78523"/>
              <a:stretch/>
            </p:blipFill>
            <p:spPr bwMode="auto">
              <a:xfrm>
                <a:off x="6235157" y="589995"/>
                <a:ext cx="1312157" cy="5495245"/>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Надпись 2"/>
            <p:cNvSpPr txBox="1">
              <a:spLocks noChangeArrowheads="1"/>
            </p:cNvSpPr>
            <p:nvPr/>
          </p:nvSpPr>
          <p:spPr bwMode="auto">
            <a:xfrm>
              <a:off x="2950009" y="1001035"/>
              <a:ext cx="4430302" cy="490276"/>
            </a:xfrm>
            <a:prstGeom prst="rect">
              <a:avLst/>
            </a:prstGeom>
            <a:noFill/>
            <a:ln w="9525">
              <a:noFill/>
              <a:miter lim="800000"/>
              <a:headEnd/>
              <a:tailEnd/>
            </a:ln>
          </p:spPr>
          <p:txBody>
            <a:bodyPr rot="0" vert="horz" wrap="square" lIns="91440" tIns="45720" rIns="91440" bIns="45720" anchor="t" anchorCtr="0">
              <a:noAutofit/>
            </a:bodyPr>
            <a:lstStyle/>
            <a:p>
              <a:r>
                <a:rPr lang="az-Latn-AZ" sz="2500" b="1" dirty="0" smtClean="0">
                  <a:solidFill>
                    <a:schemeClr val="bg1"/>
                  </a:solidFill>
                  <a:latin typeface="Times New Roman" panose="02020603050405020304" pitchFamily="18" charset="0"/>
                  <a:cs typeface="Times New Roman" panose="02020603050405020304" pitchFamily="18" charset="0"/>
                </a:rPr>
                <a:t>Ü</a:t>
              </a:r>
              <a:r>
                <a:rPr lang="en-US" sz="2500" b="1" dirty="0" smtClean="0">
                  <a:solidFill>
                    <a:schemeClr val="bg1"/>
                  </a:solidFill>
                  <a:latin typeface="Times New Roman" panose="02020603050405020304" pitchFamily="18" charset="0"/>
                  <a:cs typeface="Times New Roman" panose="02020603050405020304" pitchFamily="18" charset="0"/>
                </a:rPr>
                <a:t>m</a:t>
              </a:r>
              <a:r>
                <a:rPr lang="az-Latn-AZ" sz="2500" b="1" dirty="0" smtClean="0">
                  <a:solidFill>
                    <a:schemeClr val="bg1"/>
                  </a:solidFill>
                  <a:latin typeface="Times New Roman" panose="02020603050405020304" pitchFamily="18" charset="0"/>
                  <a:cs typeface="Times New Roman" panose="02020603050405020304" pitchFamily="18" charset="0"/>
                </a:rPr>
                <a:t>umi keyslər  2643,  Ailə səfəri 406</a:t>
              </a:r>
              <a:endParaRPr lang="ru-RU" sz="2500" dirty="0">
                <a:solidFill>
                  <a:schemeClr val="bg1"/>
                </a:solidFill>
                <a:latin typeface="Times New Roman" panose="02020603050405020304" pitchFamily="18" charset="0"/>
                <a:ea typeface="Calibri"/>
                <a:cs typeface="Times New Roman" panose="02020603050405020304" pitchFamily="18" charset="0"/>
              </a:endParaRPr>
            </a:p>
          </p:txBody>
        </p:sp>
        <p:sp>
          <p:nvSpPr>
            <p:cNvPr id="27" name="Надпись 2"/>
            <p:cNvSpPr txBox="1">
              <a:spLocks noChangeArrowheads="1"/>
            </p:cNvSpPr>
            <p:nvPr/>
          </p:nvSpPr>
          <p:spPr bwMode="auto">
            <a:xfrm>
              <a:off x="3249196" y="2258198"/>
              <a:ext cx="3507254" cy="490276"/>
            </a:xfrm>
            <a:prstGeom prst="rect">
              <a:avLst/>
            </a:prstGeom>
            <a:noFill/>
            <a:ln w="9525">
              <a:noFill/>
              <a:miter lim="800000"/>
              <a:headEnd/>
              <a:tailEnd/>
            </a:ln>
          </p:spPr>
          <p:txBody>
            <a:bodyPr rot="0" vert="horz" wrap="square" lIns="91440" tIns="45720" rIns="91440" bIns="45720" anchor="t" anchorCtr="0">
              <a:noAutofit/>
            </a:bodyPr>
            <a:lstStyle/>
            <a:p>
              <a:r>
                <a:rPr lang="az-Latn-AZ" sz="2600" b="1" dirty="0" smtClean="0">
                  <a:solidFill>
                    <a:schemeClr val="bg1"/>
                  </a:solidFill>
                  <a:latin typeface="Times New Roman" panose="02020603050405020304" pitchFamily="18" charset="0"/>
                  <a:cs typeface="Times New Roman" panose="02020603050405020304" pitchFamily="18" charset="0"/>
                </a:rPr>
                <a:t>Uğurlu keyslər  1964</a:t>
              </a:r>
              <a:endParaRPr lang="ru-RU" sz="2600" dirty="0">
                <a:solidFill>
                  <a:schemeClr val="bg1"/>
                </a:solidFill>
                <a:latin typeface="Times New Roman" panose="02020603050405020304" pitchFamily="18" charset="0"/>
                <a:ea typeface="Calibri"/>
                <a:cs typeface="Times New Roman" panose="02020603050405020304" pitchFamily="18" charset="0"/>
              </a:endParaRPr>
            </a:p>
          </p:txBody>
        </p:sp>
        <p:sp>
          <p:nvSpPr>
            <p:cNvPr id="28" name="Надпись 2"/>
            <p:cNvSpPr txBox="1">
              <a:spLocks noChangeArrowheads="1"/>
            </p:cNvSpPr>
            <p:nvPr/>
          </p:nvSpPr>
          <p:spPr bwMode="auto">
            <a:xfrm>
              <a:off x="3129521" y="4868032"/>
              <a:ext cx="4243347" cy="850316"/>
            </a:xfrm>
            <a:prstGeom prst="rect">
              <a:avLst/>
            </a:prstGeom>
            <a:noFill/>
            <a:ln w="9525">
              <a:noFill/>
              <a:miter lim="800000"/>
              <a:headEnd/>
              <a:tailEnd/>
            </a:ln>
          </p:spPr>
          <p:txBody>
            <a:bodyPr rot="0" vert="horz" wrap="square" lIns="91440" tIns="45720" rIns="91440" bIns="45720" anchor="t" anchorCtr="0">
              <a:noAutofit/>
            </a:bodyPr>
            <a:lstStyle/>
            <a:p>
              <a:pPr>
                <a:lnSpc>
                  <a:spcPts val="2600"/>
                </a:lnSpc>
              </a:pPr>
              <a:r>
                <a:rPr lang="az-Latn-AZ" sz="2400" b="1" dirty="0" smtClean="0">
                  <a:solidFill>
                    <a:schemeClr val="bg1"/>
                  </a:solidFill>
                  <a:latin typeface="Times New Roman" panose="02020603050405020304" pitchFamily="18" charset="0"/>
                  <a:cs typeface="Times New Roman" panose="02020603050405020304" pitchFamily="18" charset="0"/>
                </a:rPr>
                <a:t>Qarşısı alınmış erkən nikah faktı  4</a:t>
              </a:r>
              <a:endParaRPr lang="ru-RU" sz="2400" dirty="0">
                <a:solidFill>
                  <a:schemeClr val="bg1"/>
                </a:solidFill>
                <a:latin typeface="Times New Roman" panose="02020603050405020304" pitchFamily="18" charset="0"/>
                <a:ea typeface="Calibri"/>
                <a:cs typeface="Times New Roman" panose="02020603050405020304" pitchFamily="18" charset="0"/>
              </a:endParaRPr>
            </a:p>
          </p:txBody>
        </p:sp>
        <p:sp>
          <p:nvSpPr>
            <p:cNvPr id="29" name="Надпись 2"/>
            <p:cNvSpPr txBox="1">
              <a:spLocks noChangeArrowheads="1"/>
            </p:cNvSpPr>
            <p:nvPr/>
          </p:nvSpPr>
          <p:spPr bwMode="auto">
            <a:xfrm>
              <a:off x="2830334" y="3532768"/>
              <a:ext cx="4966499" cy="850316"/>
            </a:xfrm>
            <a:prstGeom prst="rect">
              <a:avLst/>
            </a:prstGeom>
            <a:noFill/>
            <a:ln w="9525">
              <a:noFill/>
              <a:miter lim="800000"/>
              <a:headEnd/>
              <a:tailEnd/>
            </a:ln>
          </p:spPr>
          <p:txBody>
            <a:bodyPr rot="0" vert="horz" wrap="square" lIns="91440" tIns="45720" rIns="91440" bIns="45720" anchor="t" anchorCtr="0">
              <a:noAutofit/>
            </a:bodyPr>
            <a:lstStyle/>
            <a:p>
              <a:pPr>
                <a:lnSpc>
                  <a:spcPts val="2600"/>
                </a:lnSpc>
              </a:pPr>
              <a:r>
                <a:rPr lang="az-Latn-AZ" sz="2400" b="1" dirty="0" smtClean="0">
                  <a:solidFill>
                    <a:schemeClr val="bg1"/>
                  </a:solidFill>
                  <a:latin typeface="Times New Roman" panose="02020603050405020304" pitchFamily="18" charset="0"/>
                  <a:cs typeface="Times New Roman" panose="02020603050405020304" pitchFamily="18" charset="0"/>
                </a:rPr>
                <a:t>Qarşısı alınmış təhsildən yayınma faktı  10</a:t>
              </a:r>
              <a:endParaRPr lang="ru-RU" sz="2400" dirty="0">
                <a:solidFill>
                  <a:schemeClr val="bg1"/>
                </a:solidFill>
                <a:latin typeface="Times New Roman" panose="02020603050405020304" pitchFamily="18" charset="0"/>
                <a:ea typeface="Calibri"/>
                <a:cs typeface="Times New Roman" panose="02020603050405020304" pitchFamily="18" charset="0"/>
              </a:endParaRPr>
            </a:p>
          </p:txBody>
        </p:sp>
      </p:grpSp>
    </p:spTree>
    <p:extLst>
      <p:ext uri="{BB962C8B-B14F-4D97-AF65-F5344CB8AC3E}">
        <p14:creationId xmlns:p14="http://schemas.microsoft.com/office/powerpoint/2010/main" val="20510052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z-Latn-AZ" sz="4400" b="1" dirty="0" smtClean="0">
                <a:latin typeface="Times New Roman" panose="02020603050405020304" pitchFamily="18" charset="0"/>
                <a:cs typeface="Times New Roman" panose="02020603050405020304" pitchFamily="18" charset="0"/>
              </a:rPr>
              <a:t>Təlİmlər</a:t>
            </a:r>
            <a:endParaRPr lang="en-US" sz="4400" b="1" dirty="0">
              <a:latin typeface="Times New Roman" panose="02020603050405020304" pitchFamily="18" charset="0"/>
              <a:cs typeface="Times New Roman" panose="02020603050405020304" pitchFamily="18" charset="0"/>
            </a:endParaRPr>
          </a:p>
        </p:txBody>
      </p:sp>
      <p:pic>
        <p:nvPicPr>
          <p:cNvPr id="11" name="Picture 3" descr="C:\Users\Aydin\Desktop\UADM rubluk hesabatlari\IFOQRAMMA-DIZAYN\1587984950_slide1 (1) - копия.png"/>
          <p:cNvPicPr>
            <a:picLocks noChangeAspect="1" noChangeArrowheads="1"/>
          </p:cNvPicPr>
          <p:nvPr/>
        </p:nvPicPr>
        <p:blipFill rotWithShape="1">
          <a:blip r:embed="rId2">
            <a:extLst>
              <a:ext uri="{28A0092B-C50C-407E-A947-70E740481C1C}">
                <a14:useLocalDpi xmlns:a14="http://schemas.microsoft.com/office/drawing/2010/main" val="0"/>
              </a:ext>
            </a:extLst>
          </a:blip>
          <a:srcRect l="8038" t="7235" r="5595" b="16246"/>
          <a:stretch/>
        </p:blipFill>
        <p:spPr bwMode="auto">
          <a:xfrm>
            <a:off x="239264" y="1752600"/>
            <a:ext cx="8599935" cy="4572000"/>
          </a:xfrm>
          <a:prstGeom prst="rect">
            <a:avLst/>
          </a:prstGeom>
          <a:noFill/>
          <a:extLst>
            <a:ext uri="{909E8E84-426E-40DD-AFC4-6F175D3DCCD1}">
              <a14:hiddenFill xmlns:a14="http://schemas.microsoft.com/office/drawing/2010/main">
                <a:solidFill>
                  <a:srgbClr val="FFFFFF"/>
                </a:solidFill>
              </a14:hiddenFill>
            </a:ext>
          </a:extLst>
        </p:spPr>
      </p:pic>
      <p:sp>
        <p:nvSpPr>
          <p:cNvPr id="12" name="Надпись 2"/>
          <p:cNvSpPr txBox="1">
            <a:spLocks noChangeArrowheads="1"/>
          </p:cNvSpPr>
          <p:nvPr/>
        </p:nvSpPr>
        <p:spPr bwMode="auto">
          <a:xfrm>
            <a:off x="4800600" y="2057400"/>
            <a:ext cx="3672408" cy="420930"/>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az-Latn-AZ" sz="1200" b="1" dirty="0" smtClean="0">
                <a:solidFill>
                  <a:schemeClr val="tx2">
                    <a:lumMod val="75000"/>
                  </a:schemeClr>
                </a:solidFill>
                <a:latin typeface="Times New Roman" panose="02020603050405020304" pitchFamily="18" charset="0"/>
                <a:cs typeface="Times New Roman" panose="02020603050405020304" pitchFamily="18" charset="0"/>
              </a:rPr>
              <a:t>UADM əməkdaşlarının peşəkarlığının artırılması məqsədilə keçirilən təlimlər </a:t>
            </a:r>
            <a:endParaRPr lang="az-Latn-AZ" sz="1200" b="1" dirty="0" smtClean="0">
              <a:solidFill>
                <a:schemeClr val="tx2">
                  <a:lumMod val="75000"/>
                </a:schemeClr>
              </a:solidFill>
              <a:latin typeface="Times New Roman" panose="02020603050405020304" pitchFamily="18" charset="0"/>
              <a:ea typeface="Calibri"/>
              <a:cs typeface="Times New Roman" panose="02020603050405020304" pitchFamily="18" charset="0"/>
            </a:endParaRPr>
          </a:p>
        </p:txBody>
      </p:sp>
      <p:sp>
        <p:nvSpPr>
          <p:cNvPr id="13" name="Надпись 2"/>
          <p:cNvSpPr txBox="1">
            <a:spLocks noChangeArrowheads="1"/>
          </p:cNvSpPr>
          <p:nvPr/>
        </p:nvSpPr>
        <p:spPr bwMode="auto">
          <a:xfrm>
            <a:off x="2709203" y="3182612"/>
            <a:ext cx="1107116" cy="670350"/>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az-Latn-AZ" sz="4000" b="1" dirty="0" smtClean="0">
                <a:solidFill>
                  <a:schemeClr val="tx2">
                    <a:lumMod val="75000"/>
                  </a:schemeClr>
                </a:solidFill>
                <a:latin typeface="Times New Roman" panose="02020603050405020304" pitchFamily="18" charset="0"/>
                <a:ea typeface="Calibri"/>
                <a:cs typeface="Times New Roman" panose="02020603050405020304" pitchFamily="18" charset="0"/>
              </a:rPr>
              <a:t>55</a:t>
            </a:r>
            <a:r>
              <a:rPr lang="az-Latn-AZ" b="1" dirty="0" smtClean="0">
                <a:solidFill>
                  <a:schemeClr val="tx2">
                    <a:lumMod val="75000"/>
                  </a:schemeClr>
                </a:solidFill>
                <a:latin typeface="Times New Roman" panose="02020603050405020304" pitchFamily="18" charset="0"/>
                <a:ea typeface="Calibri"/>
                <a:cs typeface="Times New Roman" panose="02020603050405020304" pitchFamily="18" charset="0"/>
              </a:rPr>
              <a:t> </a:t>
            </a:r>
          </a:p>
        </p:txBody>
      </p:sp>
      <p:sp>
        <p:nvSpPr>
          <p:cNvPr id="14" name="Надпись 2"/>
          <p:cNvSpPr txBox="1">
            <a:spLocks noChangeArrowheads="1"/>
          </p:cNvSpPr>
          <p:nvPr/>
        </p:nvSpPr>
        <p:spPr bwMode="auto">
          <a:xfrm>
            <a:off x="2120858" y="2382116"/>
            <a:ext cx="1044624" cy="875971"/>
          </a:xfrm>
          <a:prstGeom prst="rect">
            <a:avLst/>
          </a:prstGeom>
          <a:noFill/>
          <a:ln w="9525">
            <a:noFill/>
            <a:miter lim="800000"/>
            <a:headEnd/>
            <a:tailEnd/>
          </a:ln>
        </p:spPr>
        <p:txBody>
          <a:bodyPr rot="0" vert="horz" wrap="square" lIns="91440" tIns="45720" rIns="91440" bIns="45720" anchor="t" anchorCtr="0">
            <a:noAutofit/>
          </a:bodyPr>
          <a:lstStyle/>
          <a:p>
            <a:pPr algn="ctr"/>
            <a:r>
              <a:rPr lang="az-Latn-AZ" sz="4000" b="1" dirty="0" smtClean="0">
                <a:solidFill>
                  <a:schemeClr val="tx2">
                    <a:lumMod val="75000"/>
                  </a:schemeClr>
                </a:solidFill>
                <a:latin typeface="Times New Roman" panose="02020603050405020304" pitchFamily="18" charset="0"/>
                <a:ea typeface="Calibri"/>
                <a:cs typeface="Times New Roman" panose="02020603050405020304" pitchFamily="18" charset="0"/>
              </a:rPr>
              <a:t>39 </a:t>
            </a:r>
          </a:p>
        </p:txBody>
      </p:sp>
      <p:sp>
        <p:nvSpPr>
          <p:cNvPr id="15" name="Надпись 2"/>
          <p:cNvSpPr txBox="1">
            <a:spLocks noChangeArrowheads="1"/>
          </p:cNvSpPr>
          <p:nvPr/>
        </p:nvSpPr>
        <p:spPr bwMode="auto">
          <a:xfrm>
            <a:off x="4843467" y="2743201"/>
            <a:ext cx="1154103" cy="363180"/>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az-Latn-AZ" sz="1200" b="1" dirty="0">
                <a:solidFill>
                  <a:schemeClr val="tx2">
                    <a:lumMod val="75000"/>
                  </a:schemeClr>
                </a:solidFill>
                <a:latin typeface="Times New Roman" panose="02020603050405020304" pitchFamily="18" charset="0"/>
                <a:cs typeface="Times New Roman" panose="02020603050405020304" pitchFamily="18" charset="0"/>
              </a:rPr>
              <a:t>İ</a:t>
            </a:r>
            <a:r>
              <a:rPr lang="az-Latn-AZ" sz="1200" b="1" dirty="0" smtClean="0">
                <a:solidFill>
                  <a:schemeClr val="tx2">
                    <a:lumMod val="75000"/>
                  </a:schemeClr>
                </a:solidFill>
                <a:latin typeface="Times New Roman" panose="02020603050405020304" pitchFamily="18" charset="0"/>
                <a:cs typeface="Times New Roman" panose="02020603050405020304" pitchFamily="18" charset="0"/>
              </a:rPr>
              <a:t>ştirakçı  sayı</a:t>
            </a:r>
            <a:endParaRPr lang="az-Latn-AZ" sz="1200" b="1" dirty="0" smtClean="0">
              <a:solidFill>
                <a:schemeClr val="tx2">
                  <a:lumMod val="75000"/>
                </a:schemeClr>
              </a:solidFill>
              <a:latin typeface="Times New Roman" panose="02020603050405020304" pitchFamily="18" charset="0"/>
              <a:ea typeface="Calibri"/>
              <a:cs typeface="Times New Roman" panose="02020603050405020304" pitchFamily="18" charset="0"/>
            </a:endParaRPr>
          </a:p>
        </p:txBody>
      </p:sp>
      <p:sp>
        <p:nvSpPr>
          <p:cNvPr id="16" name="Надпись 2"/>
          <p:cNvSpPr txBox="1">
            <a:spLocks noChangeArrowheads="1"/>
          </p:cNvSpPr>
          <p:nvPr/>
        </p:nvSpPr>
        <p:spPr bwMode="auto">
          <a:xfrm>
            <a:off x="3003973" y="4096918"/>
            <a:ext cx="683826" cy="720080"/>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az-Latn-AZ" sz="4000" b="1" dirty="0" smtClean="0">
                <a:solidFill>
                  <a:schemeClr val="tx2">
                    <a:lumMod val="75000"/>
                  </a:schemeClr>
                </a:solidFill>
                <a:latin typeface="Times New Roman" panose="02020603050405020304" pitchFamily="18" charset="0"/>
                <a:ea typeface="Calibri"/>
                <a:cs typeface="Times New Roman" panose="02020603050405020304" pitchFamily="18" charset="0"/>
              </a:rPr>
              <a:t>11</a:t>
            </a:r>
            <a:r>
              <a:rPr lang="az-Latn-AZ" b="1" dirty="0" smtClean="0">
                <a:solidFill>
                  <a:schemeClr val="tx2">
                    <a:lumMod val="75000"/>
                  </a:schemeClr>
                </a:solidFill>
                <a:latin typeface="Times New Roman" panose="02020603050405020304" pitchFamily="18" charset="0"/>
                <a:ea typeface="Calibri"/>
                <a:cs typeface="Times New Roman" panose="02020603050405020304" pitchFamily="18" charset="0"/>
              </a:rPr>
              <a:t> </a:t>
            </a:r>
            <a:endParaRPr lang="ru-RU" b="1" dirty="0">
              <a:solidFill>
                <a:schemeClr val="tx2">
                  <a:lumMod val="75000"/>
                </a:schemeClr>
              </a:solidFill>
              <a:effectLst/>
              <a:latin typeface="Times New Roman" panose="02020603050405020304" pitchFamily="18" charset="0"/>
              <a:ea typeface="Calibri"/>
              <a:cs typeface="Times New Roman" panose="02020603050405020304" pitchFamily="18" charset="0"/>
            </a:endParaRPr>
          </a:p>
        </p:txBody>
      </p:sp>
      <p:sp>
        <p:nvSpPr>
          <p:cNvPr id="17" name="Надпись 2"/>
          <p:cNvSpPr txBox="1">
            <a:spLocks noChangeArrowheads="1"/>
          </p:cNvSpPr>
          <p:nvPr/>
        </p:nvSpPr>
        <p:spPr bwMode="auto">
          <a:xfrm>
            <a:off x="4787881" y="3279427"/>
            <a:ext cx="3170328" cy="43354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az-Latn-AZ" sz="1200" b="1" dirty="0" smtClean="0">
                <a:solidFill>
                  <a:schemeClr val="tx2">
                    <a:lumMod val="75000"/>
                  </a:schemeClr>
                </a:solidFill>
                <a:latin typeface="Times New Roman" panose="02020603050405020304" pitchFamily="18" charset="0"/>
                <a:cs typeface="Times New Roman" panose="02020603050405020304" pitchFamily="18" charset="0"/>
              </a:rPr>
              <a:t>«Uşaqlıq dövründə sağlamlıq, təhsil, sosial inkişaf»  baza kursu (CHED)</a:t>
            </a:r>
            <a:endParaRPr lang="ru-RU" sz="1200" b="1" dirty="0">
              <a:solidFill>
                <a:schemeClr val="tx2">
                  <a:lumMod val="75000"/>
                </a:schemeClr>
              </a:solidFill>
              <a:effectLst/>
              <a:latin typeface="Times New Roman" panose="02020603050405020304" pitchFamily="18" charset="0"/>
              <a:ea typeface="Calibri"/>
              <a:cs typeface="Times New Roman" panose="02020603050405020304" pitchFamily="18" charset="0"/>
            </a:endParaRPr>
          </a:p>
        </p:txBody>
      </p:sp>
      <p:sp>
        <p:nvSpPr>
          <p:cNvPr id="18" name="Надпись 2"/>
          <p:cNvSpPr txBox="1">
            <a:spLocks noChangeArrowheads="1"/>
          </p:cNvSpPr>
          <p:nvPr/>
        </p:nvSpPr>
        <p:spPr bwMode="auto">
          <a:xfrm>
            <a:off x="2176460" y="4770255"/>
            <a:ext cx="882779" cy="746525"/>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az-Latn-AZ" sz="4000" b="1" dirty="0" smtClean="0">
                <a:solidFill>
                  <a:schemeClr val="tx2">
                    <a:lumMod val="75000"/>
                  </a:schemeClr>
                </a:solidFill>
                <a:latin typeface="Times New Roman" panose="02020603050405020304" pitchFamily="18" charset="0"/>
                <a:ea typeface="Calibri"/>
                <a:cs typeface="Times New Roman" panose="02020603050405020304" pitchFamily="18" charset="0"/>
              </a:rPr>
              <a:t>17</a:t>
            </a:r>
            <a:endParaRPr lang="ru-RU" sz="4000" b="1" dirty="0">
              <a:solidFill>
                <a:schemeClr val="tx2">
                  <a:lumMod val="75000"/>
                </a:schemeClr>
              </a:solidFill>
              <a:effectLst/>
              <a:latin typeface="Times New Roman" panose="02020603050405020304" pitchFamily="18" charset="0"/>
              <a:ea typeface="Calibri"/>
              <a:cs typeface="Times New Roman" panose="02020603050405020304" pitchFamily="18" charset="0"/>
            </a:endParaRPr>
          </a:p>
        </p:txBody>
      </p:sp>
      <p:sp>
        <p:nvSpPr>
          <p:cNvPr id="19" name="Надпись 2"/>
          <p:cNvSpPr txBox="1">
            <a:spLocks noChangeArrowheads="1"/>
          </p:cNvSpPr>
          <p:nvPr/>
        </p:nvSpPr>
        <p:spPr bwMode="auto">
          <a:xfrm>
            <a:off x="4794447" y="3951391"/>
            <a:ext cx="2673153" cy="291053"/>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az-Latn-AZ" sz="1200" b="1" dirty="0" smtClean="0">
                <a:solidFill>
                  <a:schemeClr val="tx2">
                    <a:lumMod val="75000"/>
                  </a:schemeClr>
                </a:solidFill>
                <a:latin typeface="Times New Roman" panose="02020603050405020304" pitchFamily="18" charset="0"/>
                <a:cs typeface="Times New Roman" panose="02020603050405020304" pitchFamily="18" charset="0"/>
              </a:rPr>
              <a:t>«Ailədəki  zorakılıqlar  və sosial iş» </a:t>
            </a:r>
            <a:endParaRPr lang="ru-RU" sz="1200" b="1" dirty="0">
              <a:solidFill>
                <a:schemeClr val="tx2">
                  <a:lumMod val="75000"/>
                </a:schemeClr>
              </a:solidFill>
              <a:effectLst/>
              <a:latin typeface="Times New Roman" panose="02020603050405020304" pitchFamily="18" charset="0"/>
              <a:ea typeface="Calibri"/>
              <a:cs typeface="Times New Roman" panose="02020603050405020304" pitchFamily="18" charset="0"/>
            </a:endParaRPr>
          </a:p>
        </p:txBody>
      </p:sp>
      <p:sp>
        <p:nvSpPr>
          <p:cNvPr id="20" name="Надпись 2"/>
          <p:cNvSpPr txBox="1">
            <a:spLocks noChangeArrowheads="1"/>
          </p:cNvSpPr>
          <p:nvPr/>
        </p:nvSpPr>
        <p:spPr bwMode="auto">
          <a:xfrm>
            <a:off x="4768387" y="4482266"/>
            <a:ext cx="3189821" cy="37060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az-Latn-AZ" sz="1200" b="1" dirty="0" smtClean="0">
                <a:solidFill>
                  <a:schemeClr val="tx2">
                    <a:lumMod val="75000"/>
                  </a:schemeClr>
                </a:solidFill>
                <a:latin typeface="Times New Roman" panose="02020603050405020304" pitchFamily="18" charset="0"/>
                <a:cs typeface="Times New Roman" panose="02020603050405020304" pitchFamily="18" charset="0"/>
              </a:rPr>
              <a:t>«Travma və yas müddətində psixoloji dəstək» </a:t>
            </a:r>
            <a:endParaRPr lang="ru-RU" sz="1200" b="1" dirty="0">
              <a:solidFill>
                <a:schemeClr val="tx2">
                  <a:lumMod val="75000"/>
                </a:schemeClr>
              </a:solidFill>
              <a:effectLst/>
              <a:latin typeface="Times New Roman" panose="02020603050405020304" pitchFamily="18" charset="0"/>
              <a:ea typeface="Calibri"/>
              <a:cs typeface="Times New Roman" panose="02020603050405020304" pitchFamily="18" charset="0"/>
            </a:endParaRPr>
          </a:p>
        </p:txBody>
      </p:sp>
      <p:sp>
        <p:nvSpPr>
          <p:cNvPr id="21" name="Надпись 2"/>
          <p:cNvSpPr txBox="1">
            <a:spLocks noChangeArrowheads="1"/>
          </p:cNvSpPr>
          <p:nvPr/>
        </p:nvSpPr>
        <p:spPr bwMode="auto">
          <a:xfrm>
            <a:off x="1236398" y="4786644"/>
            <a:ext cx="1020742" cy="1003262"/>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az-Latn-AZ" sz="4000" b="1" dirty="0" smtClean="0">
                <a:solidFill>
                  <a:schemeClr val="tx2">
                    <a:lumMod val="75000"/>
                  </a:schemeClr>
                </a:solidFill>
                <a:latin typeface="Times New Roman" panose="02020603050405020304" pitchFamily="18" charset="0"/>
                <a:ea typeface="Calibri"/>
                <a:cs typeface="Times New Roman" panose="02020603050405020304" pitchFamily="18" charset="0"/>
              </a:rPr>
              <a:t>5</a:t>
            </a:r>
            <a:endParaRPr lang="ru-RU" sz="4000" b="1" dirty="0">
              <a:solidFill>
                <a:schemeClr val="tx2">
                  <a:lumMod val="75000"/>
                </a:schemeClr>
              </a:solidFill>
              <a:effectLst/>
              <a:latin typeface="Times New Roman" panose="02020603050405020304" pitchFamily="18" charset="0"/>
              <a:ea typeface="Calibri"/>
              <a:cs typeface="Times New Roman" panose="02020603050405020304" pitchFamily="18" charset="0"/>
            </a:endParaRPr>
          </a:p>
        </p:txBody>
      </p:sp>
      <p:sp>
        <p:nvSpPr>
          <p:cNvPr id="22" name="Надпись 2"/>
          <p:cNvSpPr txBox="1">
            <a:spLocks noChangeArrowheads="1"/>
          </p:cNvSpPr>
          <p:nvPr/>
        </p:nvSpPr>
        <p:spPr bwMode="auto">
          <a:xfrm>
            <a:off x="4843465" y="5019675"/>
            <a:ext cx="3843335" cy="572672"/>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az-Latn-AZ" sz="1200" b="1" dirty="0" smtClean="0">
                <a:solidFill>
                  <a:schemeClr val="tx2">
                    <a:lumMod val="75000"/>
                  </a:schemeClr>
                </a:solidFill>
                <a:latin typeface="Times New Roman" panose="02020603050405020304" pitchFamily="18" charset="0"/>
                <a:cs typeface="Times New Roman" panose="02020603050405020304" pitchFamily="18" charset="0"/>
              </a:rPr>
              <a:t>«Müharibə sonrası travmalar və onların aradan qaldırılması»</a:t>
            </a:r>
            <a:endParaRPr lang="ru-RU" sz="1200" b="1" dirty="0">
              <a:solidFill>
                <a:schemeClr val="tx2">
                  <a:lumMod val="75000"/>
                </a:schemeClr>
              </a:solidFill>
              <a:effectLst/>
              <a:latin typeface="Times New Roman" panose="02020603050405020304" pitchFamily="18" charset="0"/>
              <a:ea typeface="Calibri"/>
              <a:cs typeface="Times New Roman" panose="02020603050405020304" pitchFamily="18" charset="0"/>
            </a:endParaRPr>
          </a:p>
        </p:txBody>
      </p:sp>
      <p:sp>
        <p:nvSpPr>
          <p:cNvPr id="23" name="Надпись 2"/>
          <p:cNvSpPr txBox="1">
            <a:spLocks noChangeArrowheads="1"/>
          </p:cNvSpPr>
          <p:nvPr/>
        </p:nvSpPr>
        <p:spPr bwMode="auto">
          <a:xfrm>
            <a:off x="556142" y="4136282"/>
            <a:ext cx="936104" cy="691968"/>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az-Latn-AZ" sz="4000" b="1" dirty="0" smtClean="0">
                <a:solidFill>
                  <a:schemeClr val="tx2">
                    <a:lumMod val="75000"/>
                  </a:schemeClr>
                </a:solidFill>
                <a:latin typeface="Times New Roman" panose="02020603050405020304" pitchFamily="18" charset="0"/>
                <a:ea typeface="Calibri"/>
                <a:cs typeface="Times New Roman" panose="02020603050405020304" pitchFamily="18" charset="0"/>
              </a:rPr>
              <a:t>17</a:t>
            </a:r>
            <a:endParaRPr lang="ru-RU" sz="4000" b="1" dirty="0">
              <a:solidFill>
                <a:schemeClr val="tx2">
                  <a:lumMod val="75000"/>
                </a:schemeClr>
              </a:solidFill>
              <a:effectLst/>
              <a:latin typeface="Times New Roman" panose="02020603050405020304" pitchFamily="18" charset="0"/>
              <a:ea typeface="Calibri"/>
              <a:cs typeface="Times New Roman" panose="02020603050405020304" pitchFamily="18" charset="0"/>
            </a:endParaRPr>
          </a:p>
        </p:txBody>
      </p:sp>
      <p:sp>
        <p:nvSpPr>
          <p:cNvPr id="24" name="Надпись 2"/>
          <p:cNvSpPr txBox="1">
            <a:spLocks noChangeArrowheads="1"/>
          </p:cNvSpPr>
          <p:nvPr/>
        </p:nvSpPr>
        <p:spPr bwMode="auto">
          <a:xfrm>
            <a:off x="4794447" y="5721046"/>
            <a:ext cx="2606363" cy="295501"/>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az-Latn-AZ" sz="1200" b="1" dirty="0" smtClean="0">
                <a:solidFill>
                  <a:schemeClr val="tx2">
                    <a:lumMod val="75000"/>
                  </a:schemeClr>
                </a:solidFill>
                <a:latin typeface="Times New Roman" panose="02020603050405020304" pitchFamily="18" charset="0"/>
                <a:cs typeface="Times New Roman" panose="02020603050405020304" pitchFamily="18" charset="0"/>
              </a:rPr>
              <a:t>«Mediatorların  ilkin hazırlıq kursu»</a:t>
            </a:r>
            <a:endParaRPr lang="ru-RU" sz="1200" b="1" dirty="0">
              <a:solidFill>
                <a:schemeClr val="tx2">
                  <a:lumMod val="75000"/>
                </a:schemeClr>
              </a:solidFill>
              <a:effectLst/>
              <a:latin typeface="Times New Roman" panose="02020603050405020304" pitchFamily="18" charset="0"/>
              <a:ea typeface="Calibri"/>
              <a:cs typeface="Times New Roman" panose="02020603050405020304" pitchFamily="18" charset="0"/>
            </a:endParaRPr>
          </a:p>
        </p:txBody>
      </p:sp>
      <p:sp>
        <p:nvSpPr>
          <p:cNvPr id="25" name="Надпись 2"/>
          <p:cNvSpPr txBox="1">
            <a:spLocks noChangeArrowheads="1"/>
          </p:cNvSpPr>
          <p:nvPr/>
        </p:nvSpPr>
        <p:spPr bwMode="auto">
          <a:xfrm>
            <a:off x="637351" y="3213774"/>
            <a:ext cx="792088" cy="755217"/>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az-Latn-AZ" sz="4000" b="1" dirty="0" smtClean="0">
                <a:solidFill>
                  <a:schemeClr val="tx2">
                    <a:lumMod val="75000"/>
                  </a:schemeClr>
                </a:solidFill>
                <a:latin typeface="Times New Roman" panose="02020603050405020304" pitchFamily="18" charset="0"/>
                <a:ea typeface="Calibri"/>
                <a:cs typeface="Times New Roman" panose="02020603050405020304" pitchFamily="18" charset="0"/>
              </a:rPr>
              <a:t>5</a:t>
            </a:r>
            <a:endParaRPr lang="ru-RU" sz="4000" b="1" dirty="0">
              <a:solidFill>
                <a:schemeClr val="tx2">
                  <a:lumMod val="75000"/>
                </a:schemeClr>
              </a:solidFill>
              <a:effectLst/>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2042607072"/>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827570119"/>
              </p:ext>
            </p:extLst>
          </p:nvPr>
        </p:nvGraphicFramePr>
        <p:xfrm>
          <a:off x="304800" y="533400"/>
          <a:ext cx="8686800" cy="6019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200" y="4114800"/>
            <a:ext cx="2946400" cy="220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082408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4"/>
          <p:cNvGrpSpPr/>
          <p:nvPr/>
        </p:nvGrpSpPr>
        <p:grpSpPr>
          <a:xfrm>
            <a:off x="457200" y="1655378"/>
            <a:ext cx="8229600" cy="4593021"/>
            <a:chOff x="826407" y="2553194"/>
            <a:chExt cx="6679323" cy="3361447"/>
          </a:xfrm>
        </p:grpSpPr>
        <p:pic>
          <p:nvPicPr>
            <p:cNvPr id="3" name="Picture 4" descr="C:\Users\Aydin\Desktop\UADM rubluk hesabatlari\IFOQRAMMA-DIZAYN\11-free-infographic-templates.png"/>
            <p:cNvPicPr>
              <a:picLocks noChangeAspect="1" noChangeArrowheads="1"/>
            </p:cNvPicPr>
            <p:nvPr/>
          </p:nvPicPr>
          <p:blipFill rotWithShape="1">
            <a:blip r:embed="rId2">
              <a:extLst>
                <a:ext uri="{28A0092B-C50C-407E-A947-70E740481C1C}">
                  <a14:useLocalDpi xmlns:a14="http://schemas.microsoft.com/office/drawing/2010/main" val="0"/>
                </a:ext>
              </a:extLst>
            </a:blip>
            <a:srcRect t="1984" r="15744" b="47600"/>
            <a:stretch/>
          </p:blipFill>
          <p:spPr bwMode="auto">
            <a:xfrm>
              <a:off x="826407" y="2553194"/>
              <a:ext cx="5617801" cy="336144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Users\Aydin\Desktop\UADM rubluk hesabatlari\IFOQRAMMA-DIZAYN\png-clipart-shopping-cart-online-shopping-logo-shopping-cart-angle-servic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516216" y="3723183"/>
              <a:ext cx="704339" cy="64011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8" descr="C:\Users\Aydin\Desktop\UADM rubluk hesabatlari\IFOQRAMMA-DIZAYN\01 - копия.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8943" y="4889116"/>
              <a:ext cx="966787" cy="9874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496238" y="3823174"/>
              <a:ext cx="2797278" cy="382924"/>
            </a:xfrm>
            <a:prstGeom prst="rect">
              <a:avLst/>
            </a:prstGeom>
            <a:noFill/>
          </p:spPr>
          <p:txBody>
            <a:bodyPr wrap="square" rtlCol="0">
              <a:spAutoFit/>
            </a:bodyPr>
            <a:lstStyle/>
            <a:p>
              <a:r>
                <a:rPr lang="az-Latn-AZ" sz="2800" b="1" dirty="0" smtClean="0">
                  <a:solidFill>
                    <a:schemeClr val="bg1"/>
                  </a:solidFill>
                  <a:latin typeface="Times New Roman" panose="02020603050405020304" pitchFamily="18" charset="0"/>
                  <a:cs typeface="Times New Roman" panose="02020603050405020304" pitchFamily="18" charset="0"/>
                </a:rPr>
                <a:t>Yardım edən ailə  69</a:t>
              </a:r>
              <a:r>
                <a:rPr lang="en-US" sz="2800" b="1" dirty="0" smtClean="0">
                  <a:solidFill>
                    <a:schemeClr val="bg1"/>
                  </a:solidFill>
                  <a:latin typeface="Times New Roman" panose="02020603050405020304" pitchFamily="18" charset="0"/>
                  <a:cs typeface="Times New Roman" panose="02020603050405020304" pitchFamily="18" charset="0"/>
                </a:rPr>
                <a:t> </a:t>
              </a:r>
              <a:endParaRPr lang="ru-RU" sz="2800" b="1" dirty="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496237" y="5157231"/>
              <a:ext cx="3024336" cy="382924"/>
            </a:xfrm>
            <a:prstGeom prst="rect">
              <a:avLst/>
            </a:prstGeom>
            <a:noFill/>
          </p:spPr>
          <p:txBody>
            <a:bodyPr wrap="square" rtlCol="0">
              <a:spAutoFit/>
            </a:bodyPr>
            <a:lstStyle/>
            <a:p>
              <a:r>
                <a:rPr lang="az-Latn-AZ" sz="2800" b="1" dirty="0" smtClean="0">
                  <a:solidFill>
                    <a:schemeClr val="bg1"/>
                  </a:solidFill>
                  <a:latin typeface="Times New Roman" panose="02020603050405020304" pitchFamily="18" charset="0"/>
                  <a:cs typeface="Times New Roman" panose="02020603050405020304" pitchFamily="18" charset="0"/>
                </a:rPr>
                <a:t>Təmin olunan ailə  216</a:t>
              </a:r>
              <a:r>
                <a:rPr lang="en-US" sz="2800" b="1" dirty="0" smtClean="0">
                  <a:solidFill>
                    <a:schemeClr val="bg1"/>
                  </a:solidFill>
                </a:rPr>
                <a:t> </a:t>
              </a:r>
              <a:endParaRPr lang="ru-RU" sz="2800" b="1" dirty="0">
                <a:solidFill>
                  <a:schemeClr val="bg1"/>
                </a:solidFill>
              </a:endParaRPr>
            </a:p>
          </p:txBody>
        </p:sp>
      </p:grpSp>
      <p:sp>
        <p:nvSpPr>
          <p:cNvPr id="10" name="Title 1"/>
          <p:cNvSpPr txBox="1">
            <a:spLocks noGrp="1"/>
          </p:cNvSpPr>
          <p:nvPr>
            <p:ph type="title"/>
          </p:nvPr>
        </p:nvSpPr>
        <p:spPr>
          <a:xfrm>
            <a:off x="425450" y="381000"/>
            <a:ext cx="8261350" cy="1039813"/>
          </a:xfrm>
          <a:prstGeom prst="rect">
            <a:avLst/>
          </a:prstGeom>
          <a:ln>
            <a:solidFill>
              <a:schemeClr val="accent4"/>
            </a:solidFill>
          </a:ln>
          <a:effectLst>
            <a:glow rad="101600">
              <a:schemeClr val="accent1">
                <a:satMod val="175000"/>
                <a:alpha val="40000"/>
              </a:schemeClr>
            </a:glow>
          </a:effectLst>
        </p:spPr>
        <p:txBody>
          <a:bodyPr vert="horz" lIns="91440" tIns="45720" rIns="91440" bIns="45720" rtlCol="0" anchor="ctr">
            <a:noAutofit/>
          </a:bodyPr>
          <a:lst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a:lstStyle>
          <a:p>
            <a:r>
              <a:rPr lang="az-Latn-AZ" sz="4000" b="1" cap="none" dirty="0" smtClean="0">
                <a:latin typeface="Times New Roman" panose="02020603050405020304" pitchFamily="18" charset="0"/>
                <a:cs typeface="Times New Roman" panose="02020603050405020304" pitchFamily="18" charset="0"/>
              </a:rPr>
              <a:t>«Ailədən – ailəyə» aksiyası</a:t>
            </a:r>
            <a:endParaRPr lang="en-US" sz="4000" b="1" cap="none" dirty="0">
              <a:ln w="13335" cmpd="sng">
                <a:noFill/>
                <a:prstDash val="solid"/>
              </a:l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2137616"/>
      </p:ext>
    </p:extLst>
  </p:cSld>
  <p:clrMapOvr>
    <a:masterClrMapping/>
  </p:clrMapOvr>
  <p:transition spd="slow">
    <p:strips dir="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az-Latn-AZ" b="1" cap="none" dirty="0" smtClean="0">
                <a:latin typeface="Times New Roman" pitchFamily="18" charset="0"/>
                <a:cs typeface="Times New Roman" pitchFamily="18" charset="0"/>
              </a:rPr>
              <a:t>Könüllülük və tələbə təcrübə proqramı</a:t>
            </a:r>
            <a:endParaRPr lang="en-US" b="1" cap="none" dirty="0">
              <a:latin typeface="Times New Roman" pitchFamily="18" charset="0"/>
              <a:cs typeface="Times New Roman" pitchFamily="18" charset="0"/>
            </a:endParaRPr>
          </a:p>
        </p:txBody>
      </p:sp>
      <p:pic>
        <p:nvPicPr>
          <p:cNvPr id="3" name="Рисунок 2" descr="konulcollage.jpg"/>
          <p:cNvPicPr>
            <a:picLocks noChangeAspect="1"/>
          </p:cNvPicPr>
          <p:nvPr/>
        </p:nvPicPr>
        <p:blipFill>
          <a:blip r:embed="rId2" cstate="print"/>
          <a:stretch>
            <a:fillRect/>
          </a:stretch>
        </p:blipFill>
        <p:spPr>
          <a:xfrm>
            <a:off x="285720" y="1857364"/>
            <a:ext cx="8572528" cy="4638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Aydin\Desktop\UADM rubluk hesabatlari\IFOQRAMMA-DIZAYN\colorful-creative-business-infographic-template_1201-148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57200"/>
            <a:ext cx="4354767" cy="518374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Aydin\Desktop\UADM rubluk hesabatlari\IFOQRAMMA-DIZAYN\colorful-creative-business-infographic-template_1201-1482 - копия.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0466"/>
            <a:ext cx="5076056" cy="4574134"/>
          </a:xfrm>
          <a:prstGeom prst="rect">
            <a:avLst/>
          </a:prstGeom>
          <a:noFill/>
          <a:extLst>
            <a:ext uri="{909E8E84-426E-40DD-AFC4-6F175D3DCCD1}">
              <a14:hiddenFill xmlns:a14="http://schemas.microsoft.com/office/drawing/2010/main">
                <a:solidFill>
                  <a:srgbClr val="FFFFFF"/>
                </a:solidFill>
              </a14:hiddenFill>
            </a:ext>
          </a:extLst>
        </p:spPr>
      </p:pic>
      <p:sp>
        <p:nvSpPr>
          <p:cNvPr id="13" name="Надпись 2"/>
          <p:cNvSpPr txBox="1">
            <a:spLocks noChangeArrowheads="1"/>
          </p:cNvSpPr>
          <p:nvPr/>
        </p:nvSpPr>
        <p:spPr bwMode="auto">
          <a:xfrm>
            <a:off x="2881707" y="3051115"/>
            <a:ext cx="1656184" cy="718936"/>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az-Latn-AZ" sz="2400" b="1" dirty="0" smtClean="0">
                <a:solidFill>
                  <a:schemeClr val="tx2">
                    <a:lumMod val="75000"/>
                  </a:schemeClr>
                </a:solidFill>
                <a:latin typeface="Times New Roman" panose="02020603050405020304" pitchFamily="18" charset="0"/>
                <a:cs typeface="Times New Roman" panose="02020603050405020304" pitchFamily="18" charset="0"/>
              </a:rPr>
              <a:t>Könüllülər</a:t>
            </a:r>
            <a:endParaRPr lang="az-Latn-AZ" sz="2400" b="1" dirty="0" smtClean="0">
              <a:solidFill>
                <a:schemeClr val="tx2">
                  <a:lumMod val="75000"/>
                </a:schemeClr>
              </a:solidFill>
              <a:latin typeface="Times New Roman" panose="02020603050405020304" pitchFamily="18" charset="0"/>
              <a:ea typeface="Calibri"/>
              <a:cs typeface="Times New Roman" panose="02020603050405020304" pitchFamily="18" charset="0"/>
            </a:endParaRPr>
          </a:p>
        </p:txBody>
      </p:sp>
      <p:sp>
        <p:nvSpPr>
          <p:cNvPr id="14" name="Надпись 2"/>
          <p:cNvSpPr txBox="1">
            <a:spLocks noChangeArrowheads="1"/>
          </p:cNvSpPr>
          <p:nvPr/>
        </p:nvSpPr>
        <p:spPr bwMode="auto">
          <a:xfrm>
            <a:off x="996098" y="4630144"/>
            <a:ext cx="1612484" cy="936104"/>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az-Latn-AZ" sz="2800" b="1" dirty="0" smtClean="0">
                <a:solidFill>
                  <a:schemeClr val="tx2">
                    <a:lumMod val="75000"/>
                  </a:schemeClr>
                </a:solidFill>
                <a:latin typeface="Times New Roman" panose="02020603050405020304" pitchFamily="18" charset="0"/>
                <a:ea typeface="Calibri"/>
                <a:cs typeface="Times New Roman" panose="02020603050405020304" pitchFamily="18" charset="0"/>
              </a:rPr>
              <a:t>30 </a:t>
            </a:r>
          </a:p>
          <a:p>
            <a:pPr algn="ctr">
              <a:spcAft>
                <a:spcPts val="0"/>
              </a:spcAft>
            </a:pPr>
            <a:r>
              <a:rPr lang="az-Latn-AZ" sz="2000" b="1" dirty="0" smtClean="0">
                <a:solidFill>
                  <a:schemeClr val="tx2">
                    <a:lumMod val="75000"/>
                  </a:schemeClr>
                </a:solidFill>
                <a:latin typeface="Times New Roman" panose="02020603050405020304" pitchFamily="18" charset="0"/>
                <a:ea typeface="Calibri"/>
                <a:cs typeface="Times New Roman" panose="02020603050405020304" pitchFamily="18" charset="0"/>
              </a:rPr>
              <a:t>iştirakçı</a:t>
            </a:r>
            <a:endParaRPr lang="ru-RU" sz="2000" b="1" dirty="0">
              <a:solidFill>
                <a:schemeClr val="tx2">
                  <a:lumMod val="75000"/>
                </a:schemeClr>
              </a:solidFill>
              <a:effectLst/>
              <a:latin typeface="Times New Roman" panose="02020603050405020304" pitchFamily="18" charset="0"/>
              <a:ea typeface="Calibri"/>
              <a:cs typeface="Times New Roman" panose="02020603050405020304" pitchFamily="18" charset="0"/>
            </a:endParaRPr>
          </a:p>
        </p:txBody>
      </p:sp>
      <p:sp>
        <p:nvSpPr>
          <p:cNvPr id="15" name="Надпись 2"/>
          <p:cNvSpPr txBox="1">
            <a:spLocks noChangeArrowheads="1"/>
          </p:cNvSpPr>
          <p:nvPr/>
        </p:nvSpPr>
        <p:spPr bwMode="auto">
          <a:xfrm>
            <a:off x="358801" y="2759280"/>
            <a:ext cx="1349670" cy="966799"/>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az-Latn-AZ" sz="2800" b="1" dirty="0" smtClean="0">
                <a:solidFill>
                  <a:schemeClr val="tx2">
                    <a:lumMod val="75000"/>
                  </a:schemeClr>
                </a:solidFill>
                <a:latin typeface="Times New Roman" panose="02020603050405020304" pitchFamily="18" charset="0"/>
                <a:ea typeface="Calibri"/>
                <a:cs typeface="Times New Roman" panose="02020603050405020304" pitchFamily="18" charset="0"/>
              </a:rPr>
              <a:t>7 </a:t>
            </a:r>
          </a:p>
          <a:p>
            <a:pPr algn="ctr">
              <a:spcAft>
                <a:spcPts val="0"/>
              </a:spcAft>
            </a:pPr>
            <a:r>
              <a:rPr lang="az-Latn-AZ" sz="2800" b="1" dirty="0" smtClean="0">
                <a:solidFill>
                  <a:schemeClr val="tx2">
                    <a:lumMod val="75000"/>
                  </a:schemeClr>
                </a:solidFill>
                <a:latin typeface="Times New Roman" panose="02020603050405020304" pitchFamily="18" charset="0"/>
                <a:ea typeface="Calibri"/>
                <a:cs typeface="Times New Roman" panose="02020603050405020304" pitchFamily="18" charset="0"/>
              </a:rPr>
              <a:t>təlim</a:t>
            </a:r>
            <a:endParaRPr lang="ru-RU" sz="2800" b="1" dirty="0">
              <a:solidFill>
                <a:schemeClr val="tx2">
                  <a:lumMod val="75000"/>
                </a:schemeClr>
              </a:solidFill>
              <a:effectLst/>
              <a:latin typeface="Times New Roman" panose="02020603050405020304" pitchFamily="18" charset="0"/>
              <a:ea typeface="Calibri"/>
              <a:cs typeface="Times New Roman" panose="02020603050405020304" pitchFamily="18" charset="0"/>
            </a:endParaRPr>
          </a:p>
        </p:txBody>
      </p:sp>
      <p:sp>
        <p:nvSpPr>
          <p:cNvPr id="16" name="Надпись 2"/>
          <p:cNvSpPr txBox="1">
            <a:spLocks noChangeArrowheads="1"/>
          </p:cNvSpPr>
          <p:nvPr/>
        </p:nvSpPr>
        <p:spPr bwMode="auto">
          <a:xfrm>
            <a:off x="5231947" y="1462248"/>
            <a:ext cx="1656184" cy="957882"/>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az-Latn-AZ" sz="2400" b="1" dirty="0" smtClean="0">
                <a:solidFill>
                  <a:schemeClr val="tx2">
                    <a:lumMod val="75000"/>
                  </a:schemeClr>
                </a:solidFill>
                <a:latin typeface="Times New Roman" panose="02020603050405020304" pitchFamily="18" charset="0"/>
                <a:cs typeface="Times New Roman" panose="02020603050405020304" pitchFamily="18" charset="0"/>
              </a:rPr>
              <a:t>Təcrübəçi tələbələr</a:t>
            </a:r>
            <a:endParaRPr lang="az-Latn-AZ" sz="2400" b="1" dirty="0" smtClean="0">
              <a:solidFill>
                <a:schemeClr val="tx2">
                  <a:lumMod val="75000"/>
                </a:schemeClr>
              </a:solidFill>
              <a:latin typeface="Times New Roman" panose="02020603050405020304" pitchFamily="18" charset="0"/>
              <a:ea typeface="Calibri"/>
              <a:cs typeface="Times New Roman" panose="02020603050405020304" pitchFamily="18" charset="0"/>
            </a:endParaRPr>
          </a:p>
        </p:txBody>
      </p:sp>
      <p:sp>
        <p:nvSpPr>
          <p:cNvPr id="17" name="Надпись 2"/>
          <p:cNvSpPr txBox="1">
            <a:spLocks noChangeArrowheads="1"/>
          </p:cNvSpPr>
          <p:nvPr/>
        </p:nvSpPr>
        <p:spPr bwMode="auto">
          <a:xfrm>
            <a:off x="5386322" y="4065197"/>
            <a:ext cx="1349670" cy="966799"/>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az-Latn-AZ" sz="2800" b="1" dirty="0">
                <a:solidFill>
                  <a:schemeClr val="tx2">
                    <a:lumMod val="75000"/>
                  </a:schemeClr>
                </a:solidFill>
                <a:latin typeface="Times New Roman" panose="02020603050405020304" pitchFamily="18" charset="0"/>
                <a:ea typeface="Calibri"/>
                <a:cs typeface="Times New Roman" panose="02020603050405020304" pitchFamily="18" charset="0"/>
              </a:rPr>
              <a:t>9</a:t>
            </a:r>
            <a:r>
              <a:rPr lang="az-Latn-AZ" sz="2800" b="1" dirty="0" smtClean="0">
                <a:solidFill>
                  <a:schemeClr val="tx2">
                    <a:lumMod val="75000"/>
                  </a:schemeClr>
                </a:solidFill>
                <a:latin typeface="Times New Roman" panose="02020603050405020304" pitchFamily="18" charset="0"/>
                <a:ea typeface="Calibri"/>
                <a:cs typeface="Times New Roman" panose="02020603050405020304" pitchFamily="18" charset="0"/>
              </a:rPr>
              <a:t> </a:t>
            </a:r>
          </a:p>
          <a:p>
            <a:pPr algn="ctr">
              <a:spcAft>
                <a:spcPts val="0"/>
              </a:spcAft>
            </a:pPr>
            <a:r>
              <a:rPr lang="az-Latn-AZ" sz="2800" b="1" dirty="0" smtClean="0">
                <a:solidFill>
                  <a:schemeClr val="tx2">
                    <a:lumMod val="75000"/>
                  </a:schemeClr>
                </a:solidFill>
                <a:latin typeface="Times New Roman" panose="02020603050405020304" pitchFamily="18" charset="0"/>
                <a:ea typeface="Calibri"/>
                <a:cs typeface="Times New Roman" panose="02020603050405020304" pitchFamily="18" charset="0"/>
              </a:rPr>
              <a:t>təlim</a:t>
            </a:r>
            <a:endParaRPr lang="ru-RU" sz="2800" b="1" dirty="0">
              <a:solidFill>
                <a:schemeClr val="tx2">
                  <a:lumMod val="75000"/>
                </a:schemeClr>
              </a:solidFill>
              <a:effectLst/>
              <a:latin typeface="Times New Roman" panose="02020603050405020304" pitchFamily="18" charset="0"/>
              <a:ea typeface="Calibri"/>
              <a:cs typeface="Times New Roman" panose="02020603050405020304" pitchFamily="18" charset="0"/>
            </a:endParaRPr>
          </a:p>
        </p:txBody>
      </p:sp>
      <p:sp>
        <p:nvSpPr>
          <p:cNvPr id="18" name="Надпись 2"/>
          <p:cNvSpPr txBox="1">
            <a:spLocks noChangeArrowheads="1"/>
          </p:cNvSpPr>
          <p:nvPr/>
        </p:nvSpPr>
        <p:spPr bwMode="auto">
          <a:xfrm>
            <a:off x="7440445" y="3300494"/>
            <a:ext cx="1071874" cy="936104"/>
          </a:xfrm>
          <a:prstGeom prst="rect">
            <a:avLst/>
          </a:prstGeom>
          <a:noFill/>
          <a:ln w="9525">
            <a:noFill/>
            <a:miter lim="800000"/>
            <a:headEnd/>
            <a:tailEnd/>
          </a:ln>
        </p:spPr>
        <p:txBody>
          <a:bodyPr rot="0" vert="horz" wrap="square" lIns="91440" tIns="45720" rIns="91440" bIns="45720" anchor="t" anchorCtr="0">
            <a:noAutofit/>
          </a:bodyPr>
          <a:lstStyle/>
          <a:p>
            <a:pPr algn="ctr"/>
            <a:r>
              <a:rPr lang="az-Latn-AZ" sz="2800" b="1" dirty="0">
                <a:solidFill>
                  <a:schemeClr val="tx2">
                    <a:lumMod val="75000"/>
                  </a:schemeClr>
                </a:solidFill>
                <a:latin typeface="Times New Roman" panose="02020603050405020304" pitchFamily="18" charset="0"/>
                <a:ea typeface="Calibri"/>
                <a:cs typeface="Times New Roman" panose="02020603050405020304" pitchFamily="18" charset="0"/>
              </a:rPr>
              <a:t>51 </a:t>
            </a:r>
            <a:r>
              <a:rPr lang="az-Latn-AZ" sz="2000" b="1" dirty="0">
                <a:solidFill>
                  <a:schemeClr val="tx2">
                    <a:lumMod val="75000"/>
                  </a:schemeClr>
                </a:solidFill>
                <a:latin typeface="Times New Roman" panose="02020603050405020304" pitchFamily="18" charset="0"/>
                <a:ea typeface="Calibri"/>
                <a:cs typeface="Times New Roman" panose="02020603050405020304" pitchFamily="18" charset="0"/>
              </a:rPr>
              <a:t>iştirakçı</a:t>
            </a:r>
            <a:endParaRPr lang="ru-RU" sz="2000" b="1" dirty="0">
              <a:solidFill>
                <a:schemeClr val="tx2">
                  <a:lumMod val="75000"/>
                </a:schemeClr>
              </a:solidFill>
              <a:latin typeface="Times New Roman" panose="02020603050405020304" pitchFamily="18" charset="0"/>
              <a:ea typeface="Calibri"/>
              <a:cs typeface="Times New Roman" panose="02020603050405020304" pitchFamily="18" charset="0"/>
            </a:endParaRPr>
          </a:p>
          <a:p>
            <a:pPr algn="ctr">
              <a:spcAft>
                <a:spcPts val="0"/>
              </a:spcAft>
            </a:pPr>
            <a:endParaRPr lang="ru-RU" sz="2800" b="1" dirty="0">
              <a:solidFill>
                <a:schemeClr val="tx2">
                  <a:lumMod val="75000"/>
                </a:schemeClr>
              </a:solidFill>
              <a:effectLst/>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5571550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Aydin\Desktop\UADM rubluk hesabatlari\IFOQRAMMA-DIZAYN\md_5b0da946cfaa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68" y="1285860"/>
            <a:ext cx="5572132" cy="5343872"/>
          </a:xfrm>
          <a:prstGeom prst="rect">
            <a:avLst/>
          </a:prstGeom>
          <a:noFill/>
          <a:extLst>
            <a:ext uri="{909E8E84-426E-40DD-AFC4-6F175D3DCCD1}">
              <a14:hiddenFill xmlns:a14="http://schemas.microsoft.com/office/drawing/2010/main">
                <a:solidFill>
                  <a:srgbClr val="FFFFFF"/>
                </a:solidFill>
              </a14:hiddenFill>
            </a:ext>
          </a:extLst>
        </p:spPr>
      </p:pic>
      <p:sp>
        <p:nvSpPr>
          <p:cNvPr id="12" name="Надпись 2"/>
          <p:cNvSpPr txBox="1">
            <a:spLocks noChangeArrowheads="1"/>
          </p:cNvSpPr>
          <p:nvPr/>
        </p:nvSpPr>
        <p:spPr bwMode="auto">
          <a:xfrm>
            <a:off x="4071934" y="1714488"/>
            <a:ext cx="1044624" cy="875971"/>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endParaRPr lang="az-Latn-AZ" sz="1050" b="1" dirty="0">
              <a:solidFill>
                <a:schemeClr val="tx2">
                  <a:lumMod val="75000"/>
                </a:schemeClr>
              </a:solidFill>
              <a:effectLst/>
              <a:latin typeface="Times New Roman" panose="02020603050405020304" pitchFamily="18" charset="0"/>
              <a:ea typeface="Calibri"/>
              <a:cs typeface="Times New Roman" panose="02020603050405020304" pitchFamily="18" charset="0"/>
            </a:endParaRPr>
          </a:p>
          <a:p>
            <a:pPr algn="ctr"/>
            <a:r>
              <a:rPr lang="az-Latn-AZ" sz="4000" b="1" dirty="0" smtClean="0">
                <a:solidFill>
                  <a:schemeClr val="tx2">
                    <a:lumMod val="75000"/>
                  </a:schemeClr>
                </a:solidFill>
                <a:latin typeface="Times New Roman" panose="02020603050405020304" pitchFamily="18" charset="0"/>
                <a:ea typeface="Calibri"/>
                <a:cs typeface="Times New Roman" panose="02020603050405020304" pitchFamily="18" charset="0"/>
              </a:rPr>
              <a:t>21</a:t>
            </a:r>
          </a:p>
        </p:txBody>
      </p:sp>
      <p:sp>
        <p:nvSpPr>
          <p:cNvPr id="13" name="Надпись 2"/>
          <p:cNvSpPr txBox="1">
            <a:spLocks noChangeArrowheads="1"/>
          </p:cNvSpPr>
          <p:nvPr/>
        </p:nvSpPr>
        <p:spPr bwMode="auto">
          <a:xfrm>
            <a:off x="5572132" y="2285992"/>
            <a:ext cx="1152128" cy="490276"/>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az-Latn-AZ" sz="2800" b="1" dirty="0" smtClean="0">
                <a:solidFill>
                  <a:schemeClr val="bg1"/>
                </a:solidFill>
                <a:latin typeface="Times New Roman" panose="02020603050405020304" pitchFamily="18" charset="0"/>
                <a:cs typeface="Times New Roman" panose="02020603050405020304" pitchFamily="18" charset="0"/>
              </a:rPr>
              <a:t>QHT</a:t>
            </a:r>
            <a:endParaRPr lang="ru-RU" sz="2800" dirty="0">
              <a:solidFill>
                <a:schemeClr val="bg1"/>
              </a:solidFill>
              <a:effectLst/>
              <a:latin typeface="Calibri"/>
              <a:ea typeface="Calibri"/>
              <a:cs typeface="Times New Roman"/>
            </a:endParaRPr>
          </a:p>
        </p:txBody>
      </p:sp>
      <p:sp>
        <p:nvSpPr>
          <p:cNvPr id="14" name="Надпись 2"/>
          <p:cNvSpPr txBox="1">
            <a:spLocks noChangeArrowheads="1"/>
          </p:cNvSpPr>
          <p:nvPr/>
        </p:nvSpPr>
        <p:spPr bwMode="auto">
          <a:xfrm>
            <a:off x="5643570" y="4000504"/>
            <a:ext cx="1512168" cy="490276"/>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az-Latn-AZ" sz="2800" b="1" dirty="0" smtClean="0">
                <a:solidFill>
                  <a:schemeClr val="bg1"/>
                </a:solidFill>
                <a:latin typeface="Times New Roman" panose="02020603050405020304" pitchFamily="18" charset="0"/>
                <a:cs typeface="Times New Roman" panose="02020603050405020304" pitchFamily="18" charset="0"/>
              </a:rPr>
              <a:t>Tədbir</a:t>
            </a:r>
            <a:endParaRPr lang="ru-RU" sz="2800" dirty="0">
              <a:solidFill>
                <a:schemeClr val="bg1"/>
              </a:solidFill>
              <a:effectLst/>
              <a:latin typeface="Calibri"/>
              <a:ea typeface="Calibri"/>
              <a:cs typeface="Times New Roman"/>
            </a:endParaRPr>
          </a:p>
        </p:txBody>
      </p:sp>
      <p:sp>
        <p:nvSpPr>
          <p:cNvPr id="15" name="Надпись 2"/>
          <p:cNvSpPr txBox="1">
            <a:spLocks noChangeArrowheads="1"/>
          </p:cNvSpPr>
          <p:nvPr/>
        </p:nvSpPr>
        <p:spPr bwMode="auto">
          <a:xfrm>
            <a:off x="4071934" y="3357562"/>
            <a:ext cx="1044624" cy="875971"/>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endParaRPr lang="az-Latn-AZ" sz="1050" b="1" dirty="0">
              <a:solidFill>
                <a:schemeClr val="tx2">
                  <a:lumMod val="75000"/>
                </a:schemeClr>
              </a:solidFill>
              <a:effectLst/>
              <a:latin typeface="Times New Roman" panose="02020603050405020304" pitchFamily="18" charset="0"/>
              <a:ea typeface="Calibri"/>
              <a:cs typeface="Times New Roman" panose="02020603050405020304" pitchFamily="18" charset="0"/>
            </a:endParaRPr>
          </a:p>
          <a:p>
            <a:pPr algn="ctr"/>
            <a:r>
              <a:rPr lang="az-Latn-AZ" sz="4000" b="1" dirty="0" smtClean="0">
                <a:solidFill>
                  <a:schemeClr val="tx2">
                    <a:lumMod val="75000"/>
                  </a:schemeClr>
                </a:solidFill>
                <a:latin typeface="Times New Roman" panose="02020603050405020304" pitchFamily="18" charset="0"/>
                <a:ea typeface="Calibri"/>
                <a:cs typeface="Times New Roman" panose="02020603050405020304" pitchFamily="18" charset="0"/>
              </a:rPr>
              <a:t> 31</a:t>
            </a:r>
          </a:p>
        </p:txBody>
      </p:sp>
      <p:sp>
        <p:nvSpPr>
          <p:cNvPr id="16" name="Надпись 2"/>
          <p:cNvSpPr txBox="1">
            <a:spLocks noChangeArrowheads="1"/>
          </p:cNvSpPr>
          <p:nvPr/>
        </p:nvSpPr>
        <p:spPr bwMode="auto">
          <a:xfrm>
            <a:off x="3857620" y="5143512"/>
            <a:ext cx="1440160" cy="875971"/>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endParaRPr lang="az-Latn-AZ" sz="1050" b="1" dirty="0">
              <a:solidFill>
                <a:schemeClr val="tx2">
                  <a:lumMod val="75000"/>
                </a:schemeClr>
              </a:solidFill>
              <a:effectLst/>
              <a:latin typeface="Times New Roman" panose="02020603050405020304" pitchFamily="18" charset="0"/>
              <a:ea typeface="Calibri"/>
              <a:cs typeface="Times New Roman" panose="02020603050405020304" pitchFamily="18" charset="0"/>
            </a:endParaRPr>
          </a:p>
          <a:p>
            <a:pPr algn="ctr"/>
            <a:r>
              <a:rPr lang="az-Latn-AZ" sz="4000" b="1" dirty="0" smtClean="0">
                <a:solidFill>
                  <a:schemeClr val="tx2">
                    <a:lumMod val="75000"/>
                  </a:schemeClr>
                </a:solidFill>
                <a:latin typeface="Times New Roman" panose="02020603050405020304" pitchFamily="18" charset="0"/>
                <a:ea typeface="Calibri"/>
                <a:cs typeface="Times New Roman" panose="02020603050405020304" pitchFamily="18" charset="0"/>
              </a:rPr>
              <a:t>1006</a:t>
            </a:r>
          </a:p>
        </p:txBody>
      </p:sp>
      <p:sp>
        <p:nvSpPr>
          <p:cNvPr id="17" name="Надпись 2"/>
          <p:cNvSpPr txBox="1">
            <a:spLocks noChangeArrowheads="1"/>
          </p:cNvSpPr>
          <p:nvPr/>
        </p:nvSpPr>
        <p:spPr bwMode="auto">
          <a:xfrm>
            <a:off x="5643570" y="5857892"/>
            <a:ext cx="2016224" cy="490276"/>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az-Latn-AZ" sz="2800" b="1" dirty="0" smtClean="0">
                <a:solidFill>
                  <a:schemeClr val="bg1"/>
                </a:solidFill>
                <a:latin typeface="Times New Roman" panose="02020603050405020304" pitchFamily="18" charset="0"/>
                <a:cs typeface="Times New Roman" panose="02020603050405020304" pitchFamily="18" charset="0"/>
              </a:rPr>
              <a:t>İştirakçı</a:t>
            </a:r>
            <a:endParaRPr lang="ru-RU" sz="2800" dirty="0">
              <a:solidFill>
                <a:schemeClr val="bg1"/>
              </a:solidFill>
              <a:effectLst/>
              <a:latin typeface="Calibri"/>
              <a:ea typeface="Calibri"/>
              <a:cs typeface="Times New Roman"/>
            </a:endParaRPr>
          </a:p>
        </p:txBody>
      </p:sp>
      <p:sp>
        <p:nvSpPr>
          <p:cNvPr id="11" name="Title 1"/>
          <p:cNvSpPr txBox="1">
            <a:spLocks/>
          </p:cNvSpPr>
          <p:nvPr/>
        </p:nvSpPr>
        <p:spPr>
          <a:xfrm>
            <a:off x="285720" y="285728"/>
            <a:ext cx="8534400" cy="990599"/>
          </a:xfrm>
          <a:prstGeom prst="rect">
            <a:avLst/>
          </a:prstGeom>
          <a:ln>
            <a:solidFill>
              <a:schemeClr val="accent4"/>
            </a:solidFill>
          </a:ln>
          <a:effectLst>
            <a:glow rad="63500">
              <a:schemeClr val="accent1">
                <a:satMod val="175000"/>
                <a:alpha val="40000"/>
              </a:schemeClr>
            </a:glow>
          </a:effectLst>
        </p:spPr>
        <p:txBody>
          <a:bodyPr vert="horz" lIns="91440" tIns="45720" rIns="91440" bIns="45720" rtlCol="0" anchor="ctr">
            <a:noAutofit/>
          </a:bodyPr>
          <a:lst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a:lstStyle>
          <a:p>
            <a:endParaRPr lang="en-US" sz="3200" b="1" cap="none" dirty="0">
              <a:ln w="13335" cmpd="sng">
                <a:noFill/>
                <a:prstDash val="solid"/>
              </a:ln>
              <a:latin typeface="Times New Roman" panose="02020603050405020304" pitchFamily="18" charset="0"/>
              <a:cs typeface="Times New Roman" panose="02020603050405020304" pitchFamily="18" charset="0"/>
            </a:endParaRPr>
          </a:p>
        </p:txBody>
      </p:sp>
      <p:sp>
        <p:nvSpPr>
          <p:cNvPr id="19" name="Title 17"/>
          <p:cNvSpPr txBox="1">
            <a:spLocks/>
          </p:cNvSpPr>
          <p:nvPr/>
        </p:nvSpPr>
        <p:spPr>
          <a:xfrm>
            <a:off x="500034" y="214290"/>
            <a:ext cx="8261350" cy="103981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z-Latn-AZ" sz="2800" b="1" i="0" u="none" strike="noStrike" kern="1200" cap="none" spc="0" normalizeH="0" baseline="0" noProof="0" dirty="0" smtClean="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
            </a:r>
            <a:br>
              <a:rPr kumimoji="0" lang="az-Latn-AZ" sz="2800" b="1" i="0" u="none" strike="noStrike" kern="1200" cap="none" spc="0" normalizeH="0" baseline="0" noProof="0" dirty="0" smtClean="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br>
            <a:r>
              <a:rPr kumimoji="0" lang="az-Latn-AZ" sz="2800" b="1" i="0" u="none" strike="noStrike" kern="1200" cap="none" spc="0" normalizeH="0" baseline="0" noProof="0" dirty="0" smtClean="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Komitə və UADM-lərin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z-Latn-AZ" sz="2800" b="1" i="0" u="none" strike="noStrike" kern="1200" cap="none" spc="0" normalizeH="0" baseline="0" noProof="0" dirty="0" smtClean="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Qeyri-hökumət təşkilatları ilə əməkdaşlığı</a:t>
            </a:r>
            <a:r>
              <a:rPr kumimoji="0" lang="ru-RU" sz="2800" b="1" i="0" u="none" strike="noStrike" kern="1200" cap="none" spc="0" normalizeH="0" baseline="0" noProof="0" dirty="0" smtClean="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
            </a:r>
            <a:br>
              <a:rPr kumimoji="0" lang="ru-RU" sz="2800" b="1" i="0" u="none" strike="noStrike" kern="1200" cap="none" spc="0" normalizeH="0" baseline="0" noProof="0" dirty="0" smtClean="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br>
            <a:endParaRPr kumimoji="0" lang="en-US" sz="2800" b="0"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pic>
        <p:nvPicPr>
          <p:cNvPr id="21" name="Рисунок 20" descr="bloger1.jpg"/>
          <p:cNvPicPr>
            <a:picLocks noChangeAspect="1"/>
          </p:cNvPicPr>
          <p:nvPr/>
        </p:nvPicPr>
        <p:blipFill>
          <a:blip r:embed="rId3" cstate="print"/>
          <a:stretch>
            <a:fillRect/>
          </a:stretch>
        </p:blipFill>
        <p:spPr>
          <a:xfrm>
            <a:off x="285720" y="1714488"/>
            <a:ext cx="3393273" cy="2262182"/>
          </a:xfrm>
          <a:prstGeom prst="rect">
            <a:avLst/>
          </a:prstGeom>
          <a:solidFill>
            <a:srgbClr val="FFFFFF">
              <a:shade val="85000"/>
            </a:srgbClr>
          </a:solidFill>
          <a:ln w="8890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Рисунок 21" descr="qht.jpg"/>
          <p:cNvPicPr>
            <a:picLocks noChangeAspect="1"/>
          </p:cNvPicPr>
          <p:nvPr/>
        </p:nvPicPr>
        <p:blipFill>
          <a:blip r:embed="rId4"/>
          <a:stretch>
            <a:fillRect/>
          </a:stretch>
        </p:blipFill>
        <p:spPr>
          <a:xfrm>
            <a:off x="285720" y="4286256"/>
            <a:ext cx="3357554" cy="2237495"/>
          </a:xfrm>
          <a:prstGeom prst="rect">
            <a:avLst/>
          </a:prstGeom>
          <a:solidFill>
            <a:srgbClr val="FFFFFF">
              <a:shade val="85000"/>
            </a:srgbClr>
          </a:solidFill>
          <a:ln w="8890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3872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az-Latn-AZ" sz="4000" b="1" cap="none" dirty="0" smtClean="0">
                <a:latin typeface="Times New Roman" pitchFamily="18" charset="0"/>
                <a:cs typeface="Times New Roman" pitchFamily="18" charset="0"/>
              </a:rPr>
              <a:t>Sosial media blogerləri ilə görüş</a:t>
            </a:r>
            <a:endParaRPr lang="en-US" sz="4000" b="1" cap="none" dirty="0">
              <a:latin typeface="Times New Roman" pitchFamily="18" charset="0"/>
              <a:cs typeface="Times New Roman" pitchFamily="18" charset="0"/>
            </a:endParaRPr>
          </a:p>
        </p:txBody>
      </p:sp>
      <p:pic>
        <p:nvPicPr>
          <p:cNvPr id="3" name="Рисунок 2" descr="blogcollage.jpg"/>
          <p:cNvPicPr>
            <a:picLocks noChangeAspect="1"/>
          </p:cNvPicPr>
          <p:nvPr/>
        </p:nvPicPr>
        <p:blipFill>
          <a:blip r:embed="rId2" cstate="print"/>
          <a:stretch>
            <a:fillRect/>
          </a:stretch>
        </p:blipFill>
        <p:spPr>
          <a:xfrm>
            <a:off x="428596" y="1643050"/>
            <a:ext cx="8052636" cy="50402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635465115"/>
              </p:ext>
            </p:extLst>
          </p:nvPr>
        </p:nvGraphicFramePr>
        <p:xfrm>
          <a:off x="0" y="-381000"/>
          <a:ext cx="92964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26639352"/>
      </p:ext>
    </p:extLst>
  </p:cSld>
  <p:clrMapOvr>
    <a:masterClrMapping/>
  </p:clrMapOvr>
  <p:transition spd="slow">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21878" y="228601"/>
            <a:ext cx="8534400" cy="990599"/>
          </a:xfrm>
          <a:prstGeom prst="rect">
            <a:avLst/>
          </a:prstGeom>
          <a:ln>
            <a:solidFill>
              <a:schemeClr val="accent4"/>
            </a:solidFill>
          </a:ln>
          <a:effectLst>
            <a:glow rad="63500">
              <a:schemeClr val="accent1">
                <a:satMod val="175000"/>
                <a:alpha val="40000"/>
              </a:schemeClr>
            </a:glow>
          </a:effectLst>
        </p:spPr>
        <p:txBody>
          <a:bodyPr vert="horz" lIns="91440" tIns="45720" rIns="91440" bIns="45720" rtlCol="0" anchor="ctr">
            <a:noAutofit/>
          </a:bodyPr>
          <a:lst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a:lstStyle>
          <a:p>
            <a:r>
              <a:rPr lang="az-Latn-AZ" sz="3200" b="1" cap="none" dirty="0" smtClean="0">
                <a:ln w="13335" cmpd="sng">
                  <a:noFill/>
                  <a:prstDash val="solid"/>
                </a:ln>
                <a:latin typeface="Times New Roman" panose="02020603050405020304" pitchFamily="18" charset="0"/>
                <a:cs typeface="Times New Roman" panose="02020603050405020304" pitchFamily="18" charset="0"/>
              </a:rPr>
              <a:t>Dövlət Komitəsinə daxil olan vətəndaş müraciətləri</a:t>
            </a:r>
            <a:endParaRPr lang="en-US" sz="3200" b="1" cap="none" dirty="0">
              <a:ln w="13335" cmpd="sng">
                <a:noFill/>
                <a:prstDash val="solid"/>
              </a:ln>
              <a:latin typeface="Times New Roman" panose="02020603050405020304" pitchFamily="18" charset="0"/>
              <a:cs typeface="Times New Roman" panose="02020603050405020304" pitchFamily="18" charset="0"/>
            </a:endParaRPr>
          </a:p>
        </p:txBody>
      </p:sp>
      <p:graphicFrame>
        <p:nvGraphicFramePr>
          <p:cNvPr id="3" name="Chart 2"/>
          <p:cNvGraphicFramePr/>
          <p:nvPr>
            <p:extLst>
              <p:ext uri="{D42A27DB-BD31-4B8C-83A1-F6EECF244321}">
                <p14:modId xmlns:p14="http://schemas.microsoft.com/office/powerpoint/2010/main" val="3657766465"/>
              </p:ext>
            </p:extLst>
          </p:nvPr>
        </p:nvGraphicFramePr>
        <p:xfrm>
          <a:off x="186556" y="1371600"/>
          <a:ext cx="8669722" cy="4433664"/>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1"/>
          <p:cNvSpPr txBox="1">
            <a:spLocks/>
          </p:cNvSpPr>
          <p:nvPr/>
        </p:nvSpPr>
        <p:spPr>
          <a:xfrm>
            <a:off x="285720" y="5949280"/>
            <a:ext cx="8534400" cy="684897"/>
          </a:xfrm>
          <a:prstGeom prst="rect">
            <a:avLst/>
          </a:prstGeom>
          <a:ln>
            <a:solidFill>
              <a:schemeClr val="accent4"/>
            </a:solidFill>
          </a:ln>
          <a:effectLst/>
        </p:spPr>
        <p:txBody>
          <a:bodyPr vert="horz" lIns="91440" tIns="45720" rIns="91440" bIns="45720" rtlCol="0" anchor="ctr">
            <a:noAutofit/>
          </a:bodyPr>
          <a:lst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a:lstStyle>
          <a:p>
            <a:r>
              <a:rPr lang="az-Latn-AZ" sz="2000" b="1" cap="none" dirty="0" smtClean="0">
                <a:ln w="13335" cmpd="sng">
                  <a:noFill/>
                  <a:prstDash val="solid"/>
                </a:ln>
                <a:latin typeface="Times New Roman" panose="02020603050405020304" pitchFamily="18" charset="0"/>
                <a:cs typeface="Times New Roman" panose="02020603050405020304" pitchFamily="18" charset="0"/>
              </a:rPr>
              <a:t>Ümumi müraciətlərin 2,9 %-ni regional qəbul, 1,4 %-ni isə Komitədə keçirilən qəbullar təşkil edir. </a:t>
            </a:r>
            <a:endParaRPr lang="en-US" sz="2000" b="1" cap="none" dirty="0">
              <a:ln w="13335" cmpd="sng">
                <a:noFill/>
                <a:prstDash val="solid"/>
              </a:l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326079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z-Latn-AZ" sz="3600" b="1" cap="none" dirty="0" smtClean="0">
                <a:ln w="13335" cmpd="sng">
                  <a:noFill/>
                  <a:prstDash val="solid"/>
                </a:ln>
                <a:latin typeface="Times New Roman" panose="02020603050405020304" pitchFamily="18" charset="0"/>
                <a:cs typeface="Times New Roman" panose="02020603050405020304" pitchFamily="18" charset="0"/>
              </a:rPr>
              <a:t/>
            </a:r>
            <a:br>
              <a:rPr lang="az-Latn-AZ" sz="3600" b="1" cap="none" dirty="0" smtClean="0">
                <a:ln w="13335" cmpd="sng">
                  <a:noFill/>
                  <a:prstDash val="solid"/>
                </a:ln>
                <a:latin typeface="Times New Roman" panose="02020603050405020304" pitchFamily="18" charset="0"/>
                <a:cs typeface="Times New Roman" panose="02020603050405020304" pitchFamily="18" charset="0"/>
              </a:rPr>
            </a:br>
            <a:r>
              <a:rPr lang="az-Latn-AZ" sz="3600" b="1" cap="none" dirty="0" smtClean="0">
                <a:ln w="13335" cmpd="sng">
                  <a:noFill/>
                  <a:prstDash val="solid"/>
                </a:ln>
                <a:latin typeface="Times New Roman" panose="02020603050405020304" pitchFamily="18" charset="0"/>
                <a:cs typeface="Times New Roman" panose="02020603050405020304" pitchFamily="18" charset="0"/>
              </a:rPr>
              <a:t>Vətəndaş müraciətlərində üstünlük təşkil edən mövzular</a:t>
            </a:r>
            <a:r>
              <a:rPr lang="en-US" sz="3600" b="1" cap="none" dirty="0">
                <a:ln w="13335" cmpd="sng">
                  <a:noFill/>
                  <a:prstDash val="solid"/>
                </a:ln>
                <a:latin typeface="Times New Roman" panose="02020603050405020304" pitchFamily="18" charset="0"/>
                <a:cs typeface="Times New Roman" panose="02020603050405020304" pitchFamily="18" charset="0"/>
              </a:rPr>
              <a:t/>
            </a:r>
            <a:br>
              <a:rPr lang="en-US" sz="3600" b="1" cap="none" dirty="0">
                <a:ln w="13335" cmpd="sng">
                  <a:noFill/>
                  <a:prstDash val="solid"/>
                </a:ln>
                <a:latin typeface="Times New Roman" panose="02020603050405020304" pitchFamily="18" charset="0"/>
                <a:cs typeface="Times New Roman" panose="02020603050405020304" pitchFamily="18" charset="0"/>
              </a:rPr>
            </a:br>
            <a:endParaRPr lang="en-US" dirty="0"/>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508535593"/>
              </p:ext>
            </p:extLst>
          </p:nvPr>
        </p:nvGraphicFramePr>
        <p:xfrm>
          <a:off x="228600" y="1719263"/>
          <a:ext cx="8686800" cy="4210067"/>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1"/>
          <p:cNvSpPr txBox="1">
            <a:spLocks/>
          </p:cNvSpPr>
          <p:nvPr/>
        </p:nvSpPr>
        <p:spPr>
          <a:xfrm>
            <a:off x="285720" y="6072206"/>
            <a:ext cx="8643998" cy="561971"/>
          </a:xfrm>
          <a:prstGeom prst="rect">
            <a:avLst/>
          </a:prstGeom>
          <a:ln>
            <a:solidFill>
              <a:schemeClr val="accent4"/>
            </a:solidFill>
          </a:ln>
          <a:effectLst/>
        </p:spPr>
        <p:txBody>
          <a:bodyPr vert="horz" lIns="91440" tIns="45720" rIns="91440" bIns="45720" rtlCol="0" anchor="ctr">
            <a:noAutofit/>
          </a:bodyPr>
          <a:lst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a:lstStyle>
          <a:p>
            <a:r>
              <a:rPr lang="az-Latn-AZ" sz="2000" b="1" cap="none" dirty="0" smtClean="0">
                <a:ln w="13335" cmpd="sng">
                  <a:noFill/>
                  <a:prstDash val="solid"/>
                </a:ln>
                <a:latin typeface="Times New Roman" panose="02020603050405020304" pitchFamily="18" charset="0"/>
                <a:cs typeface="Times New Roman" panose="02020603050405020304" pitchFamily="18" charset="0"/>
              </a:rPr>
              <a:t>Məhkəmə qərarlarının icrası ümumi müraciətlərin 20 %-ni təşkil edir.</a:t>
            </a:r>
            <a:endParaRPr lang="en-US" sz="2000" b="1" cap="none" dirty="0">
              <a:ln w="13335" cmpd="sng">
                <a:noFill/>
                <a:prstDash val="solid"/>
              </a:l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486947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z-Latn-AZ" sz="4400" b="1" cap="none" dirty="0">
                <a:latin typeface="Times New Roman" panose="02020603050405020304" pitchFamily="18" charset="0"/>
                <a:cs typeface="Times New Roman" panose="02020603050405020304" pitchFamily="18" charset="0"/>
              </a:rPr>
              <a:t>R</a:t>
            </a:r>
            <a:r>
              <a:rPr lang="az-Latn-AZ" sz="4400" b="1" cap="none" dirty="0" smtClean="0">
                <a:latin typeface="Times New Roman" panose="02020603050405020304" pitchFamily="18" charset="0"/>
                <a:cs typeface="Times New Roman" panose="02020603050405020304" pitchFamily="18" charset="0"/>
              </a:rPr>
              <a:t>egional qəbul</a:t>
            </a:r>
            <a:endParaRPr lang="en-US" sz="4400" b="1" cap="none" dirty="0">
              <a:latin typeface="Times New Roman" panose="02020603050405020304" pitchFamily="18" charset="0"/>
              <a:cs typeface="Times New Roman" panose="02020603050405020304" pitchFamily="18" charset="0"/>
            </a:endParaRP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89201038"/>
              </p:ext>
            </p:extLst>
          </p:nvPr>
        </p:nvGraphicFramePr>
        <p:xfrm>
          <a:off x="228600" y="1719262"/>
          <a:ext cx="8686800" cy="48339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2995245"/>
      </p:ext>
    </p:extLst>
  </p:cSld>
  <p:clrMapOvr>
    <a:masterClrMapping/>
  </p:clrMapOvr>
  <mc:AlternateContent xmlns:mc="http://schemas.openxmlformats.org/markup-compatibility/2006" xmlns:p14="http://schemas.microsoft.com/office/powerpoint/2010/main">
    <mc:Choice Requires="p14">
      <p:transition spd="slow" p14:dur="1600">
        <p14:prism dir="u" isContent="1" isInverted="1"/>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457200" y="274639"/>
            <a:ext cx="8229600" cy="792161"/>
          </a:xfrm>
          <a:prstGeom prst="rect">
            <a:avLst/>
          </a:prstGeom>
          <a:ln>
            <a:solidFill>
              <a:schemeClr val="accent4"/>
            </a:solidFill>
          </a:ln>
          <a:effectLst>
            <a:glow rad="63500">
              <a:schemeClr val="accent1">
                <a:satMod val="175000"/>
                <a:alpha val="40000"/>
              </a:schemeClr>
            </a:glow>
          </a:effectLst>
        </p:spPr>
        <p:txBody>
          <a:bodyPr>
            <a:normAutofit/>
          </a:bodyPr>
          <a:lst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a:lstStyle>
          <a:p>
            <a:r>
              <a:rPr lang="az-Latn-AZ" sz="3600" b="1" cap="none" dirty="0" smtClean="0">
                <a:latin typeface="Times New Roman" panose="02020603050405020304" pitchFamily="18" charset="0"/>
                <a:cs typeface="Times New Roman" panose="02020603050405020304" pitchFamily="18" charset="0"/>
              </a:rPr>
              <a:t>Media ilə əməkdaşlıq</a:t>
            </a:r>
            <a:endParaRPr lang="ru-RU" sz="3600" b="1" cap="none" dirty="0">
              <a:latin typeface="Times New Roman" panose="02020603050405020304" pitchFamily="18" charset="0"/>
              <a:cs typeface="Times New Roman" panose="02020603050405020304" pitchFamily="18" charset="0"/>
            </a:endParaRPr>
          </a:p>
        </p:txBody>
      </p:sp>
      <p:graphicFrame>
        <p:nvGraphicFramePr>
          <p:cNvPr id="15" name="Diagram 14"/>
          <p:cNvGraphicFramePr/>
          <p:nvPr>
            <p:extLst>
              <p:ext uri="{D42A27DB-BD31-4B8C-83A1-F6EECF244321}">
                <p14:modId xmlns:p14="http://schemas.microsoft.com/office/powerpoint/2010/main" val="1654018225"/>
              </p:ext>
            </p:extLst>
          </p:nvPr>
        </p:nvGraphicFramePr>
        <p:xfrm>
          <a:off x="342900" y="1371600"/>
          <a:ext cx="8458200" cy="523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413405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z-Latn-AZ" sz="3000" b="1" cap="none" dirty="0" smtClean="0">
                <a:latin typeface="Times New Roman" panose="02020603050405020304" pitchFamily="18" charset="0"/>
                <a:cs typeface="Times New Roman" panose="02020603050405020304" pitchFamily="18" charset="0"/>
              </a:rPr>
              <a:t>Kütləvi İnformasiya </a:t>
            </a:r>
            <a:r>
              <a:rPr lang="en-US" sz="3000" b="1" cap="none" dirty="0">
                <a:latin typeface="Times New Roman" panose="02020603050405020304" pitchFamily="18" charset="0"/>
                <a:cs typeface="Times New Roman" panose="02020603050405020304" pitchFamily="18" charset="0"/>
              </a:rPr>
              <a:t>V</a:t>
            </a:r>
            <a:r>
              <a:rPr lang="az-Latn-AZ" sz="3000" b="1" cap="none" dirty="0" smtClean="0">
                <a:latin typeface="Times New Roman" panose="02020603050405020304" pitchFamily="18" charset="0"/>
                <a:cs typeface="Times New Roman" panose="02020603050405020304" pitchFamily="18" charset="0"/>
              </a:rPr>
              <a:t>asitələri</a:t>
            </a:r>
            <a:r>
              <a:rPr lang="en-US" sz="3000" b="1" cap="none" dirty="0" err="1" smtClean="0">
                <a:latin typeface="Times New Roman" panose="02020603050405020304" pitchFamily="18" charset="0"/>
                <a:cs typeface="Times New Roman" panose="02020603050405020304" pitchFamily="18" charset="0"/>
              </a:rPr>
              <a:t>nd</a:t>
            </a:r>
            <a:r>
              <a:rPr lang="az-Latn-AZ" sz="3000" b="1" cap="none" dirty="0" smtClean="0">
                <a:latin typeface="Times New Roman" panose="02020603050405020304" pitchFamily="18" charset="0"/>
                <a:cs typeface="Times New Roman" panose="02020603050405020304" pitchFamily="18" charset="0"/>
              </a:rPr>
              <a:t>ə</a:t>
            </a:r>
            <a:r>
              <a:rPr lang="en-US" sz="3000" b="1" cap="none" dirty="0" smtClean="0">
                <a:latin typeface="Times New Roman" panose="02020603050405020304" pitchFamily="18" charset="0"/>
                <a:cs typeface="Times New Roman" panose="02020603050405020304" pitchFamily="18" charset="0"/>
              </a:rPr>
              <a:t>n </a:t>
            </a:r>
            <a:r>
              <a:rPr lang="en-US" sz="3000" b="1" cap="none" dirty="0" err="1" smtClean="0">
                <a:latin typeface="Times New Roman" panose="02020603050405020304" pitchFamily="18" charset="0"/>
                <a:cs typeface="Times New Roman" panose="02020603050405020304" pitchFamily="18" charset="0"/>
              </a:rPr>
              <a:t>daxil</a:t>
            </a:r>
            <a:r>
              <a:rPr lang="en-US" sz="3000" b="1" cap="none" dirty="0" smtClean="0">
                <a:latin typeface="Times New Roman" panose="02020603050405020304" pitchFamily="18" charset="0"/>
                <a:cs typeface="Times New Roman" panose="02020603050405020304" pitchFamily="18" charset="0"/>
              </a:rPr>
              <a:t> </a:t>
            </a:r>
            <a:r>
              <a:rPr lang="en-US" sz="3000" b="1" cap="none" dirty="0" err="1" smtClean="0">
                <a:latin typeface="Times New Roman" panose="02020603050405020304" pitchFamily="18" charset="0"/>
                <a:cs typeface="Times New Roman" panose="02020603050405020304" pitchFamily="18" charset="0"/>
              </a:rPr>
              <a:t>ol</a:t>
            </a:r>
            <a:r>
              <a:rPr lang="az-Latn-AZ" sz="3000" b="1" cap="none" dirty="0" smtClean="0">
                <a:latin typeface="Times New Roman" panose="02020603050405020304" pitchFamily="18" charset="0"/>
                <a:cs typeface="Times New Roman" panose="02020603050405020304" pitchFamily="18" charset="0"/>
              </a:rPr>
              <a:t>a</a:t>
            </a:r>
            <a:r>
              <a:rPr lang="en-US" sz="3000" b="1" cap="none" dirty="0" smtClean="0">
                <a:latin typeface="Times New Roman" panose="02020603050405020304" pitchFamily="18" charset="0"/>
                <a:cs typeface="Times New Roman" panose="02020603050405020304" pitchFamily="18" charset="0"/>
              </a:rPr>
              <a:t>n</a:t>
            </a:r>
            <a:r>
              <a:rPr lang="az-Latn-AZ" sz="3000" b="1" cap="none" dirty="0" smtClean="0">
                <a:latin typeface="Times New Roman" panose="02020603050405020304" pitchFamily="18" charset="0"/>
                <a:cs typeface="Times New Roman" panose="02020603050405020304" pitchFamily="18" charset="0"/>
              </a:rPr>
              <a:t> sorğu və müraciətlər</a:t>
            </a:r>
            <a:endParaRPr lang="en-US" sz="3000" cap="none" dirty="0">
              <a:latin typeface="Times New Roman" panose="02020603050405020304" pitchFamily="18" charset="0"/>
              <a:cs typeface="Times New Roman" panose="02020603050405020304" pitchFamily="18" charset="0"/>
            </a:endParaRPr>
          </a:p>
        </p:txBody>
      </p:sp>
      <p:graphicFrame>
        <p:nvGraphicFramePr>
          <p:cNvPr id="3" name="Chart 2"/>
          <p:cNvGraphicFramePr/>
          <p:nvPr>
            <p:extLst>
              <p:ext uri="{D42A27DB-BD31-4B8C-83A1-F6EECF244321}">
                <p14:modId xmlns:p14="http://schemas.microsoft.com/office/powerpoint/2010/main" val="1477318816"/>
              </p:ext>
            </p:extLst>
          </p:nvPr>
        </p:nvGraphicFramePr>
        <p:xfrm>
          <a:off x="228600" y="1752600"/>
          <a:ext cx="8686800" cy="412467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p:cNvSpPr txBox="1">
            <a:spLocks/>
          </p:cNvSpPr>
          <p:nvPr/>
        </p:nvSpPr>
        <p:spPr>
          <a:xfrm>
            <a:off x="285720" y="6072206"/>
            <a:ext cx="8643998" cy="561971"/>
          </a:xfrm>
          <a:prstGeom prst="rect">
            <a:avLst/>
          </a:prstGeom>
          <a:ln>
            <a:solidFill>
              <a:schemeClr val="accent4"/>
            </a:solidFill>
          </a:ln>
          <a:effectLst/>
        </p:spPr>
        <p:txBody>
          <a:bodyPr vert="horz" lIns="91440" tIns="45720" rIns="91440" bIns="45720" rtlCol="0" anchor="ctr">
            <a:noAutofit/>
          </a:bodyPr>
          <a:lst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a:lstStyle>
          <a:p>
            <a:r>
              <a:rPr lang="az-Latn-AZ" sz="2000" b="1" cap="none" dirty="0" smtClean="0">
                <a:ln w="13335" cmpd="sng">
                  <a:noFill/>
                  <a:prstDash val="solid"/>
                </a:ln>
                <a:latin typeface="Times New Roman" panose="02020603050405020304" pitchFamily="18" charset="0"/>
                <a:cs typeface="Times New Roman" panose="02020603050405020304" pitchFamily="18" charset="0"/>
              </a:rPr>
              <a:t>KİV-dən daxil olan müraciətlərin 53%-ni TV-dən, 41%-ni saytdan, 4%-ni isə radiodan daxil olan müraciətlər təşkil edir.</a:t>
            </a:r>
            <a:endParaRPr lang="en-US" sz="2000" b="1" cap="none" dirty="0">
              <a:ln w="13335" cmpd="sng">
                <a:noFill/>
                <a:prstDash val="solid"/>
              </a:l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6632311"/>
      </p:ext>
    </p:extLst>
  </p:cSld>
  <p:clrMapOvr>
    <a:masterClrMapping/>
  </p:clrMapOvr>
  <p:transition spd="slow">
    <p:wedg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z-Latn-AZ" b="1" cap="none" dirty="0" smtClean="0">
                <a:latin typeface="Times New Roman" panose="02020603050405020304" pitchFamily="18" charset="0"/>
                <a:cs typeface="Times New Roman" panose="02020603050405020304" pitchFamily="18" charset="0"/>
              </a:rPr>
              <a:t>KİV-dən daxil olan müraciətlərin </a:t>
            </a:r>
            <a:br>
              <a:rPr lang="az-Latn-AZ" b="1" cap="none" dirty="0" smtClean="0">
                <a:latin typeface="Times New Roman" panose="02020603050405020304" pitchFamily="18" charset="0"/>
                <a:cs typeface="Times New Roman" panose="02020603050405020304" pitchFamily="18" charset="0"/>
              </a:rPr>
            </a:br>
            <a:r>
              <a:rPr lang="az-Latn-AZ" b="1" cap="none" dirty="0" smtClean="0">
                <a:latin typeface="Times New Roman" panose="02020603050405020304" pitchFamily="18" charset="0"/>
                <a:cs typeface="Times New Roman" panose="02020603050405020304" pitchFamily="18" charset="0"/>
              </a:rPr>
              <a:t>mövzular üzrə təhlili</a:t>
            </a:r>
            <a:endParaRPr lang="en-US" b="1" cap="none" dirty="0">
              <a:latin typeface="Times New Roman" panose="02020603050405020304" pitchFamily="18" charset="0"/>
              <a:cs typeface="Times New Roman" panose="02020603050405020304" pitchFamily="18" charset="0"/>
            </a:endParaRPr>
          </a:p>
        </p:txBody>
      </p:sp>
      <p:graphicFrame>
        <p:nvGraphicFramePr>
          <p:cNvPr id="3" name="Chart 2"/>
          <p:cNvGraphicFramePr/>
          <p:nvPr>
            <p:extLst>
              <p:ext uri="{D42A27DB-BD31-4B8C-83A1-F6EECF244321}">
                <p14:modId xmlns:p14="http://schemas.microsoft.com/office/powerpoint/2010/main" val="262656708"/>
              </p:ext>
            </p:extLst>
          </p:nvPr>
        </p:nvGraphicFramePr>
        <p:xfrm>
          <a:off x="304800" y="1752600"/>
          <a:ext cx="8610600" cy="48196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00091833"/>
      </p:ext>
    </p:extLst>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457200" y="274639"/>
            <a:ext cx="8229600" cy="715961"/>
          </a:xfrm>
          <a:prstGeom prst="rect">
            <a:avLst/>
          </a:prstGeom>
          <a:ln>
            <a:solidFill>
              <a:schemeClr val="accent4"/>
            </a:solidFill>
          </a:ln>
          <a:effectLst>
            <a:glow rad="101600">
              <a:schemeClr val="accent1">
                <a:satMod val="175000"/>
                <a:alpha val="40000"/>
              </a:schemeClr>
            </a:glow>
          </a:effectLst>
        </p:spPr>
        <p:txBody>
          <a:bodyPr>
            <a:noAutofit/>
          </a:bodyPr>
          <a:lst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a:lstStyle>
          <a:p>
            <a:r>
              <a:rPr lang="az-Latn-AZ" sz="3600" b="1" cap="none" dirty="0">
                <a:latin typeface="Times New Roman" panose="02020603050405020304" pitchFamily="18" charset="0"/>
                <a:cs typeface="Times New Roman" panose="02020603050405020304" pitchFamily="18" charset="0"/>
              </a:rPr>
              <a:t>B</a:t>
            </a:r>
            <a:r>
              <a:rPr lang="az-Latn-AZ" sz="3600" b="1" cap="none" dirty="0" smtClean="0">
                <a:latin typeface="Times New Roman" panose="02020603050405020304" pitchFamily="18" charset="0"/>
                <a:cs typeface="Times New Roman" panose="02020603050405020304" pitchFamily="18" charset="0"/>
              </a:rPr>
              <a:t>eynəlxalq əməkdaşlıq </a:t>
            </a:r>
            <a:br>
              <a:rPr lang="az-Latn-AZ" sz="3600" b="1" cap="none" dirty="0" smtClean="0">
                <a:latin typeface="Times New Roman" panose="02020603050405020304" pitchFamily="18" charset="0"/>
                <a:cs typeface="Times New Roman" panose="02020603050405020304" pitchFamily="18" charset="0"/>
              </a:rPr>
            </a:br>
            <a:endParaRPr lang="ru-RU" sz="3600" cap="none" dirty="0">
              <a:latin typeface="Times New Roman" panose="02020603050405020304" pitchFamily="18" charset="0"/>
              <a:cs typeface="Times New Roman" panose="02020603050405020304" pitchFamily="18" charset="0"/>
            </a:endParaRPr>
          </a:p>
        </p:txBody>
      </p:sp>
      <p:graphicFrame>
        <p:nvGraphicFramePr>
          <p:cNvPr id="3" name="Diagram 2"/>
          <p:cNvGraphicFramePr/>
          <p:nvPr>
            <p:extLst>
              <p:ext uri="{D42A27DB-BD31-4B8C-83A1-F6EECF244321}">
                <p14:modId xmlns:p14="http://schemas.microsoft.com/office/powerpoint/2010/main" val="602667833"/>
              </p:ext>
            </p:extLst>
          </p:nvPr>
        </p:nvGraphicFramePr>
        <p:xfrm>
          <a:off x="228600" y="1219200"/>
          <a:ext cx="86106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06739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267437509"/>
              </p:ext>
            </p:extLst>
          </p:nvPr>
        </p:nvGraphicFramePr>
        <p:xfrm>
          <a:off x="214282" y="428604"/>
          <a:ext cx="8610600" cy="61436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2831240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933618028"/>
              </p:ext>
            </p:extLst>
          </p:nvPr>
        </p:nvGraphicFramePr>
        <p:xfrm>
          <a:off x="97221" y="285728"/>
          <a:ext cx="8610600" cy="62420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46148116"/>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cap="none" dirty="0" err="1" smtClean="0">
                <a:latin typeface="Times New Roman" panose="02020603050405020304" pitchFamily="18" charset="0"/>
                <a:cs typeface="Times New Roman" panose="02020603050405020304" pitchFamily="18" charset="0"/>
              </a:rPr>
              <a:t>Özbəkistan</a:t>
            </a:r>
            <a:r>
              <a:rPr lang="en-US" sz="3000" b="1" cap="none" dirty="0" smtClean="0">
                <a:latin typeface="Times New Roman" panose="02020603050405020304" pitchFamily="18" charset="0"/>
                <a:cs typeface="Times New Roman" panose="02020603050405020304" pitchFamily="18" charset="0"/>
              </a:rPr>
              <a:t> </a:t>
            </a:r>
            <a:r>
              <a:rPr lang="az-Latn-AZ" sz="3000" b="1" cap="none" dirty="0" err="1">
                <a:latin typeface="Times New Roman" panose="02020603050405020304" pitchFamily="18" charset="0"/>
                <a:cs typeface="Times New Roman" panose="02020603050405020304" pitchFamily="18" charset="0"/>
              </a:rPr>
              <a:t>R</a:t>
            </a:r>
            <a:r>
              <a:rPr lang="en-US" sz="3000" b="1" cap="none" dirty="0" err="1" smtClean="0">
                <a:latin typeface="Times New Roman" panose="02020603050405020304" pitchFamily="18" charset="0"/>
                <a:cs typeface="Times New Roman" panose="02020603050405020304" pitchFamily="18" charset="0"/>
              </a:rPr>
              <a:t>espublikasının</a:t>
            </a:r>
            <a:r>
              <a:rPr lang="en-US" sz="3000" b="1" cap="none" dirty="0" smtClean="0">
                <a:latin typeface="Times New Roman" panose="02020603050405020304" pitchFamily="18" charset="0"/>
                <a:cs typeface="Times New Roman" panose="02020603050405020304" pitchFamily="18" charset="0"/>
              </a:rPr>
              <a:t> </a:t>
            </a:r>
            <a:r>
              <a:rPr lang="az-Latn-AZ" sz="3000" b="1" cap="none" dirty="0" err="1">
                <a:latin typeface="Times New Roman" panose="02020603050405020304" pitchFamily="18" charset="0"/>
                <a:cs typeface="Times New Roman" panose="02020603050405020304" pitchFamily="18" charset="0"/>
              </a:rPr>
              <a:t>Q</a:t>
            </a:r>
            <a:r>
              <a:rPr lang="en-US" sz="3000" b="1" cap="none" dirty="0" err="1" smtClean="0">
                <a:latin typeface="Times New Roman" panose="02020603050405020304" pitchFamily="18" charset="0"/>
                <a:cs typeface="Times New Roman" panose="02020603050405020304" pitchFamily="18" charset="0"/>
              </a:rPr>
              <a:t>adın</a:t>
            </a:r>
            <a:r>
              <a:rPr lang="en-US" sz="3000" b="1" cap="none" dirty="0" smtClean="0">
                <a:latin typeface="Times New Roman" panose="02020603050405020304" pitchFamily="18" charset="0"/>
                <a:cs typeface="Times New Roman" panose="02020603050405020304" pitchFamily="18" charset="0"/>
              </a:rPr>
              <a:t> </a:t>
            </a:r>
            <a:r>
              <a:rPr lang="az-Latn-AZ" sz="3000" b="1" cap="none" dirty="0" err="1">
                <a:latin typeface="Times New Roman" panose="02020603050405020304" pitchFamily="18" charset="0"/>
                <a:cs typeface="Times New Roman" panose="02020603050405020304" pitchFamily="18" charset="0"/>
              </a:rPr>
              <a:t>S</a:t>
            </a:r>
            <a:r>
              <a:rPr lang="en-US" sz="3000" b="1" cap="none" dirty="0" err="1" smtClean="0">
                <a:latin typeface="Times New Roman" panose="02020603050405020304" pitchFamily="18" charset="0"/>
                <a:cs typeface="Times New Roman" panose="02020603050405020304" pitchFamily="18" charset="0"/>
              </a:rPr>
              <a:t>ahibkarlar</a:t>
            </a:r>
            <a:r>
              <a:rPr lang="en-US" sz="3000" b="1" cap="none" dirty="0" smtClean="0">
                <a:latin typeface="Times New Roman" panose="02020603050405020304" pitchFamily="18" charset="0"/>
                <a:cs typeface="Times New Roman" panose="02020603050405020304" pitchFamily="18" charset="0"/>
              </a:rPr>
              <a:t> </a:t>
            </a:r>
            <a:r>
              <a:rPr lang="az-Latn-AZ" sz="3000" b="1" cap="none" dirty="0" err="1">
                <a:latin typeface="Times New Roman" panose="02020603050405020304" pitchFamily="18" charset="0"/>
                <a:cs typeface="Times New Roman" panose="02020603050405020304" pitchFamily="18" charset="0"/>
              </a:rPr>
              <a:t>K</a:t>
            </a:r>
            <a:r>
              <a:rPr lang="en-US" sz="3000" b="1" cap="none" dirty="0" err="1" smtClean="0">
                <a:latin typeface="Times New Roman" panose="02020603050405020304" pitchFamily="18" charset="0"/>
                <a:cs typeface="Times New Roman" panose="02020603050405020304" pitchFamily="18" charset="0"/>
              </a:rPr>
              <a:t>lubunun</a:t>
            </a:r>
            <a:r>
              <a:rPr lang="en-US" sz="3000" b="1" cap="none" dirty="0" smtClean="0">
                <a:latin typeface="Times New Roman" panose="02020603050405020304" pitchFamily="18" charset="0"/>
                <a:cs typeface="Times New Roman" panose="02020603050405020304" pitchFamily="18" charset="0"/>
              </a:rPr>
              <a:t> </a:t>
            </a:r>
            <a:r>
              <a:rPr lang="en-US" sz="3000" b="1" cap="none" dirty="0" err="1" smtClean="0">
                <a:latin typeface="Times New Roman" panose="02020603050405020304" pitchFamily="18" charset="0"/>
                <a:cs typeface="Times New Roman" panose="02020603050405020304" pitchFamily="18" charset="0"/>
              </a:rPr>
              <a:t>nümayəndə</a:t>
            </a:r>
            <a:r>
              <a:rPr lang="en-US" sz="3000" b="1" cap="none" dirty="0" smtClean="0">
                <a:latin typeface="Times New Roman" panose="02020603050405020304" pitchFamily="18" charset="0"/>
                <a:cs typeface="Times New Roman" panose="02020603050405020304" pitchFamily="18" charset="0"/>
              </a:rPr>
              <a:t> </a:t>
            </a:r>
            <a:r>
              <a:rPr lang="en-US" sz="3000" b="1" cap="none" dirty="0" err="1" smtClean="0">
                <a:latin typeface="Times New Roman" panose="02020603050405020304" pitchFamily="18" charset="0"/>
                <a:cs typeface="Times New Roman" panose="02020603050405020304" pitchFamily="18" charset="0"/>
              </a:rPr>
              <a:t>heyətini</a:t>
            </a:r>
            <a:r>
              <a:rPr lang="az-Latn-AZ" sz="3000" b="1" cap="none" dirty="0" smtClean="0">
                <a:latin typeface="Times New Roman" panose="02020603050405020304" pitchFamily="18" charset="0"/>
                <a:cs typeface="Times New Roman" panose="02020603050405020304" pitchFamily="18" charset="0"/>
              </a:rPr>
              <a:t>n</a:t>
            </a:r>
            <a:r>
              <a:rPr lang="en-US" sz="3000" b="1" cap="none" dirty="0" smtClean="0">
                <a:latin typeface="Times New Roman" panose="02020603050405020304" pitchFamily="18" charset="0"/>
                <a:cs typeface="Times New Roman" panose="02020603050405020304" pitchFamily="18" charset="0"/>
              </a:rPr>
              <a:t> </a:t>
            </a:r>
            <a:r>
              <a:rPr lang="en-US" sz="3000" b="1" cap="none" dirty="0" err="1" smtClean="0">
                <a:latin typeface="Times New Roman" panose="02020603050405020304" pitchFamily="18" charset="0"/>
                <a:cs typeface="Times New Roman" panose="02020603050405020304" pitchFamily="18" charset="0"/>
              </a:rPr>
              <a:t>qəbul</a:t>
            </a:r>
            <a:r>
              <a:rPr lang="az-Latn-AZ" sz="3000" b="1" cap="none" dirty="0" smtClean="0">
                <a:latin typeface="Times New Roman" panose="02020603050405020304" pitchFamily="18" charset="0"/>
                <a:cs typeface="Times New Roman" panose="02020603050405020304" pitchFamily="18" charset="0"/>
              </a:rPr>
              <a:t>u</a:t>
            </a:r>
            <a:endParaRPr lang="en-US" sz="3000" b="1" cap="none"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057400"/>
            <a:ext cx="8153400" cy="43132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7075810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45518" y="152400"/>
            <a:ext cx="8261350" cy="914400"/>
          </a:xfrm>
          <a:prstGeom prst="rect">
            <a:avLst/>
          </a:prstGeom>
          <a:ln>
            <a:solidFill>
              <a:schemeClr val="accent4"/>
            </a:solidFill>
          </a:ln>
          <a:effectLst>
            <a:glow rad="101600">
              <a:schemeClr val="accent1">
                <a:satMod val="175000"/>
                <a:alpha val="40000"/>
              </a:schemeClr>
            </a:glow>
          </a:effectLst>
        </p:spPr>
        <p:txBody>
          <a:bodyPr vert="horz" lIns="91440" tIns="45720" rIns="91440" bIns="45720" rtlCol="0" anchor="ctr">
            <a:noAutofit/>
          </a:bodyPr>
          <a:lst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a:lstStyle>
          <a:p>
            <a:r>
              <a:rPr lang="az-Latn-AZ" sz="3200" b="1" cap="none" dirty="0" smtClean="0">
                <a:latin typeface="Times New Roman" panose="02020603050405020304" pitchFamily="18" charset="0"/>
                <a:cs typeface="Times New Roman" panose="02020603050405020304" pitchFamily="18" charset="0"/>
              </a:rPr>
              <a:t>Təhlil, araşdırma və sorğular</a:t>
            </a:r>
            <a:endParaRPr lang="en-US" sz="3200" b="1" cap="none" dirty="0">
              <a:latin typeface="Times New Roman" panose="02020603050405020304" pitchFamily="18" charset="0"/>
              <a:cs typeface="Times New Roman" panose="02020603050405020304" pitchFamily="18" charset="0"/>
            </a:endParaRPr>
          </a:p>
        </p:txBody>
      </p:sp>
      <p:graphicFrame>
        <p:nvGraphicFramePr>
          <p:cNvPr id="3" name="Diagram 2"/>
          <p:cNvGraphicFramePr/>
          <p:nvPr>
            <p:extLst>
              <p:ext uri="{D42A27DB-BD31-4B8C-83A1-F6EECF244321}">
                <p14:modId xmlns:p14="http://schemas.microsoft.com/office/powerpoint/2010/main" val="3474627083"/>
              </p:ext>
            </p:extLst>
          </p:nvPr>
        </p:nvGraphicFramePr>
        <p:xfrm>
          <a:off x="345518" y="1371600"/>
          <a:ext cx="8378268" cy="500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6701045"/>
      </p:ext>
    </p:extLst>
  </p:cSld>
  <p:clrMapOvr>
    <a:masterClrMapping/>
  </p:clrMapOvr>
  <p:transition spd="slow">
    <p:wipe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457200" y="274635"/>
            <a:ext cx="8229600" cy="944565"/>
          </a:xfrm>
          <a:prstGeom prst="rect">
            <a:avLst/>
          </a:prstGeom>
          <a:ln>
            <a:solidFill>
              <a:schemeClr val="accent4"/>
            </a:solidFill>
          </a:ln>
          <a:effectLst>
            <a:glow rad="101600">
              <a:schemeClr val="accent1">
                <a:satMod val="175000"/>
                <a:alpha val="40000"/>
              </a:schemeClr>
            </a:glow>
          </a:effectLst>
        </p:spPr>
        <p:txBody>
          <a:bodyPr>
            <a:noAutofit/>
          </a:bodyPr>
          <a:lst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a:lstStyle>
          <a:p>
            <a:r>
              <a:rPr lang="az-Latn-AZ" sz="2800" b="1" cap="none" dirty="0" smtClean="0">
                <a:latin typeface="Times New Roman" panose="02020603050405020304" pitchFamily="18" charset="0"/>
                <a:cs typeface="Times New Roman" panose="02020603050405020304" pitchFamily="18" charset="0"/>
              </a:rPr>
              <a:t>Türkiyə Respublikasına səfər.</a:t>
            </a:r>
          </a:p>
          <a:p>
            <a:r>
              <a:rPr lang="az-Latn-AZ" sz="2800" b="1" i="1" cap="none" dirty="0" smtClean="0">
                <a:latin typeface="Times New Roman" panose="02020603050405020304" pitchFamily="18" charset="0"/>
                <a:cs typeface="Times New Roman" panose="02020603050405020304" pitchFamily="18" charset="0"/>
              </a:rPr>
              <a:t>Ailə və Sosial Xidmətlər Nazirliyində görüşlər </a:t>
            </a:r>
          </a:p>
          <a:p>
            <a:endParaRPr lang="az-Latn-AZ" sz="2800" b="1" cap="none" dirty="0" smtClean="0">
              <a:latin typeface="Times New Roman" panose="02020603050405020304" pitchFamily="18" charset="0"/>
              <a:cs typeface="Times New Roman" panose="02020603050405020304" pitchFamily="18" charset="0"/>
            </a:endParaRPr>
          </a:p>
          <a:p>
            <a:r>
              <a:rPr lang="az-Latn-AZ" sz="2800" b="1" cap="none" dirty="0" smtClean="0">
                <a:latin typeface="Times New Roman" panose="02020603050405020304" pitchFamily="18" charset="0"/>
                <a:cs typeface="Times New Roman" panose="02020603050405020304" pitchFamily="18" charset="0"/>
              </a:rPr>
              <a:t/>
            </a:r>
            <a:br>
              <a:rPr lang="az-Latn-AZ" sz="2800" b="1" cap="none" dirty="0" smtClean="0">
                <a:latin typeface="Times New Roman" panose="02020603050405020304" pitchFamily="18" charset="0"/>
                <a:cs typeface="Times New Roman" panose="02020603050405020304" pitchFamily="18" charset="0"/>
              </a:rPr>
            </a:br>
            <a:endParaRPr lang="ru-RU" sz="2800" cap="none" dirty="0">
              <a:latin typeface="Times New Roman" panose="02020603050405020304" pitchFamily="18" charset="0"/>
              <a:cs typeface="Times New Roman" panose="02020603050405020304" pitchFamily="18" charset="0"/>
            </a:endParaRPr>
          </a:p>
        </p:txBody>
      </p:sp>
      <p:graphicFrame>
        <p:nvGraphicFramePr>
          <p:cNvPr id="5" name="Diagram 4"/>
          <p:cNvGraphicFramePr/>
          <p:nvPr>
            <p:extLst>
              <p:ext uri="{D42A27DB-BD31-4B8C-83A1-F6EECF244321}">
                <p14:modId xmlns:p14="http://schemas.microsoft.com/office/powerpoint/2010/main" val="3684747062"/>
              </p:ext>
            </p:extLst>
          </p:nvPr>
        </p:nvGraphicFramePr>
        <p:xfrm>
          <a:off x="215462" y="1106214"/>
          <a:ext cx="8852338" cy="56755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1284318"/>
      </p:ext>
    </p:extLst>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457200" y="274639"/>
            <a:ext cx="8229600" cy="563561"/>
          </a:xfrm>
          <a:prstGeom prst="rect">
            <a:avLst/>
          </a:prstGeom>
          <a:solidFill>
            <a:schemeClr val="bg1"/>
          </a:solidFill>
          <a:ln>
            <a:solidFill>
              <a:schemeClr val="accent4"/>
            </a:solidFill>
          </a:ln>
          <a:effectLst>
            <a:glow rad="101600">
              <a:schemeClr val="accent1">
                <a:satMod val="175000"/>
                <a:alpha val="40000"/>
              </a:schemeClr>
            </a:glow>
          </a:effectLst>
        </p:spPr>
        <p:txBody>
          <a:bodyPr>
            <a:noAutofit/>
          </a:bodyPr>
          <a:lst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a:lstStyle>
          <a:p>
            <a:r>
              <a:rPr lang="en-US" sz="2800" b="1" i="1" cap="none" dirty="0" err="1" smtClean="0"/>
              <a:t>Ədalət</a:t>
            </a:r>
            <a:r>
              <a:rPr lang="en-US" sz="2800" b="1" i="1" cap="none" dirty="0" smtClean="0"/>
              <a:t> </a:t>
            </a:r>
            <a:r>
              <a:rPr lang="en-US" sz="2800" b="1" i="1" cap="none" dirty="0" err="1" smtClean="0"/>
              <a:t>və</a:t>
            </a:r>
            <a:r>
              <a:rPr lang="en-US" sz="2800" b="1" i="1" cap="none" dirty="0" smtClean="0"/>
              <a:t> </a:t>
            </a:r>
            <a:r>
              <a:rPr lang="en-US" sz="2800" b="1" i="1" cap="none" dirty="0" err="1" smtClean="0"/>
              <a:t>inkişaf</a:t>
            </a:r>
            <a:r>
              <a:rPr lang="en-US" sz="2800" b="1" i="1" cap="none" dirty="0" smtClean="0"/>
              <a:t> </a:t>
            </a:r>
            <a:r>
              <a:rPr lang="en-US" sz="2800" b="1" i="1" cap="none" dirty="0" err="1" smtClean="0"/>
              <a:t>partiyasında</a:t>
            </a:r>
            <a:r>
              <a:rPr lang="az-Latn-AZ" sz="2800" b="1" i="1" cap="none" dirty="0" smtClean="0"/>
              <a:t> görüş</a:t>
            </a:r>
            <a:r>
              <a:rPr lang="en-US" sz="2800" b="1" i="1" cap="none" dirty="0" smtClean="0"/>
              <a:t> </a:t>
            </a:r>
          </a:p>
          <a:p>
            <a:r>
              <a:rPr lang="az-Latn-AZ" sz="2800" b="1" i="1" cap="none" dirty="0" smtClean="0">
                <a:latin typeface="Times New Roman" panose="02020603050405020304" pitchFamily="18" charset="0"/>
                <a:cs typeface="Times New Roman" panose="02020603050405020304" pitchFamily="18" charset="0"/>
              </a:rPr>
              <a:t/>
            </a:r>
            <a:br>
              <a:rPr lang="az-Latn-AZ" sz="2800" b="1" i="1" cap="none" dirty="0" smtClean="0">
                <a:latin typeface="Times New Roman" panose="02020603050405020304" pitchFamily="18" charset="0"/>
                <a:cs typeface="Times New Roman" panose="02020603050405020304" pitchFamily="18" charset="0"/>
              </a:rPr>
            </a:br>
            <a:endParaRPr lang="ru-RU" sz="2800" i="1" cap="none" dirty="0">
              <a:latin typeface="Times New Roman" panose="02020603050405020304" pitchFamily="18" charset="0"/>
              <a:cs typeface="Times New Roman" panose="02020603050405020304" pitchFamily="18" charset="0"/>
            </a:endParaRPr>
          </a:p>
        </p:txBody>
      </p:sp>
      <p:graphicFrame>
        <p:nvGraphicFramePr>
          <p:cNvPr id="3" name="Diagram 2"/>
          <p:cNvGraphicFramePr/>
          <p:nvPr>
            <p:extLst>
              <p:ext uri="{D42A27DB-BD31-4B8C-83A1-F6EECF244321}">
                <p14:modId xmlns:p14="http://schemas.microsoft.com/office/powerpoint/2010/main" val="474029429"/>
              </p:ext>
            </p:extLst>
          </p:nvPr>
        </p:nvGraphicFramePr>
        <p:xfrm>
          <a:off x="215462" y="1066800"/>
          <a:ext cx="8852338" cy="56755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35421377"/>
      </p:ext>
    </p:extLst>
  </p:cSld>
  <p:clrMapOvr>
    <a:masterClrMapping/>
  </p:clrMapOvr>
  <p:transition spd="slow">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a:bodyPr>
          <a:lstStyle/>
          <a:p>
            <a:r>
              <a:rPr lang="az-Latn-AZ" sz="2800" b="1" i="1" cap="none" dirty="0" smtClean="0">
                <a:latin typeface="Times New Roman" pitchFamily="18" charset="0"/>
                <a:cs typeface="Times New Roman" pitchFamily="18" charset="0"/>
              </a:rPr>
              <a:t>Məişət zorakılığı ilə mübarizə sahəsində fəaliyyət göstərən mərkəzlərlə tanışlıq</a:t>
            </a:r>
            <a:endParaRPr lang="en-US" sz="2800" b="1" i="1" cap="none" dirty="0">
              <a:latin typeface="Times New Roman" pitchFamily="18" charset="0"/>
              <a:cs typeface="Times New Roman" pitchFamily="18" charset="0"/>
            </a:endParaRPr>
          </a:p>
        </p:txBody>
      </p:sp>
      <p:pic>
        <p:nvPicPr>
          <p:cNvPr id="5" name="Рисунок 4" descr="turkiye2collage.jpg"/>
          <p:cNvPicPr>
            <a:picLocks noChangeAspect="1"/>
          </p:cNvPicPr>
          <p:nvPr/>
        </p:nvPicPr>
        <p:blipFill>
          <a:blip r:embed="rId2" cstate="print"/>
          <a:stretch>
            <a:fillRect/>
          </a:stretch>
        </p:blipFill>
        <p:spPr>
          <a:xfrm>
            <a:off x="1071538" y="1675638"/>
            <a:ext cx="6858048" cy="49943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751097021"/>
              </p:ext>
            </p:extLst>
          </p:nvPr>
        </p:nvGraphicFramePr>
        <p:xfrm>
          <a:off x="304800" y="1000108"/>
          <a:ext cx="8534400" cy="56292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4942" y="1071546"/>
            <a:ext cx="365760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1000" y="3754042"/>
            <a:ext cx="3833810" cy="28753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Заголовок 1"/>
          <p:cNvSpPr txBox="1">
            <a:spLocks/>
          </p:cNvSpPr>
          <p:nvPr/>
        </p:nvSpPr>
        <p:spPr>
          <a:xfrm>
            <a:off x="285720" y="274635"/>
            <a:ext cx="8501122" cy="654035"/>
          </a:xfrm>
          <a:prstGeom prst="rect">
            <a:avLst/>
          </a:prstGeom>
          <a:ln>
            <a:solidFill>
              <a:schemeClr val="accent4"/>
            </a:solidFill>
          </a:ln>
          <a:effectLst>
            <a:glow rad="101600">
              <a:schemeClr val="accent1">
                <a:satMod val="175000"/>
                <a:alpha val="40000"/>
              </a:schemeClr>
            </a:glow>
          </a:effectLst>
        </p:spPr>
        <p:txBody>
          <a:bodyPr>
            <a:noAutofit/>
          </a:bodyPr>
          <a:lst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a:lstStyle>
          <a:p>
            <a:r>
              <a:rPr lang="az-Latn-AZ" sz="2800" b="1" cap="none" dirty="0" smtClean="0">
                <a:latin typeface="Times New Roman" panose="02020603050405020304" pitchFamily="18" charset="0"/>
                <a:cs typeface="Times New Roman" panose="02020603050405020304" pitchFamily="18" charset="0"/>
              </a:rPr>
              <a:t>BMT-nin Cenevrədəki regional qərərgahı, 82-ci sessiya</a:t>
            </a:r>
            <a:endParaRPr lang="ru-RU" sz="2800" b="1"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15498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2290651180"/>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p:cNvGraphicFramePr/>
          <p:nvPr>
            <p:extLst>
              <p:ext uri="{D42A27DB-BD31-4B8C-83A1-F6EECF244321}">
                <p14:modId xmlns:p14="http://schemas.microsoft.com/office/powerpoint/2010/main" val="1304740426"/>
              </p:ext>
            </p:extLst>
          </p:nvPr>
        </p:nvGraphicFramePr>
        <p:xfrm>
          <a:off x="-78828" y="304800"/>
          <a:ext cx="8841828" cy="6324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9" name="Pictur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4799" y="1066800"/>
            <a:ext cx="5257801" cy="457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25472727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2"/>
          <p:cNvSpPr txBox="1">
            <a:spLocks/>
          </p:cNvSpPr>
          <p:nvPr/>
        </p:nvSpPr>
        <p:spPr>
          <a:xfrm>
            <a:off x="214282" y="1285860"/>
            <a:ext cx="8615394" cy="5309904"/>
          </a:xfrm>
          <a:prstGeom prst="rect">
            <a:avLst/>
          </a:prstGeom>
        </p:spPr>
        <p:txBody>
          <a:bodyPr>
            <a:noAutofit/>
          </a:bodyPr>
          <a:lstStyle/>
          <a:p>
            <a:pPr marL="342900" marR="0" lvl="0" indent="-228600" algn="just" defTabSz="914400" rtl="0" eaLnBrk="1" fontAlgn="auto" latinLnBrk="0" hangingPunct="1">
              <a:spcBef>
                <a:spcPct val="20000"/>
              </a:spcBef>
              <a:spcAft>
                <a:spcPts val="0"/>
              </a:spcAft>
              <a:buClr>
                <a:schemeClr val="accent1"/>
              </a:buClr>
              <a:buSzTx/>
              <a:buFont typeface="Wingdings" pitchFamily="2" charset="2"/>
              <a:buChar char="q"/>
              <a:tabLst/>
              <a:defRPr/>
            </a:pPr>
            <a:r>
              <a:rPr kumimoji="0" lang="az-Latn-AZ" sz="2300" b="0" i="0" u="none" strike="noStrike" kern="1200" cap="none" spc="0" normalizeH="0" baseline="0" noProof="0" dirty="0" smtClean="0">
                <a:ln>
                  <a:noFill/>
                </a:ln>
                <a:effectLst/>
                <a:uLnTx/>
                <a:uFillTx/>
                <a:latin typeface="Times New Roman" pitchFamily="18" charset="0"/>
                <a:cs typeface="Times New Roman" pitchFamily="18" charset="0"/>
              </a:rPr>
              <a:t>Ailə, qadın və uşaq məsələləri ilə bağlı yerli icmalar da daxil olmaqla respublikanın müxtəlif yerlərində əhali və xüsusi ilə də yeniyetmə və gənclər arasında maarifləndirmə tədbirlərinin keçirilməsi, eyni zamanda bu sahələrdə çalışan mütəxəssislər üçün təlim və seminarların təşkili;</a:t>
            </a:r>
          </a:p>
          <a:p>
            <a:pPr marL="342900" marR="0" lvl="0" indent="-228600" algn="l" defTabSz="914400" rtl="0" eaLnBrk="1" fontAlgn="auto" latinLnBrk="0" hangingPunct="1">
              <a:spcBef>
                <a:spcPct val="20000"/>
              </a:spcBef>
              <a:spcAft>
                <a:spcPts val="0"/>
              </a:spcAft>
              <a:buClr>
                <a:schemeClr val="accent1"/>
              </a:buClr>
              <a:buSzTx/>
              <a:buFont typeface="Wingdings" pitchFamily="2" charset="2"/>
              <a:buChar char="q"/>
              <a:tabLst/>
              <a:defRPr/>
            </a:pPr>
            <a:r>
              <a:rPr kumimoji="0" lang="az-Latn-AZ" sz="2300" b="0" i="0" u="none" strike="noStrike" kern="1200" cap="none" spc="0" normalizeH="0" baseline="0" noProof="0" dirty="0" smtClean="0">
                <a:ln>
                  <a:noFill/>
                </a:ln>
                <a:effectLst/>
                <a:uLnTx/>
                <a:uFillTx/>
                <a:latin typeface="Times New Roman" pitchFamily="18" charset="0"/>
                <a:cs typeface="Times New Roman" pitchFamily="18" charset="0"/>
              </a:rPr>
              <a:t>Aidiyyəti sahələr üzrə 8 analitik təhlil, araşdırma</a:t>
            </a:r>
            <a:r>
              <a:rPr kumimoji="0" lang="az-Latn-AZ" sz="2300" b="0" i="0" u="none" strike="noStrike" kern="1200" cap="none" spc="0" normalizeH="0" noProof="0" dirty="0" smtClean="0">
                <a:ln>
                  <a:noFill/>
                </a:ln>
                <a:effectLst/>
                <a:uLnTx/>
                <a:uFillTx/>
                <a:latin typeface="Times New Roman" pitchFamily="18" charset="0"/>
                <a:cs typeface="Times New Roman" pitchFamily="18" charset="0"/>
              </a:rPr>
              <a:t> və sorğunu</a:t>
            </a:r>
            <a:r>
              <a:rPr kumimoji="0" lang="az-Latn-AZ" sz="2300" b="0" i="0" u="none" strike="noStrike" kern="1200" cap="none" spc="0" normalizeH="0" baseline="0" noProof="0" dirty="0" smtClean="0">
                <a:ln>
                  <a:noFill/>
                </a:ln>
                <a:effectLst/>
                <a:uLnTx/>
                <a:uFillTx/>
                <a:latin typeface="Times New Roman" pitchFamily="18" charset="0"/>
                <a:cs typeface="Times New Roman" pitchFamily="18" charset="0"/>
              </a:rPr>
              <a:t>n həyata keçirilməsi;</a:t>
            </a:r>
          </a:p>
          <a:p>
            <a:pPr marL="342900" indent="-228600">
              <a:spcBef>
                <a:spcPct val="20000"/>
              </a:spcBef>
              <a:buClr>
                <a:schemeClr val="accent1"/>
              </a:buClr>
              <a:buFont typeface="Wingdings" pitchFamily="2" charset="2"/>
              <a:buChar char="q"/>
            </a:pPr>
            <a:r>
              <a:rPr lang="en-US" sz="2300" dirty="0" smtClean="0">
                <a:latin typeface="Times New Roman" pitchFamily="18" charset="0"/>
                <a:cs typeface="Times New Roman" pitchFamily="18" charset="0"/>
              </a:rPr>
              <a:t>“</a:t>
            </a:r>
            <a:r>
              <a:rPr lang="az-Latn-AZ" sz="2300" dirty="0" smtClean="0">
                <a:latin typeface="Times New Roman" pitchFamily="18" charset="0"/>
                <a:cs typeface="Times New Roman" pitchFamily="18" charset="0"/>
              </a:rPr>
              <a:t>Uşaqlara dair Strategiyanın həyata keçirilməsi üzrə 2020-2025-ci illər üçün Fəaliyyət Planı</a:t>
            </a:r>
            <a:r>
              <a:rPr lang="en-US" sz="2300" dirty="0" smtClean="0">
                <a:latin typeface="Times New Roman" pitchFamily="18" charset="0"/>
                <a:cs typeface="Times New Roman" pitchFamily="18" charset="0"/>
              </a:rPr>
              <a:t>”</a:t>
            </a:r>
            <a:r>
              <a:rPr lang="az-Latn-AZ" sz="2300" dirty="0" smtClean="0">
                <a:latin typeface="Times New Roman" pitchFamily="18" charset="0"/>
                <a:cs typeface="Times New Roman" pitchFamily="18" charset="0"/>
              </a:rPr>
              <a:t>nında nəzərdə tutulan işlərin yerinə yetirilməsi; </a:t>
            </a:r>
          </a:p>
          <a:p>
            <a:pPr marL="342900" indent="-228600">
              <a:spcBef>
                <a:spcPct val="20000"/>
              </a:spcBef>
              <a:buClr>
                <a:schemeClr val="accent1"/>
              </a:buClr>
              <a:buFont typeface="Wingdings" pitchFamily="2" charset="2"/>
              <a:buChar char="q"/>
            </a:pPr>
            <a:r>
              <a:rPr lang="az-Latn-AZ" sz="2300" dirty="0" smtClean="0">
                <a:latin typeface="Times New Roman" pitchFamily="18" charset="0"/>
                <a:cs typeface="Times New Roman" pitchFamily="18" charset="0"/>
              </a:rPr>
              <a:t>“Ailə Strategiyası” layihəsinin hazırlanmasına dair işlərin davam etdirilməsi;</a:t>
            </a:r>
          </a:p>
          <a:p>
            <a:pPr marL="342900" indent="-228600">
              <a:spcBef>
                <a:spcPct val="20000"/>
              </a:spcBef>
              <a:buClr>
                <a:schemeClr val="accent1"/>
              </a:buClr>
              <a:buFont typeface="Wingdings" pitchFamily="2" charset="2"/>
              <a:buChar char="q"/>
            </a:pPr>
            <a:r>
              <a:rPr lang="az-Latn-AZ" sz="2300" dirty="0" smtClean="0">
                <a:latin typeface="Times New Roman" pitchFamily="18" charset="0"/>
                <a:cs typeface="Times New Roman" pitchFamily="18" charset="0"/>
              </a:rPr>
              <a:t>Normativ hüquqi bazanın təkmilləşdirilməsi ilə bağlı layihələrin hazırlanması;</a:t>
            </a:r>
          </a:p>
          <a:p>
            <a:pPr marL="342900" indent="-228600">
              <a:spcBef>
                <a:spcPct val="20000"/>
              </a:spcBef>
              <a:buClr>
                <a:schemeClr val="accent1"/>
              </a:buClr>
              <a:buFont typeface="Wingdings" pitchFamily="2" charset="2"/>
              <a:buChar char="q"/>
            </a:pPr>
            <a:endParaRPr lang="az-Latn-AZ" sz="2300" dirty="0" smtClean="0">
              <a:latin typeface="Times New Roman" pitchFamily="18" charset="0"/>
              <a:cs typeface="Times New Roman" pitchFamily="18" charset="0"/>
            </a:endParaRPr>
          </a:p>
          <a:p>
            <a:pPr marL="342900" lvl="0" indent="-228600">
              <a:spcBef>
                <a:spcPct val="20000"/>
              </a:spcBef>
              <a:buClr>
                <a:schemeClr val="accent1"/>
              </a:buClr>
            </a:pPr>
            <a:endParaRPr lang="az-Latn-AZ" sz="2300" dirty="0" smtClean="0">
              <a:latin typeface="Times New Roman" pitchFamily="18" charset="0"/>
              <a:cs typeface="Times New Roman" pitchFamily="18" charset="0"/>
            </a:endParaRPr>
          </a:p>
          <a:p>
            <a:pPr marL="342900" indent="-228600">
              <a:spcBef>
                <a:spcPct val="20000"/>
              </a:spcBef>
              <a:buClr>
                <a:schemeClr val="accent1"/>
              </a:buClr>
              <a:buFont typeface="Wingdings" pitchFamily="2" charset="2"/>
              <a:buChar char="q"/>
            </a:pPr>
            <a:endParaRPr lang="az-Latn-AZ" sz="2300" dirty="0" smtClean="0">
              <a:latin typeface="Times New Roman" pitchFamily="18" charset="0"/>
              <a:cs typeface="Times New Roman" pitchFamily="18" charset="0"/>
            </a:endParaRPr>
          </a:p>
          <a:p>
            <a:pPr marL="342900" marR="0" lvl="0" indent="-228600" algn="l" defTabSz="914400" rtl="0" eaLnBrk="1" fontAlgn="auto" latinLnBrk="0" hangingPunct="1">
              <a:lnSpc>
                <a:spcPct val="100000"/>
              </a:lnSpc>
              <a:spcBef>
                <a:spcPct val="20000"/>
              </a:spcBef>
              <a:spcAft>
                <a:spcPts val="0"/>
              </a:spcAft>
              <a:buClr>
                <a:schemeClr val="accent1"/>
              </a:buClr>
              <a:buSzTx/>
              <a:buFont typeface="Wingdings" pitchFamily="2" charset="2"/>
              <a:buChar char="q"/>
              <a:tabLst/>
              <a:defRPr/>
            </a:pPr>
            <a:endParaRPr kumimoji="0" lang="az-Latn-AZ" sz="2300" b="0" i="0" u="none" strike="noStrike" kern="1200" cap="none" spc="0" normalizeH="0" baseline="0" noProof="0" dirty="0" smtClean="0">
              <a:ln>
                <a:noFill/>
              </a:ln>
              <a:effectLst/>
              <a:uLnTx/>
              <a:uFillTx/>
              <a:latin typeface="Times New Roman" pitchFamily="18" charset="0"/>
              <a:cs typeface="Times New Roman" pitchFamily="18" charset="0"/>
            </a:endParaRPr>
          </a:p>
        </p:txBody>
      </p:sp>
      <p:sp>
        <p:nvSpPr>
          <p:cNvPr id="3" name="Заголовок 1"/>
          <p:cNvSpPr txBox="1">
            <a:spLocks/>
          </p:cNvSpPr>
          <p:nvPr/>
        </p:nvSpPr>
        <p:spPr>
          <a:xfrm>
            <a:off x="457200" y="274635"/>
            <a:ext cx="8229600" cy="944565"/>
          </a:xfrm>
          <a:prstGeom prst="rect">
            <a:avLst/>
          </a:prstGeom>
          <a:ln>
            <a:solidFill>
              <a:schemeClr val="accent4"/>
            </a:solidFill>
          </a:ln>
          <a:effectLst>
            <a:glow rad="101600">
              <a:schemeClr val="accent1">
                <a:satMod val="175000"/>
                <a:alpha val="40000"/>
              </a:schemeClr>
            </a:glow>
          </a:effectLst>
        </p:spPr>
        <p:txBody>
          <a:bodyPr>
            <a:noAutofit/>
          </a:bodyPr>
          <a:lst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a:lstStyle>
          <a:p>
            <a:r>
              <a:rPr lang="az-Latn-AZ" sz="2400" b="1" cap="none" dirty="0" smtClean="0">
                <a:latin typeface="Times New Roman" pitchFamily="18" charset="0"/>
                <a:cs typeface="Times New Roman" pitchFamily="18" charset="0"/>
              </a:rPr>
              <a:t>Əsas fəaliyyət istiqamətləri üzrə 2022-ci ilin ikinci yarısı üçün nəzərdə tutulan görüləcək işlər</a:t>
            </a:r>
            <a:endParaRPr lang="ru-RU" sz="2400" cap="none"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2"/>
          <p:cNvSpPr txBox="1">
            <a:spLocks/>
          </p:cNvSpPr>
          <p:nvPr/>
        </p:nvSpPr>
        <p:spPr>
          <a:xfrm>
            <a:off x="285720" y="285728"/>
            <a:ext cx="8358246" cy="6312194"/>
          </a:xfrm>
          <a:prstGeom prst="rect">
            <a:avLst/>
          </a:prstGeom>
        </p:spPr>
        <p:txBody>
          <a:bodyPr>
            <a:noAutofit/>
          </a:bodyPr>
          <a:lstStyle/>
          <a:p>
            <a:pPr marL="342900" indent="-228600" algn="just">
              <a:spcBef>
                <a:spcPct val="20000"/>
              </a:spcBef>
              <a:buClr>
                <a:schemeClr val="accent1"/>
              </a:buClr>
              <a:buFont typeface="Wingdings" pitchFamily="2" charset="2"/>
              <a:buChar char="q"/>
            </a:pPr>
            <a:r>
              <a:rPr lang="az-Latn-AZ" sz="2300" dirty="0" smtClean="0">
                <a:latin typeface="Times New Roman" pitchFamily="18" charset="0"/>
                <a:cs typeface="Times New Roman" pitchFamily="18" charset="0"/>
              </a:rPr>
              <a:t>Dövlət Proqramlarının icrası üzrə öhdəliklərin yerinə yetirilməsi;</a:t>
            </a:r>
          </a:p>
          <a:p>
            <a:pPr marL="342900" indent="-228600" algn="just">
              <a:spcBef>
                <a:spcPct val="20000"/>
              </a:spcBef>
              <a:buClr>
                <a:schemeClr val="accent1"/>
              </a:buClr>
              <a:buFont typeface="Wingdings" pitchFamily="2" charset="2"/>
              <a:buChar char="q"/>
            </a:pPr>
            <a:r>
              <a:rPr lang="az-Latn-AZ" sz="2300" dirty="0" smtClean="0">
                <a:latin typeface="Times New Roman" pitchFamily="18" charset="0"/>
                <a:cs typeface="Times New Roman" pitchFamily="18" charset="0"/>
              </a:rPr>
              <a:t>Komitənin fəaliyyət istiqamətlərinə uyğun olaraq beynəlxalq əməkdaşlığın genişləndirilməsi, BMT-nin Uşaq hüququları Komitəsinə təqdim ediləcək hesabata hazırlıq işlərinin davam etdirilməsi;</a:t>
            </a:r>
          </a:p>
          <a:p>
            <a:pPr marL="342900" lvl="0" indent="-228600" algn="just">
              <a:spcBef>
                <a:spcPct val="20000"/>
              </a:spcBef>
              <a:buClr>
                <a:schemeClr val="accent1"/>
              </a:buClr>
              <a:buFont typeface="Wingdings" pitchFamily="2" charset="2"/>
              <a:buChar char="q"/>
            </a:pPr>
            <a:r>
              <a:rPr lang="az-Latn-AZ" sz="2300" dirty="0" smtClean="0">
                <a:latin typeface="Times New Roman" pitchFamily="18" charset="0"/>
                <a:cs typeface="Times New Roman" pitchFamily="18" charset="0"/>
              </a:rPr>
              <a:t>Müharibənin nəticələrindən əziyyət çəkən əhali qrupları ilə işlərin aparılması;</a:t>
            </a:r>
            <a:endParaRPr kumimoji="0" lang="az-Latn-AZ" sz="2300" b="0" i="0" u="none" strike="noStrike" kern="1200" cap="none" spc="0" normalizeH="0" baseline="0" noProof="0" dirty="0" smtClean="0">
              <a:ln>
                <a:noFill/>
              </a:ln>
              <a:effectLst/>
              <a:uLnTx/>
              <a:uFillTx/>
              <a:latin typeface="Times New Roman" pitchFamily="18" charset="0"/>
              <a:cs typeface="Times New Roman" pitchFamily="18" charset="0"/>
            </a:endParaRPr>
          </a:p>
          <a:p>
            <a:pPr marL="342900" marR="0" lvl="0" indent="-228600" algn="just" defTabSz="914400" rtl="0" eaLnBrk="1" fontAlgn="auto" latinLnBrk="0" hangingPunct="1">
              <a:spcBef>
                <a:spcPct val="20000"/>
              </a:spcBef>
              <a:spcAft>
                <a:spcPts val="0"/>
              </a:spcAft>
              <a:buClr>
                <a:schemeClr val="accent1"/>
              </a:buClr>
              <a:buSzTx/>
              <a:buFont typeface="Wingdings" pitchFamily="2" charset="2"/>
              <a:buChar char="q"/>
              <a:tabLst/>
              <a:defRPr/>
            </a:pPr>
            <a:r>
              <a:rPr kumimoji="0" lang="az-Latn-AZ" sz="2300" b="0" i="0" u="none" strike="noStrike" kern="1200" cap="none" spc="0" normalizeH="0" baseline="0" noProof="0" dirty="0" smtClean="0">
                <a:ln>
                  <a:noFill/>
                </a:ln>
                <a:effectLst/>
                <a:uLnTx/>
                <a:uFillTx/>
                <a:latin typeface="Times New Roman" pitchFamily="18" charset="0"/>
                <a:cs typeface="Times New Roman" pitchFamily="18" charset="0"/>
              </a:rPr>
              <a:t>Komitənin fəaliyyət istiqamətlərinə uyğun olaraq beynəlxalq və milli səviyyədə qeyd edilən əlamətdar günlərlə bağlı tədbirlərin keçirilməsi;</a:t>
            </a:r>
          </a:p>
          <a:p>
            <a:pPr marL="342900" marR="0" lvl="0" indent="-228600" algn="just" defTabSz="914400" rtl="0" eaLnBrk="1" fontAlgn="auto" latinLnBrk="0" hangingPunct="1">
              <a:spcBef>
                <a:spcPct val="20000"/>
              </a:spcBef>
              <a:spcAft>
                <a:spcPts val="0"/>
              </a:spcAft>
              <a:buClr>
                <a:schemeClr val="accent1"/>
              </a:buClr>
              <a:buSzTx/>
              <a:buFont typeface="Wingdings" pitchFamily="2" charset="2"/>
              <a:buChar char="q"/>
              <a:tabLst/>
              <a:defRPr/>
            </a:pPr>
            <a:r>
              <a:rPr kumimoji="0" lang="az-Latn-AZ" sz="2300" b="0" i="0" u="none" strike="noStrike" kern="1200" cap="none" spc="0" normalizeH="0" baseline="0" noProof="0" dirty="0" smtClean="0">
                <a:ln>
                  <a:noFill/>
                </a:ln>
                <a:effectLst/>
                <a:uLnTx/>
                <a:uFillTx/>
                <a:latin typeface="Times New Roman" pitchFamily="18" charset="0"/>
                <a:cs typeface="Times New Roman" pitchFamily="18" charset="0"/>
              </a:rPr>
              <a:t>Komitənin fəaliyyət istiqamətləri sahəsində Media və vətəndaş cəmiyyəti, eyni zamanda Komitə nəzdində fəaliyyət göstərən İctimai Şura ilə işlərin aparılması</a:t>
            </a:r>
            <a:r>
              <a:rPr lang="az-Latn-AZ" sz="2300" dirty="0" smtClean="0">
                <a:latin typeface="Times New Roman" pitchFamily="18" charset="0"/>
                <a:cs typeface="Times New Roman" pitchFamily="18" charset="0"/>
              </a:rPr>
              <a:t>;</a:t>
            </a:r>
            <a:r>
              <a:rPr kumimoji="0" lang="az-Latn-AZ" sz="2300" b="0" i="0" u="none" strike="noStrike" kern="1200" cap="none" spc="0" normalizeH="0" baseline="0" noProof="0" dirty="0" smtClean="0">
                <a:ln>
                  <a:noFill/>
                </a:ln>
                <a:effectLst/>
                <a:uLnTx/>
                <a:uFillTx/>
                <a:latin typeface="Times New Roman" pitchFamily="18" charset="0"/>
                <a:cs typeface="Times New Roman" pitchFamily="18" charset="0"/>
              </a:rPr>
              <a:t> </a:t>
            </a:r>
          </a:p>
          <a:p>
            <a:pPr marL="342900" marR="0" lvl="0" indent="-228600" algn="just" defTabSz="914400" rtl="0" eaLnBrk="1" fontAlgn="auto" latinLnBrk="0" hangingPunct="1">
              <a:spcBef>
                <a:spcPct val="20000"/>
              </a:spcBef>
              <a:spcAft>
                <a:spcPts val="0"/>
              </a:spcAft>
              <a:buClr>
                <a:schemeClr val="accent1"/>
              </a:buClr>
              <a:buSzTx/>
              <a:buFont typeface="Wingdings" pitchFamily="2" charset="2"/>
              <a:buChar char="q"/>
              <a:tabLst/>
              <a:defRPr/>
            </a:pPr>
            <a:r>
              <a:rPr lang="az-Latn-AZ" sz="2300" dirty="0" smtClean="0">
                <a:latin typeface="Times New Roman" pitchFamily="18" charset="0"/>
                <a:cs typeface="Times New Roman" pitchFamily="18" charset="0"/>
              </a:rPr>
              <a:t>M</a:t>
            </a:r>
            <a:r>
              <a:rPr kumimoji="0" lang="az-Latn-AZ" sz="2300" b="0" i="0" u="none" strike="noStrike" kern="1200" cap="none" spc="0" normalizeH="0" baseline="0" noProof="0" dirty="0" smtClean="0">
                <a:ln>
                  <a:noFill/>
                </a:ln>
                <a:effectLst/>
                <a:uLnTx/>
                <a:uFillTx/>
                <a:latin typeface="Times New Roman" pitchFamily="18" charset="0"/>
                <a:cs typeface="Times New Roman" pitchFamily="18" charset="0"/>
              </a:rPr>
              <a:t>üvafiq sahədə maarifləndirici materialların hazırlanması və yayımlanması, sosial mediada fəaliyyətin gücləndirilməsi ilə bağlı tədbirlərin həyata keçirilməsi;</a:t>
            </a:r>
          </a:p>
          <a:p>
            <a:pPr marL="342900" marR="0" lvl="0" indent="-228600" algn="just" defTabSz="914400" rtl="0" eaLnBrk="1" fontAlgn="auto" latinLnBrk="0" hangingPunct="1">
              <a:spcBef>
                <a:spcPct val="20000"/>
              </a:spcBef>
              <a:spcAft>
                <a:spcPts val="0"/>
              </a:spcAft>
              <a:buClr>
                <a:schemeClr val="accent1"/>
              </a:buClr>
              <a:buSzTx/>
              <a:tabLst/>
              <a:defRPr/>
            </a:pPr>
            <a:endParaRPr kumimoji="0" lang="ru-RU" sz="2300" b="0" i="0" u="none" strike="noStrike" kern="1200" cap="none" spc="0" normalizeH="0" baseline="0" noProof="0" dirty="0">
              <a:ln>
                <a:noFill/>
              </a:ln>
              <a:effectLst/>
              <a:uLnTx/>
              <a:uFillTx/>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2"/>
          <p:cNvSpPr txBox="1">
            <a:spLocks/>
          </p:cNvSpPr>
          <p:nvPr/>
        </p:nvSpPr>
        <p:spPr>
          <a:xfrm>
            <a:off x="425669" y="1676400"/>
            <a:ext cx="8229600" cy="4906965"/>
          </a:xfrm>
          <a:prstGeom prst="rect">
            <a:avLst/>
          </a:prstGeom>
        </p:spPr>
        <p:txBody>
          <a:bodyPr>
            <a:norm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algn="ctr">
              <a:buFont typeface="Arial" pitchFamily="34" charset="0"/>
              <a:buNone/>
            </a:pPr>
            <a:r>
              <a:rPr lang="en-US" sz="10000" i="1" spc="-405" dirty="0" err="1" smtClean="0">
                <a:solidFill>
                  <a:schemeClr val="accent1">
                    <a:lumMod val="75000"/>
                  </a:schemeClr>
                </a:solidFill>
                <a:latin typeface="Times New Roman" panose="02020603050405020304" pitchFamily="18" charset="0"/>
                <a:cs typeface="Times New Roman" panose="02020603050405020304" pitchFamily="18" charset="0"/>
              </a:rPr>
              <a:t>Diqqətinizə</a:t>
            </a:r>
            <a:r>
              <a:rPr lang="en-US" sz="10000" i="1" spc="-405"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10000" i="1" spc="-585" dirty="0" err="1" smtClean="0">
                <a:solidFill>
                  <a:schemeClr val="accent1">
                    <a:lumMod val="75000"/>
                  </a:schemeClr>
                </a:solidFill>
                <a:latin typeface="Times New Roman" panose="02020603050405020304" pitchFamily="18" charset="0"/>
                <a:cs typeface="Times New Roman" panose="02020603050405020304" pitchFamily="18" charset="0"/>
              </a:rPr>
              <a:t>görə</a:t>
            </a:r>
            <a:r>
              <a:rPr lang="en-US" sz="10000" i="1" spc="-585"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10000" i="1" spc="-705" dirty="0" err="1" smtClean="0">
                <a:solidFill>
                  <a:schemeClr val="accent1">
                    <a:lumMod val="75000"/>
                  </a:schemeClr>
                </a:solidFill>
                <a:latin typeface="Times New Roman" panose="02020603050405020304" pitchFamily="18" charset="0"/>
                <a:cs typeface="Times New Roman" panose="02020603050405020304" pitchFamily="18" charset="0"/>
              </a:rPr>
              <a:t>minnətdaram</a:t>
            </a:r>
            <a:r>
              <a:rPr lang="en-US" sz="10000" i="1" spc="-705" dirty="0" smtClean="0">
                <a:solidFill>
                  <a:schemeClr val="accent1">
                    <a:lumMod val="75000"/>
                  </a:schemeClr>
                </a:solidFill>
                <a:latin typeface="Times New Roman" panose="02020603050405020304" pitchFamily="18" charset="0"/>
                <a:cs typeface="Times New Roman" panose="02020603050405020304" pitchFamily="18" charset="0"/>
              </a:rPr>
              <a:t>!</a:t>
            </a:r>
            <a:endParaRPr lang="ru-RU" sz="10000" i="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7370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607591307"/>
              </p:ext>
            </p:extLst>
          </p:nvPr>
        </p:nvGraphicFramePr>
        <p:xfrm>
          <a:off x="304800" y="381000"/>
          <a:ext cx="8458200" cy="617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541612"/>
      </p:ext>
    </p:extLst>
  </p:cSld>
  <p:clrMapOvr>
    <a:masterClrMapping/>
  </p:clrMapOvr>
  <p:transition spd="slow">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94441"/>
            <a:ext cx="8261350" cy="914400"/>
          </a:xfrm>
          <a:prstGeom prst="rect">
            <a:avLst/>
          </a:prstGeom>
          <a:ln>
            <a:solidFill>
              <a:schemeClr val="accent4"/>
            </a:solidFill>
          </a:ln>
          <a:effectLst>
            <a:glow rad="101600">
              <a:schemeClr val="accent1">
                <a:satMod val="175000"/>
                <a:alpha val="40000"/>
              </a:schemeClr>
            </a:glow>
          </a:effectLst>
        </p:spPr>
        <p:txBody>
          <a:bodyPr vert="horz" lIns="91440" tIns="45720" rIns="91440" bIns="45720" rtlCol="0" anchor="ctr">
            <a:noAutofit/>
          </a:bodyPr>
          <a:lst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a:lstStyle>
          <a:p>
            <a:r>
              <a:rPr lang="az-Latn-AZ" sz="2800" b="1" cap="none" dirty="0" smtClean="0">
                <a:latin typeface="Times New Roman" panose="02020603050405020304" pitchFamily="18" charset="0"/>
                <a:cs typeface="Times New Roman" panose="02020603050405020304" pitchFamily="18" charset="0"/>
              </a:rPr>
              <a:t>M</a:t>
            </a:r>
            <a:r>
              <a:rPr lang="en-US" sz="2800" b="1" cap="none" dirty="0" err="1" smtClean="0">
                <a:latin typeface="Times New Roman" panose="02020603050405020304" pitchFamily="18" charset="0"/>
                <a:cs typeface="Times New Roman" panose="02020603050405020304" pitchFamily="18" charset="0"/>
              </a:rPr>
              <a:t>illi</a:t>
            </a:r>
            <a:r>
              <a:rPr lang="en-US" sz="2800" b="1" cap="none" dirty="0" smtClean="0">
                <a:latin typeface="Times New Roman" panose="02020603050405020304" pitchFamily="18" charset="0"/>
                <a:cs typeface="Times New Roman" panose="02020603050405020304" pitchFamily="18" charset="0"/>
              </a:rPr>
              <a:t> </a:t>
            </a:r>
            <a:r>
              <a:rPr lang="en-US" sz="2800" b="1" cap="none" dirty="0" err="1" smtClean="0">
                <a:latin typeface="Times New Roman" panose="02020603050405020304" pitchFamily="18" charset="0"/>
                <a:cs typeface="Times New Roman" panose="02020603050405020304" pitchFamily="18" charset="0"/>
              </a:rPr>
              <a:t>səviyyədə</a:t>
            </a:r>
            <a:r>
              <a:rPr lang="en-US" sz="2800" b="1" cap="none" dirty="0" smtClean="0">
                <a:latin typeface="Times New Roman" panose="02020603050405020304" pitchFamily="18" charset="0"/>
                <a:cs typeface="Times New Roman" panose="02020603050405020304" pitchFamily="18" charset="0"/>
              </a:rPr>
              <a:t> </a:t>
            </a:r>
            <a:r>
              <a:rPr lang="en-US" sz="2800" b="1" cap="none" dirty="0" err="1" smtClean="0">
                <a:latin typeface="Times New Roman" panose="02020603050405020304" pitchFamily="18" charset="0"/>
                <a:cs typeface="Times New Roman" panose="02020603050405020304" pitchFamily="18" charset="0"/>
              </a:rPr>
              <a:t>qeyd</a:t>
            </a:r>
            <a:r>
              <a:rPr lang="en-US" sz="2800" b="1" cap="none" dirty="0" smtClean="0">
                <a:latin typeface="Times New Roman" panose="02020603050405020304" pitchFamily="18" charset="0"/>
                <a:cs typeface="Times New Roman" panose="02020603050405020304" pitchFamily="18" charset="0"/>
              </a:rPr>
              <a:t> </a:t>
            </a:r>
            <a:r>
              <a:rPr lang="en-US" sz="2800" b="1" cap="none" dirty="0" err="1" smtClean="0">
                <a:latin typeface="Times New Roman" panose="02020603050405020304" pitchFamily="18" charset="0"/>
                <a:cs typeface="Times New Roman" panose="02020603050405020304" pitchFamily="18" charset="0"/>
              </a:rPr>
              <a:t>edilən</a:t>
            </a:r>
            <a:r>
              <a:rPr lang="en-US" sz="2800" b="1" cap="none" dirty="0" smtClean="0">
                <a:latin typeface="Times New Roman" panose="02020603050405020304" pitchFamily="18" charset="0"/>
                <a:cs typeface="Times New Roman" panose="02020603050405020304" pitchFamily="18" charset="0"/>
              </a:rPr>
              <a:t> </a:t>
            </a:r>
            <a:r>
              <a:rPr lang="az-Latn-AZ" sz="2800" b="1" cap="none" dirty="0" smtClean="0">
                <a:latin typeface="Times New Roman" panose="02020603050405020304" pitchFamily="18" charset="0"/>
                <a:cs typeface="Times New Roman" panose="02020603050405020304" pitchFamily="18" charset="0"/>
              </a:rPr>
              <a:t>anım</a:t>
            </a:r>
            <a:r>
              <a:rPr lang="en-US" sz="2800" b="1" cap="none" dirty="0" smtClean="0">
                <a:latin typeface="Times New Roman" panose="02020603050405020304" pitchFamily="18" charset="0"/>
                <a:cs typeface="Times New Roman" panose="02020603050405020304" pitchFamily="18" charset="0"/>
              </a:rPr>
              <a:t> </a:t>
            </a:r>
            <a:r>
              <a:rPr lang="en-US" sz="2800" b="1" cap="none" dirty="0" err="1" smtClean="0">
                <a:latin typeface="Times New Roman" panose="02020603050405020304" pitchFamily="18" charset="0"/>
                <a:cs typeface="Times New Roman" panose="02020603050405020304" pitchFamily="18" charset="0"/>
              </a:rPr>
              <a:t>günlər</a:t>
            </a:r>
            <a:r>
              <a:rPr lang="az-Latn-AZ" sz="2800" b="1" cap="none" dirty="0" smtClean="0">
                <a:latin typeface="Times New Roman" panose="02020603050405020304" pitchFamily="18" charset="0"/>
                <a:cs typeface="Times New Roman" panose="02020603050405020304" pitchFamily="18" charset="0"/>
              </a:rPr>
              <a:t>i</a:t>
            </a:r>
            <a:endParaRPr lang="en-US" sz="2800" b="1" cap="none" dirty="0">
              <a:latin typeface="Times New Roman" panose="02020603050405020304" pitchFamily="18" charset="0"/>
              <a:cs typeface="Times New Roman" panose="02020603050405020304" pitchFamily="18" charset="0"/>
            </a:endParaRPr>
          </a:p>
        </p:txBody>
      </p:sp>
      <p:sp>
        <p:nvSpPr>
          <p:cNvPr id="2" name="Rectangle 1"/>
          <p:cNvSpPr/>
          <p:nvPr/>
        </p:nvSpPr>
        <p:spPr>
          <a:xfrm>
            <a:off x="160282" y="1524000"/>
            <a:ext cx="3878318" cy="2133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sz="2400" dirty="0">
                <a:solidFill>
                  <a:schemeClr val="tx1"/>
                </a:solidFill>
                <a:latin typeface="Times New Roman" panose="02020603050405020304" pitchFamily="18" charset="0"/>
                <a:cs typeface="Times New Roman" panose="02020603050405020304" pitchFamily="18" charset="0"/>
              </a:rPr>
              <a:t>Ağdam, Şüvəlan, Saatlı, Sabirabad, Hacıqabul, Qəbələ, İsmayıllı, Goranboy, Göygöl, Zaqatala, Zərdab rayonlarında</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6563599" y="1518745"/>
            <a:ext cx="2362201" cy="2133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sz="2200" dirty="0">
                <a:solidFill>
                  <a:schemeClr val="tx1"/>
                </a:solidFill>
                <a:latin typeface="Times New Roman" panose="02020603050405020304" pitchFamily="18" charset="0"/>
                <a:cs typeface="Times New Roman" panose="02020603050405020304" pitchFamily="18" charset="0"/>
              </a:rPr>
              <a:t>Komitə və İctimai Şuranın birgə təşkilatçılığı ilə</a:t>
            </a:r>
            <a:endParaRPr lang="en-US" sz="2200" dirty="0">
              <a:solidFill>
                <a:schemeClr val="tx1"/>
              </a:solidFill>
              <a:latin typeface="Times New Roman" panose="02020603050405020304" pitchFamily="18" charset="0"/>
              <a:cs typeface="Times New Roman" panose="02020603050405020304" pitchFamily="18" charset="0"/>
            </a:endParaRPr>
          </a:p>
          <a:p>
            <a:pPr algn="ctr"/>
            <a:r>
              <a:rPr lang="ru-RU" sz="2200" dirty="0">
                <a:solidFill>
                  <a:schemeClr val="tx1"/>
                </a:solidFill>
                <a:latin typeface="Times New Roman" panose="02020603050405020304" pitchFamily="18" charset="0"/>
                <a:cs typeface="Times New Roman" panose="02020603050405020304" pitchFamily="18" charset="0"/>
              </a:rPr>
              <a:t> </a:t>
            </a:r>
            <a:endParaRPr lang="en-US" sz="2200"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4114800" y="1524000"/>
            <a:ext cx="2362200" cy="2133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sz="2200" dirty="0">
                <a:solidFill>
                  <a:schemeClr val="tx1"/>
                </a:solidFill>
                <a:latin typeface="Times New Roman" panose="02020603050405020304" pitchFamily="18" charset="0"/>
                <a:cs typeface="Times New Roman" panose="02020603050405020304" pitchFamily="18" charset="0"/>
              </a:rPr>
              <a:t>Komitə və “Azərkitab” Kitab Mərkəzinin birgə təşkilatçılığı ilə</a:t>
            </a:r>
            <a:endParaRPr lang="en-US" sz="2200" dirty="0">
              <a:solidFill>
                <a:schemeClr val="tx1"/>
              </a:solidFill>
              <a:latin typeface="Times New Roman" panose="02020603050405020304" pitchFamily="18" charset="0"/>
              <a:cs typeface="Times New Roman" panose="02020603050405020304" pitchFamily="18" charset="0"/>
            </a:endParaRPr>
          </a:p>
        </p:txBody>
      </p:sp>
      <p:sp>
        <p:nvSpPr>
          <p:cNvPr id="3" name="AutoShape 2"/>
          <p:cNvSpPr>
            <a:spLocks noChangeArrowheads="1"/>
          </p:cNvSpPr>
          <p:nvPr/>
        </p:nvSpPr>
        <p:spPr bwMode="auto">
          <a:xfrm>
            <a:off x="1714480" y="3643314"/>
            <a:ext cx="613651" cy="964814"/>
          </a:xfrm>
          <a:prstGeom prst="downArrow">
            <a:avLst>
              <a:gd name="adj1" fmla="val 50000"/>
              <a:gd name="adj2" fmla="val 25000"/>
            </a:avLst>
          </a:prstGeom>
          <a:solidFill>
            <a:schemeClr val="bg2">
              <a:lumMod val="25000"/>
            </a:schemeClr>
          </a:solidFill>
          <a:ln w="12700">
            <a:solidFill>
              <a:srgbClr val="C3B5D9"/>
            </a:solidFill>
            <a:miter lim="800000"/>
            <a:headEnd/>
            <a:tailEnd/>
          </a:ln>
          <a:effectLst>
            <a:outerShdw dist="28398" dir="3806097" algn="ctr" rotWithShape="0">
              <a:srgbClr val="4B376A">
                <a:alpha val="50000"/>
              </a:srgbClr>
            </a:outerShdw>
          </a:effectLst>
        </p:spPr>
        <p:txBody>
          <a:bodyPr vert="eaVert" wrap="square" lIns="91440" tIns="45720" rIns="91440" bIns="45720" numCol="1" anchor="t" anchorCtr="0" compatLnSpc="1">
            <a:prstTxWarp prst="textNoShape">
              <a:avLst/>
            </a:prstTxWarp>
          </a:bodyPr>
          <a:lstStyle/>
          <a:p>
            <a:endParaRPr lang="en-US"/>
          </a:p>
        </p:txBody>
      </p:sp>
      <p:sp>
        <p:nvSpPr>
          <p:cNvPr id="10" name="AutoShape 2"/>
          <p:cNvSpPr>
            <a:spLocks noChangeArrowheads="1"/>
          </p:cNvSpPr>
          <p:nvPr/>
        </p:nvSpPr>
        <p:spPr bwMode="auto">
          <a:xfrm>
            <a:off x="7437873" y="3657599"/>
            <a:ext cx="613651" cy="893375"/>
          </a:xfrm>
          <a:prstGeom prst="downArrow">
            <a:avLst>
              <a:gd name="adj1" fmla="val 50000"/>
              <a:gd name="adj2" fmla="val 25000"/>
            </a:avLst>
          </a:prstGeom>
          <a:solidFill>
            <a:schemeClr val="bg2">
              <a:lumMod val="25000"/>
            </a:schemeClr>
          </a:solidFill>
          <a:ln w="12700">
            <a:solidFill>
              <a:srgbClr val="C3B5D9"/>
            </a:solidFill>
            <a:miter lim="800000"/>
            <a:headEnd/>
            <a:tailEnd/>
          </a:ln>
          <a:effectLst>
            <a:outerShdw dist="28398" dir="3806097" algn="ctr" rotWithShape="0">
              <a:srgbClr val="4B376A">
                <a:alpha val="50000"/>
              </a:srgbClr>
            </a:outerShdw>
          </a:effectLst>
        </p:spPr>
        <p:txBody>
          <a:bodyPr vert="eaVert" wrap="square" lIns="91440" tIns="45720" rIns="91440" bIns="45720" numCol="1" anchor="t" anchorCtr="0" compatLnSpc="1">
            <a:prstTxWarp prst="textNoShape">
              <a:avLst/>
            </a:prstTxWarp>
          </a:bodyPr>
          <a:lstStyle/>
          <a:p>
            <a:endParaRPr lang="en-US"/>
          </a:p>
        </p:txBody>
      </p:sp>
      <p:sp>
        <p:nvSpPr>
          <p:cNvPr id="11" name="AutoShape 2"/>
          <p:cNvSpPr>
            <a:spLocks noChangeArrowheads="1"/>
          </p:cNvSpPr>
          <p:nvPr/>
        </p:nvSpPr>
        <p:spPr bwMode="auto">
          <a:xfrm>
            <a:off x="5015376" y="3652344"/>
            <a:ext cx="613651" cy="898631"/>
          </a:xfrm>
          <a:prstGeom prst="downArrow">
            <a:avLst>
              <a:gd name="adj1" fmla="val 50000"/>
              <a:gd name="adj2" fmla="val 25000"/>
            </a:avLst>
          </a:prstGeom>
          <a:solidFill>
            <a:schemeClr val="bg2">
              <a:lumMod val="25000"/>
            </a:schemeClr>
          </a:solidFill>
          <a:ln w="12700">
            <a:solidFill>
              <a:srgbClr val="C3B5D9"/>
            </a:solidFill>
            <a:miter lim="800000"/>
            <a:headEnd/>
            <a:tailEnd/>
          </a:ln>
          <a:effectLst>
            <a:outerShdw dist="28398" dir="3806097" algn="ctr" rotWithShape="0">
              <a:srgbClr val="4B376A">
                <a:alpha val="50000"/>
              </a:srgbClr>
            </a:outerShdw>
          </a:effectLst>
        </p:spPr>
        <p:txBody>
          <a:bodyPr vert="eaVert" wrap="square" lIns="91440" tIns="45720" rIns="91440" bIns="45720" numCol="1" anchor="t" anchorCtr="0" compatLnSpc="1">
            <a:prstTxWarp prst="textNoShape">
              <a:avLst/>
            </a:prstTxWarp>
          </a:bodyPr>
          <a:lstStyle/>
          <a:p>
            <a:endParaRPr lang="en-US"/>
          </a:p>
        </p:txBody>
      </p:sp>
      <p:sp>
        <p:nvSpPr>
          <p:cNvPr id="12" name="Rounded Rectangle 11"/>
          <p:cNvSpPr/>
          <p:nvPr/>
        </p:nvSpPr>
        <p:spPr>
          <a:xfrm>
            <a:off x="118240" y="4550976"/>
            <a:ext cx="1881992" cy="17683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sz="2200" b="1" dirty="0">
                <a:solidFill>
                  <a:schemeClr val="tx1"/>
                </a:solidFill>
                <a:latin typeface="Times New Roman" panose="02020603050405020304" pitchFamily="18" charset="0"/>
                <a:cs typeface="Times New Roman" panose="02020603050405020304" pitchFamily="18" charset="0"/>
              </a:rPr>
              <a:t>“20 yanvar” faciəsinin </a:t>
            </a:r>
            <a:endParaRPr lang="az-Latn-AZ" sz="2200" b="1" dirty="0" smtClean="0">
              <a:solidFill>
                <a:schemeClr val="tx1"/>
              </a:solidFill>
              <a:latin typeface="Times New Roman" panose="02020603050405020304" pitchFamily="18" charset="0"/>
              <a:cs typeface="Times New Roman" panose="02020603050405020304" pitchFamily="18" charset="0"/>
            </a:endParaRPr>
          </a:p>
          <a:p>
            <a:pPr algn="ctr"/>
            <a:r>
              <a:rPr lang="az-Latn-AZ" sz="2200" b="1" dirty="0" smtClean="0">
                <a:solidFill>
                  <a:schemeClr val="tx1"/>
                </a:solidFill>
                <a:latin typeface="Times New Roman" panose="02020603050405020304" pitchFamily="18" charset="0"/>
                <a:cs typeface="Times New Roman" panose="02020603050405020304" pitchFamily="18" charset="0"/>
              </a:rPr>
              <a:t>32 </a:t>
            </a:r>
            <a:r>
              <a:rPr lang="az-Latn-AZ" sz="2200" b="1" dirty="0">
                <a:solidFill>
                  <a:schemeClr val="tx1"/>
                </a:solidFill>
                <a:latin typeface="Times New Roman" panose="02020603050405020304" pitchFamily="18" charset="0"/>
                <a:cs typeface="Times New Roman" panose="02020603050405020304" pitchFamily="18" charset="0"/>
              </a:rPr>
              <a:t>illik ildönümü </a:t>
            </a:r>
            <a:endParaRPr lang="en-US" sz="2200" dirty="0">
              <a:solidFill>
                <a:schemeClr val="tx1"/>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4071934" y="4566742"/>
            <a:ext cx="2428892" cy="17683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sz="2000" b="1" dirty="0" smtClean="0">
                <a:solidFill>
                  <a:schemeClr val="tx1"/>
                </a:solidFill>
                <a:latin typeface="Times New Roman" panose="02020603050405020304" pitchFamily="18" charset="0"/>
                <a:cs typeface="Times New Roman" panose="02020603050405020304" pitchFamily="18" charset="0"/>
              </a:rPr>
              <a:t>Xocalı-30.Unutmadıq unutdurmayacağıq</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2071670" y="4572008"/>
            <a:ext cx="1928826" cy="17683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sz="2200" b="1" dirty="0">
                <a:solidFill>
                  <a:schemeClr val="tx1"/>
                </a:solidFill>
                <a:latin typeface="Times New Roman" panose="02020603050405020304" pitchFamily="18" charset="0"/>
                <a:cs typeface="Times New Roman" panose="02020603050405020304" pitchFamily="18" charset="0"/>
              </a:rPr>
              <a:t>“Xocalı faciəsi”nin </a:t>
            </a:r>
            <a:endParaRPr lang="az-Latn-AZ" sz="2200" b="1" dirty="0" smtClean="0">
              <a:solidFill>
                <a:schemeClr val="tx1"/>
              </a:solidFill>
              <a:latin typeface="Times New Roman" panose="02020603050405020304" pitchFamily="18" charset="0"/>
              <a:cs typeface="Times New Roman" panose="02020603050405020304" pitchFamily="18" charset="0"/>
            </a:endParaRPr>
          </a:p>
          <a:p>
            <a:pPr algn="ctr"/>
            <a:r>
              <a:rPr lang="az-Latn-AZ" sz="2200" b="1" dirty="0" smtClean="0">
                <a:solidFill>
                  <a:schemeClr val="tx1"/>
                </a:solidFill>
                <a:latin typeface="Times New Roman" panose="02020603050405020304" pitchFamily="18" charset="0"/>
                <a:cs typeface="Times New Roman" panose="02020603050405020304" pitchFamily="18" charset="0"/>
              </a:rPr>
              <a:t>30 </a:t>
            </a:r>
            <a:r>
              <a:rPr lang="az-Latn-AZ" sz="2200" b="1" dirty="0">
                <a:solidFill>
                  <a:schemeClr val="tx1"/>
                </a:solidFill>
                <a:latin typeface="Times New Roman" panose="02020603050405020304" pitchFamily="18" charset="0"/>
                <a:cs typeface="Times New Roman" panose="02020603050405020304" pitchFamily="18" charset="0"/>
              </a:rPr>
              <a:t>illik ildönümü </a:t>
            </a:r>
            <a:endParaRPr lang="en-US" sz="2200" dirty="0">
              <a:solidFill>
                <a:schemeClr val="tx1"/>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6563599" y="4566742"/>
            <a:ext cx="2362201" cy="17683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sz="2100" b="1" dirty="0">
                <a:solidFill>
                  <a:schemeClr val="tx1"/>
                </a:solidFill>
                <a:latin typeface="Times New Roman" panose="02020603050405020304" pitchFamily="18" charset="0"/>
                <a:cs typeface="Times New Roman" panose="02020603050405020304" pitchFamily="18" charset="0"/>
              </a:rPr>
              <a:t>31 Mart a</a:t>
            </a:r>
            <a:r>
              <a:rPr lang="az-Latn-AZ" sz="2100" b="1" dirty="0" smtClean="0">
                <a:solidFill>
                  <a:schemeClr val="tx1"/>
                </a:solidFill>
                <a:latin typeface="Times New Roman" panose="02020603050405020304" pitchFamily="18" charset="0"/>
                <a:cs typeface="Times New Roman" panose="02020603050405020304" pitchFamily="18" charset="0"/>
              </a:rPr>
              <a:t>zərbaycanlıların </a:t>
            </a:r>
            <a:r>
              <a:rPr lang="az-Latn-AZ" sz="2100" b="1" dirty="0">
                <a:solidFill>
                  <a:schemeClr val="tx1"/>
                </a:solidFill>
                <a:latin typeface="Times New Roman" panose="02020603050405020304" pitchFamily="18" charset="0"/>
                <a:cs typeface="Times New Roman" panose="02020603050405020304" pitchFamily="18" charset="0"/>
              </a:rPr>
              <a:t>Soyqırımı Günü</a:t>
            </a:r>
            <a:endParaRPr lang="en-US" sz="21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7943781"/>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extLst>
              <p:ext uri="{D42A27DB-BD31-4B8C-83A1-F6EECF244321}">
                <p14:modId xmlns:p14="http://schemas.microsoft.com/office/powerpoint/2010/main" val="4115384573"/>
              </p:ext>
            </p:extLst>
          </p:nvPr>
        </p:nvGraphicFramePr>
        <p:xfrm>
          <a:off x="285720" y="785794"/>
          <a:ext cx="8643998" cy="6350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tle 1"/>
          <p:cNvSpPr txBox="1">
            <a:spLocks/>
          </p:cNvSpPr>
          <p:nvPr/>
        </p:nvSpPr>
        <p:spPr>
          <a:xfrm>
            <a:off x="457200" y="194441"/>
            <a:ext cx="8261350" cy="914400"/>
          </a:xfrm>
          <a:prstGeom prst="rect">
            <a:avLst/>
          </a:prstGeom>
          <a:ln>
            <a:solidFill>
              <a:schemeClr val="accent4"/>
            </a:solidFill>
          </a:ln>
          <a:effectLst>
            <a:glow rad="101600">
              <a:schemeClr val="accent1">
                <a:satMod val="175000"/>
                <a:alpha val="40000"/>
              </a:schemeClr>
            </a:glow>
          </a:effectLst>
        </p:spPr>
        <p:txBody>
          <a:bodyPr vert="horz" lIns="91440" tIns="45720" rIns="91440" bIns="45720" rtlCol="0" anchor="ctr">
            <a:noAutofit/>
          </a:bodyPr>
          <a:lst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a:lstStyle>
          <a:p>
            <a:r>
              <a:rPr lang="az-Latn-AZ" sz="2500" b="1" cap="none" dirty="0" smtClean="0">
                <a:latin typeface="Times New Roman" panose="02020603050405020304" pitchFamily="18" charset="0"/>
                <a:cs typeface="Times New Roman" panose="02020603050405020304" pitchFamily="18" charset="0"/>
              </a:rPr>
              <a:t>Beynəlxalq və milli səviyyədə qeyd edilən əlamətdar günlər</a:t>
            </a:r>
            <a:endParaRPr lang="en-US" sz="2500" b="1"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91293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09186" y="227177"/>
            <a:ext cx="7967663" cy="701493"/>
          </a:xfrm>
          <a:ln>
            <a:solidFill>
              <a:schemeClr val="accent4"/>
            </a:solidFill>
          </a:ln>
          <a:effectLst>
            <a:glow rad="101600">
              <a:schemeClr val="accent1">
                <a:satMod val="175000"/>
                <a:alpha val="40000"/>
              </a:schemeClr>
            </a:glow>
          </a:effectLst>
        </p:spPr>
        <p:txBody>
          <a:bodyPr>
            <a:noAutofit/>
          </a:bodyPr>
          <a:lstStyle/>
          <a:p>
            <a:pPr algn="ctr"/>
            <a:r>
              <a:rPr lang="en-US" sz="3000" b="1" cap="none" dirty="0">
                <a:ln w="13335" cmpd="sng">
                  <a:noFill/>
                  <a:prstDash val="solid"/>
                </a:ln>
                <a:latin typeface="Times New Roman" panose="02020603050405020304" pitchFamily="18" charset="0"/>
                <a:ea typeface="Tahoma" panose="020B0604030504040204" pitchFamily="34" charset="0"/>
                <a:cs typeface="Times New Roman" panose="02020603050405020304" pitchFamily="18" charset="0"/>
              </a:rPr>
              <a:t>A</a:t>
            </a:r>
            <a:r>
              <a:rPr lang="az-Latn-AZ" sz="3000" b="1" cap="none" dirty="0" smtClean="0">
                <a:ln w="13335" cmpd="sng">
                  <a:noFill/>
                  <a:prstDash val="solid"/>
                </a:ln>
                <a:effectLst/>
                <a:latin typeface="Times New Roman" panose="02020603050405020304" pitchFamily="18" charset="0"/>
                <a:ea typeface="Tahoma" panose="020B0604030504040204" pitchFamily="34" charset="0"/>
                <a:cs typeface="Times New Roman" panose="02020603050405020304" pitchFamily="18" charset="0"/>
              </a:rPr>
              <a:t>ilə məsələləri ilə bağlı keçirilmiş tədbirlər</a:t>
            </a:r>
            <a:endParaRPr lang="en-US" sz="3000" b="1" cap="none" dirty="0">
              <a:ln w="13335" cmpd="sng">
                <a:noFill/>
                <a:prstDash val="solid"/>
              </a:ln>
              <a:effectLst/>
              <a:latin typeface="Times New Roman" panose="02020603050405020304" pitchFamily="18" charset="0"/>
              <a:ea typeface="Tahoma" panose="020B0604030504040204" pitchFamily="34" charset="0"/>
              <a:cs typeface="Times New Roman" panose="02020603050405020304" pitchFamily="18" charset="0"/>
            </a:endParaRP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716442930"/>
              </p:ext>
            </p:extLst>
          </p:nvPr>
        </p:nvGraphicFramePr>
        <p:xfrm>
          <a:off x="428596" y="1785926"/>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p:cNvGraphicFramePr/>
          <p:nvPr>
            <p:extLst>
              <p:ext uri="{D42A27DB-BD31-4B8C-83A1-F6EECF244321}">
                <p14:modId xmlns:p14="http://schemas.microsoft.com/office/powerpoint/2010/main" val="151895067"/>
              </p:ext>
            </p:extLst>
          </p:nvPr>
        </p:nvGraphicFramePr>
        <p:xfrm>
          <a:off x="0" y="1000108"/>
          <a:ext cx="8634442" cy="142876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28728" y="2071678"/>
            <a:ext cx="6143668" cy="4577634"/>
          </a:xfrm>
          <a:prstGeom prst="rect">
            <a:avLst/>
          </a:prstGeom>
        </p:spPr>
      </p:pic>
    </p:spTree>
    <p:extLst>
      <p:ext uri="{BB962C8B-B14F-4D97-AF65-F5344CB8AC3E}">
        <p14:creationId xmlns:p14="http://schemas.microsoft.com/office/powerpoint/2010/main" val="2015760951"/>
      </p:ext>
    </p:extLst>
  </p:cSld>
  <p:clrMapOvr>
    <a:masterClrMapping/>
  </p:clrMapOvr>
  <p:transition spd="slow">
    <p:plus/>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9716</TotalTime>
  <Words>1414</Words>
  <Application>Microsoft Office PowerPoint</Application>
  <PresentationFormat>On-screen Show (4:3)</PresentationFormat>
  <Paragraphs>292</Paragraphs>
  <Slides>57</Slides>
  <Notes>1</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Apothecary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Ailə məsələləri ilə bağlı keçirilmiş tədbirlər</vt:lpstr>
      <vt:lpstr>PowerPoint Presentation</vt:lpstr>
      <vt:lpstr>Ailə festivalı</vt:lpstr>
      <vt:lpstr>“Azərbaycan ailə modelinin inkişaf strategiyası” konfrans</vt:lpstr>
      <vt:lpstr>Erkən nikah və qız uşaqlarının təhsildən yayınmasının qarşısının alınması ilə bağlı icma səviyyəsində görüşlər</vt:lpstr>
      <vt:lpstr>Qadın məsələləri sahəsində keçirilmiş tədbirlər</vt:lpstr>
      <vt:lpstr>PowerPoint Presentation</vt:lpstr>
      <vt:lpstr>PowerPoint Presentation</vt:lpstr>
      <vt:lpstr>PowerPoint Presentation</vt:lpstr>
      <vt:lpstr>PowerPoint Presentation</vt:lpstr>
      <vt:lpstr> "Narkomaniyaya Yox Deyək“ tədbir </vt:lpstr>
      <vt:lpstr>PowerPoint Presentation</vt:lpstr>
      <vt:lpstr>PowerPoint Presentation</vt:lpstr>
      <vt:lpstr>  «Açıq qapı» günləri </vt:lpstr>
      <vt:lpstr>PowerPoint Presentation</vt:lpstr>
      <vt:lpstr>PowerPoint Presentation</vt:lpstr>
      <vt:lpstr>  İnformasiya məhsulunun yaş təsnifatının aparılması üzrə ekspertə ixtisas attestatının verilməsi  </vt:lpstr>
      <vt:lpstr>Komitə və “Regional İnkişaf” ictimai birliyinin birgə təşkilatçılığı ilə “Uşaq müdafiəsi sahəsində dövlət qurumları və vətəndaş cəmiyyətinin dialoqu”</vt:lpstr>
      <vt:lpstr>Uşaq Səfirlər Məclisinin layihələri</vt:lpstr>
      <vt:lpstr>Uşaq Səfirlər Məclisinin fəaliyyəti</vt:lpstr>
      <vt:lpstr>PowerPoint Presentation</vt:lpstr>
      <vt:lpstr>UADM-lərə daxil olan vətəndaş müraciətlərində üstünlük təşkil edən mövzular</vt:lpstr>
      <vt:lpstr>PowerPoint Presentation</vt:lpstr>
      <vt:lpstr>PowerPoint Presentation</vt:lpstr>
      <vt:lpstr>Təlİmlər</vt:lpstr>
      <vt:lpstr>PowerPoint Presentation</vt:lpstr>
      <vt:lpstr>«Ailədən – ailəyə» aksiyası</vt:lpstr>
      <vt:lpstr>Könüllülük və tələbə təcrübə proqramı</vt:lpstr>
      <vt:lpstr>PowerPoint Presentation</vt:lpstr>
      <vt:lpstr>PowerPoint Presentation</vt:lpstr>
      <vt:lpstr>Sosial media blogerləri ilə görüş</vt:lpstr>
      <vt:lpstr>PowerPoint Presentation</vt:lpstr>
      <vt:lpstr> Vətəndaş müraciətlərində üstünlük təşkil edən mövzular </vt:lpstr>
      <vt:lpstr>Regional qəbul</vt:lpstr>
      <vt:lpstr>PowerPoint Presentation</vt:lpstr>
      <vt:lpstr>Kütləvi İnformasiya Vasitələrindən daxil olan sorğu və müraciətlər</vt:lpstr>
      <vt:lpstr>KİV-dən daxil olan müraciətlərin  mövzular üzrə təhlili</vt:lpstr>
      <vt:lpstr>PowerPoint Presentation</vt:lpstr>
      <vt:lpstr>PowerPoint Presentation</vt:lpstr>
      <vt:lpstr>PowerPoint Presentation</vt:lpstr>
      <vt:lpstr>Özbəkistan Respublikasının Qadın Sahibkarlar Klubunun nümayəndə heyətinin qəbulu</vt:lpstr>
      <vt:lpstr>PowerPoint Presentation</vt:lpstr>
      <vt:lpstr>PowerPoint Presentation</vt:lpstr>
      <vt:lpstr>Məişət zorakılığı ilə mübarizə sahəsində fəaliyyət göstərən mərkəzlərlə tanışlıq</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Aysel</dc:creator>
  <cp:lastModifiedBy>Acer</cp:lastModifiedBy>
  <cp:revision>215</cp:revision>
  <dcterms:created xsi:type="dcterms:W3CDTF">2006-08-16T00:00:00Z</dcterms:created>
  <dcterms:modified xsi:type="dcterms:W3CDTF">2022-08-23T10:43:56Z</dcterms:modified>
</cp:coreProperties>
</file>