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4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5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6.xml" ContentType="application/vnd.openxmlformats-officedocument.presentationml.notesSlide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notesSlides/notesSlide7.xml" ContentType="application/vnd.openxmlformats-officedocument.presentationml.notesSlide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notesSlides/notesSlide8.xml" ContentType="application/vnd.openxmlformats-officedocument.presentationml.notesSlide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notesSlides/notesSlide9.xml" ContentType="application/vnd.openxmlformats-officedocument.presentationml.notesSlide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charts/chart5.xml" ContentType="application/vnd.openxmlformats-officedocument.drawingml.chart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658" r:id="rId1"/>
  </p:sldMasterIdLst>
  <p:notesMasterIdLst>
    <p:notesMasterId r:id="rId30"/>
  </p:notesMasterIdLst>
  <p:sldIdLst>
    <p:sldId id="297" r:id="rId2"/>
    <p:sldId id="337" r:id="rId3"/>
    <p:sldId id="258" r:id="rId4"/>
    <p:sldId id="299" r:id="rId5"/>
    <p:sldId id="257" r:id="rId6"/>
    <p:sldId id="325" r:id="rId7"/>
    <p:sldId id="330" r:id="rId8"/>
    <p:sldId id="306" r:id="rId9"/>
    <p:sldId id="302" r:id="rId10"/>
    <p:sldId id="301" r:id="rId11"/>
    <p:sldId id="323" r:id="rId12"/>
    <p:sldId id="303" r:id="rId13"/>
    <p:sldId id="304" r:id="rId14"/>
    <p:sldId id="321" r:id="rId15"/>
    <p:sldId id="313" r:id="rId16"/>
    <p:sldId id="314" r:id="rId17"/>
    <p:sldId id="261" r:id="rId18"/>
    <p:sldId id="310" r:id="rId19"/>
    <p:sldId id="309" r:id="rId20"/>
    <p:sldId id="315" r:id="rId21"/>
    <p:sldId id="339" r:id="rId22"/>
    <p:sldId id="316" r:id="rId23"/>
    <p:sldId id="317" r:id="rId24"/>
    <p:sldId id="324" r:id="rId25"/>
    <p:sldId id="318" r:id="rId26"/>
    <p:sldId id="336" r:id="rId27"/>
    <p:sldId id="332" r:id="rId28"/>
    <p:sldId id="328" r:id="rId29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830D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C4F80A88-0439-40A4-8FF8-592034F107EF}">
  <a:tblStyle styleId="{C4F80A88-0439-40A4-8FF8-592034F107EF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36634121-AA58-40D7-B5DF-F7332D9DA69D}" styleName="Table_1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15" autoAdjust="0"/>
    <p:restoredTop sz="94660"/>
  </p:normalViewPr>
  <p:slideViewPr>
    <p:cSldViewPr>
      <p:cViewPr varScale="1">
        <p:scale>
          <a:sx n="131" d="100"/>
          <a:sy n="131" d="100"/>
        </p:scale>
        <p:origin x="120" y="22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8" Type="http://schemas.openxmlformats.org/officeDocument/2006/relationships/slide" Target="slides/slide7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2457122616310129"/>
          <c:y val="3.0864197530864196E-3"/>
          <c:w val="0.44892869641294836"/>
          <c:h val="0.71259512831907568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Pt>
            <c:idx val="4"/>
            <c:bubble3D val="0"/>
            <c:spPr>
              <a:solidFill>
                <a:schemeClr val="accent5">
                  <a:lumMod val="60000"/>
                  <a:lumOff val="40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1-62D5-4910-915D-ED8F8319E03A}"/>
              </c:ext>
            </c:extLst>
          </c:dPt>
          <c:dPt>
            <c:idx val="5"/>
            <c:bubble3D val="0"/>
            <c:spPr>
              <a:solidFill>
                <a:srgbClr val="00B0F0"/>
              </a:solidFill>
            </c:spPr>
            <c:extLst>
              <c:ext xmlns:c16="http://schemas.microsoft.com/office/drawing/2014/chart" uri="{C3380CC4-5D6E-409C-BE32-E72D297353CC}">
                <c16:uniqueId val="{00000003-62D5-4910-915D-ED8F8319E03A}"/>
              </c:ext>
            </c:extLst>
          </c:dPt>
          <c:cat>
            <c:strRef>
              <c:f>Лист1!$A$2:$A$10</c:f>
              <c:strCache>
                <c:ptCount val="9"/>
                <c:pt idx="0">
                  <c:v>Aktiv öyrənmə</c:v>
                </c:pt>
                <c:pt idx="1">
                  <c:v>Psixoloji konsultasiya</c:v>
                </c:pt>
                <c:pt idx="2">
                  <c:v>İnkişafetdirici məşğələ</c:v>
                </c:pt>
                <c:pt idx="3">
                  <c:v>Ünsiyyət terapiyası (loqopedik)</c:v>
                </c:pt>
                <c:pt idx="4">
                  <c:v>Denver qiymətləndirmə testi</c:v>
                </c:pt>
                <c:pt idx="5">
                  <c:v>Dərnəklər</c:v>
                </c:pt>
                <c:pt idx="6">
                  <c:v>Təlimlər</c:v>
                </c:pt>
                <c:pt idx="7">
                  <c:v>Tədbirlər</c:v>
                </c:pt>
                <c:pt idx="8">
                  <c:v>Müraciət edən şəxslər</c:v>
                </c:pt>
              </c:strCache>
            </c:strRef>
          </c:cat>
          <c:val>
            <c:numRef>
              <c:f>Лист1!$B$2:$B$10</c:f>
              <c:numCache>
                <c:formatCode>General</c:formatCode>
                <c:ptCount val="9"/>
                <c:pt idx="0">
                  <c:v>15</c:v>
                </c:pt>
                <c:pt idx="1">
                  <c:v>16</c:v>
                </c:pt>
                <c:pt idx="2">
                  <c:v>20</c:v>
                </c:pt>
                <c:pt idx="3">
                  <c:v>17</c:v>
                </c:pt>
                <c:pt idx="4">
                  <c:v>4</c:v>
                </c:pt>
                <c:pt idx="5">
                  <c:v>10</c:v>
                </c:pt>
                <c:pt idx="6">
                  <c:v>17</c:v>
                </c:pt>
                <c:pt idx="7">
                  <c:v>100</c:v>
                </c:pt>
                <c:pt idx="8">
                  <c:v>40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62D5-4910-915D-ED8F8319E03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</c:plotArea>
    <c:legend>
      <c:legendPos val="r"/>
      <c:layout>
        <c:manualLayout>
          <c:xMode val="edge"/>
          <c:yMode val="edge"/>
          <c:x val="0.57285427264069866"/>
          <c:y val="3.4599314198628398E-2"/>
          <c:w val="0.32002252843394574"/>
          <c:h val="0.61307354738362407"/>
        </c:manualLayout>
      </c:layout>
      <c:overlay val="0"/>
      <c:txPr>
        <a:bodyPr/>
        <a:lstStyle/>
        <a:p>
          <a:pPr algn="l">
            <a:lnSpc>
              <a:spcPct val="100000"/>
            </a:lnSpc>
            <a:defRPr sz="1400">
              <a:latin typeface="Arial" pitchFamily="34" charset="0"/>
              <a:cs typeface="Arial" pitchFamily="34" charset="0"/>
            </a:defRPr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5.1091627584065429E-2"/>
          <c:y val="0.14250003109800852"/>
          <c:w val="0.8988096487939008"/>
          <c:h val="0.85749996890199154"/>
        </c:manualLayout>
      </c:layout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explosion val="17"/>
          <c:dPt>
            <c:idx val="0"/>
            <c:bubble3D val="0"/>
            <c:explosion val="9"/>
            <c:extLst>
              <c:ext xmlns:c16="http://schemas.microsoft.com/office/drawing/2014/chart" uri="{C3380CC4-5D6E-409C-BE32-E72D297353CC}">
                <c16:uniqueId val="{00000000-24B7-49C9-8BCB-C67B763A8EF3}"/>
              </c:ext>
            </c:extLst>
          </c:dPt>
          <c:dLbls>
            <c:dLbl>
              <c:idx val="0"/>
              <c:layout>
                <c:manualLayout>
                  <c:x val="3.9990508859861053E-3"/>
                  <c:y val="-5.3868467863318059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24B7-49C9-8BCB-C67B763A8EF3}"/>
                </c:ext>
              </c:extLst>
            </c:dLbl>
            <c:dLbl>
              <c:idx val="1"/>
              <c:layout>
                <c:manualLayout>
                  <c:x val="-7.9165104361954758E-2"/>
                  <c:y val="-9.1577427821522311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24B7-49C9-8BCB-C67B763A8EF3}"/>
                </c:ext>
              </c:extLst>
            </c:dLbl>
            <c:dLbl>
              <c:idx val="2"/>
              <c:layout>
                <c:manualLayout>
                  <c:x val="-5.1566184590958221E-2"/>
                  <c:y val="2.2197509671480639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24B7-49C9-8BCB-C67B763A8EF3}"/>
                </c:ext>
              </c:extLst>
            </c:dLbl>
            <c:dLbl>
              <c:idx val="3"/>
              <c:layout>
                <c:manualLayout>
                  <c:x val="0.28638554534509381"/>
                  <c:y val="9.478797377815925E-3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4162556280410463"/>
                      <c:h val="0.1838862559241706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24B7-49C9-8BCB-C67B763A8EF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 b="1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Sheet1!$A$2:$A$5</c:f>
              <c:strCache>
                <c:ptCount val="4"/>
                <c:pt idx="0">
                  <c:v>Sosial problemlər</c:v>
                </c:pt>
                <c:pt idx="1">
                  <c:v>Uşaq məsələləri</c:v>
                </c:pt>
                <c:pt idx="2">
                  <c:v>Hüquqi yardım</c:v>
                </c:pt>
                <c:pt idx="3">
                  <c:v>Psixoloji konsultasiya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219</c:v>
                </c:pt>
                <c:pt idx="1">
                  <c:v>172</c:v>
                </c:pt>
                <c:pt idx="2">
                  <c:v>91</c:v>
                </c:pt>
                <c:pt idx="3">
                  <c:v>35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24B7-49C9-8BCB-C67B763A8EF3}"/>
            </c:ext>
          </c:extLst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</c:pie3DChart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7.533123864324652E-2"/>
          <c:y val="4.7046998031496062E-2"/>
          <c:w val="0.57173192877917289"/>
          <c:h val="0.90590600393700782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Ümumi müraciət sayı (1834)</c:v>
                </c:pt>
              </c:strCache>
            </c:strRef>
          </c:tx>
          <c:invertIfNegative val="0"/>
          <c:cat>
            <c:strRef>
              <c:f>Лист1!$A$2</c:f>
              <c:strCache>
                <c:ptCount val="1"/>
                <c:pt idx="0">
                  <c:v>Категория 1</c:v>
                </c:pt>
              </c:strCache>
            </c:strRef>
          </c:cat>
          <c:val>
            <c:numRef>
              <c:f>Лист1!$B$2</c:f>
              <c:numCache>
                <c:formatCode>General</c:formatCode>
                <c:ptCount val="1"/>
                <c:pt idx="0">
                  <c:v>1834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C3F-44FF-8026-5412DF63DFEA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Komitədə vətəndaş qəbulu (380)</c:v>
                </c:pt>
              </c:strCache>
            </c:strRef>
          </c:tx>
          <c:spPr>
            <a:solidFill>
              <a:schemeClr val="bg1">
                <a:lumMod val="25000"/>
                <a:lumOff val="75000"/>
              </a:schemeClr>
            </a:solidFill>
          </c:spPr>
          <c:invertIfNegative val="0"/>
          <c:cat>
            <c:strRef>
              <c:f>Лист1!$A$2</c:f>
              <c:strCache>
                <c:ptCount val="1"/>
                <c:pt idx="0">
                  <c:v>Категория 1</c:v>
                </c:pt>
              </c:strCache>
            </c:strRef>
          </c:cat>
          <c:val>
            <c:numRef>
              <c:f>Лист1!$C$2</c:f>
              <c:numCache>
                <c:formatCode>General</c:formatCode>
                <c:ptCount val="1"/>
                <c:pt idx="0">
                  <c:v>380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C3F-44FF-8026-5412DF63DFEA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Regional qəbul (64)</c:v>
                </c:pt>
              </c:strCache>
            </c:strRef>
          </c:tx>
          <c:invertIfNegative val="0"/>
          <c:cat>
            <c:strRef>
              <c:f>Лист1!$A$2</c:f>
              <c:strCache>
                <c:ptCount val="1"/>
                <c:pt idx="0">
                  <c:v>Категория 1</c:v>
                </c:pt>
              </c:strCache>
            </c:strRef>
          </c:cat>
          <c:val>
            <c:numRef>
              <c:f>Лист1!$D$2</c:f>
              <c:numCache>
                <c:formatCode>General</c:formatCode>
                <c:ptCount val="1"/>
                <c:pt idx="0">
                  <c:v>200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C3F-44FF-8026-5412DF63DFE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one"/>
        <c:axId val="242142592"/>
        <c:axId val="242148480"/>
        <c:axId val="0"/>
      </c:bar3DChart>
      <c:catAx>
        <c:axId val="242142592"/>
        <c:scaling>
          <c:orientation val="minMax"/>
        </c:scaling>
        <c:delete val="1"/>
        <c:axPos val="b"/>
        <c:numFmt formatCode="General" sourceLinked="0"/>
        <c:majorTickMark val="out"/>
        <c:minorTickMark val="none"/>
        <c:tickLblPos val="nextTo"/>
        <c:crossAx val="242148480"/>
        <c:crosses val="autoZero"/>
        <c:auto val="1"/>
        <c:lblAlgn val="ctr"/>
        <c:lblOffset val="100"/>
        <c:noMultiLvlLbl val="0"/>
      </c:catAx>
      <c:valAx>
        <c:axId val="24214848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600" b="1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en-US"/>
          </a:p>
        </c:txPr>
        <c:crossAx val="24214259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8373448251401003"/>
          <c:y val="0.22165659933856291"/>
          <c:w val="0.25265862189268051"/>
          <c:h val="0.64555251865416674"/>
        </c:manualLayout>
      </c:layout>
      <c:overlay val="0"/>
      <c:txPr>
        <a:bodyPr/>
        <a:lstStyle/>
        <a:p>
          <a:pPr>
            <a:defRPr sz="1800" b="1"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5.8493617784956368E-2"/>
          <c:y val="4.3016914552347622E-2"/>
          <c:w val="0.554821545744282"/>
          <c:h val="0.90339263147662097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Məhkəmə qərarlarının icrası (350)</c:v>
                </c:pt>
              </c:strCache>
            </c:strRef>
          </c:tx>
          <c:invertIfNegative val="0"/>
          <c:cat>
            <c:numRef>
              <c:f>Sheet1!$A$2</c:f>
              <c:numCache>
                <c:formatCode>General</c:formatCode>
                <c:ptCount val="1"/>
              </c:numCache>
            </c:numRef>
          </c:cat>
          <c:val>
            <c:numRef>
              <c:f>Sheet1!$B$2</c:f>
              <c:numCache>
                <c:formatCode>General</c:formatCode>
                <c:ptCount val="1"/>
                <c:pt idx="0">
                  <c:v>350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84D-4AA7-8435-2F3DB2626D7E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Məişət zorakılığı (225)</c:v>
                </c:pt>
              </c:strCache>
            </c:strRef>
          </c:tx>
          <c:invertIfNegative val="0"/>
          <c:cat>
            <c:numRef>
              <c:f>Sheet1!$A$2</c:f>
              <c:numCache>
                <c:formatCode>General</c:formatCode>
                <c:ptCount val="1"/>
              </c:numCache>
            </c:numRef>
          </c:cat>
          <c:val>
            <c:numRef>
              <c:f>Sheet1!$C$2</c:f>
              <c:numCache>
                <c:formatCode>General</c:formatCode>
                <c:ptCount val="1"/>
                <c:pt idx="0">
                  <c:v>225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84D-4AA7-8435-2F3DB2626D7E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İşlə təmin olunma (129)</c:v>
                </c:pt>
              </c:strCache>
            </c:strRef>
          </c:tx>
          <c:invertIfNegative val="0"/>
          <c:cat>
            <c:numRef>
              <c:f>Sheet1!$A$2</c:f>
              <c:numCache>
                <c:formatCode>General</c:formatCode>
                <c:ptCount val="1"/>
              </c:numCache>
            </c:numRef>
          </c:cat>
          <c:val>
            <c:numRef>
              <c:f>Sheet1!$D$2</c:f>
              <c:numCache>
                <c:formatCode>General</c:formatCode>
                <c:ptCount val="1"/>
                <c:pt idx="0">
                  <c:v>129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84D-4AA7-8435-2F3DB2626D7E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Müxtəlif yönümlü sosial müavinətlər (123)</c:v>
                </c:pt>
              </c:strCache>
            </c:strRef>
          </c:tx>
          <c:invertIfNegative val="0"/>
          <c:cat>
            <c:numRef>
              <c:f>Sheet1!$A$2</c:f>
              <c:numCache>
                <c:formatCode>General</c:formatCode>
                <c:ptCount val="1"/>
              </c:numCache>
            </c:numRef>
          </c:cat>
          <c:val>
            <c:numRef>
              <c:f>Sheet1!$E$2</c:f>
              <c:numCache>
                <c:formatCode>General</c:formatCode>
                <c:ptCount val="1"/>
                <c:pt idx="0">
                  <c:v>123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384D-4AA7-8435-2F3DB2626D7E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Müayinə və müalicə (91)</c:v>
                </c:pt>
              </c:strCache>
            </c:strRef>
          </c:tx>
          <c:invertIfNegative val="0"/>
          <c:cat>
            <c:numRef>
              <c:f>Sheet1!$A$2</c:f>
              <c:numCache>
                <c:formatCode>General</c:formatCode>
                <c:ptCount val="1"/>
              </c:numCache>
            </c:numRef>
          </c:cat>
          <c:val>
            <c:numRef>
              <c:f>Sheet1!$F$2</c:f>
              <c:numCache>
                <c:formatCode>General</c:formatCode>
                <c:ptCount val="1"/>
                <c:pt idx="0">
                  <c:v>91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384D-4AA7-8435-2F3DB2626D7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pyramid"/>
        <c:axId val="241984256"/>
        <c:axId val="241985792"/>
        <c:axId val="0"/>
      </c:bar3DChart>
      <c:catAx>
        <c:axId val="2419842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241985792"/>
        <c:crosses val="autoZero"/>
        <c:auto val="1"/>
        <c:lblAlgn val="ctr"/>
        <c:lblOffset val="100"/>
        <c:noMultiLvlLbl val="0"/>
      </c:catAx>
      <c:valAx>
        <c:axId val="241985792"/>
        <c:scaling>
          <c:orientation val="minMax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1400" b="1"/>
            </a:pPr>
            <a:endParaRPr lang="en-US"/>
          </a:p>
        </c:txPr>
        <c:crossAx val="24198425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5959878412634321"/>
          <c:y val="0.13103557888597256"/>
          <c:w val="0.28297608632254306"/>
          <c:h val="0.77866958296879552"/>
        </c:manualLayout>
      </c:layout>
      <c:overlay val="0"/>
      <c:txPr>
        <a:bodyPr/>
        <a:lstStyle/>
        <a:p>
          <a:pPr>
            <a:defRPr sz="1600" b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1.6828095603093861E-4"/>
          <c:y val="0.1820459229509063"/>
          <c:w val="0.61592583559798386"/>
          <c:h val="0.77393845075648271"/>
        </c:manualLayout>
      </c:layout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Lbls>
            <c:dLbl>
              <c:idx val="5"/>
              <c:layout>
                <c:manualLayout>
                  <c:x val="3.4632894339534995E-2"/>
                  <c:y val="6.5302180813785707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03C7-48CC-B428-E828C09B3FB1}"/>
                </c:ext>
              </c:extLst>
            </c:dLbl>
            <c:dLbl>
              <c:idx val="6"/>
              <c:layout>
                <c:manualLayout>
                  <c:x val="1.7144914407822915E-2"/>
                  <c:y val="7.1529867667065178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03C7-48CC-B428-E828C09B3FB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Sheet1!$A$2:$A$8</c:f>
              <c:strCache>
                <c:ptCount val="7"/>
                <c:pt idx="0">
                  <c:v>Ailədaxili problemlər (870)</c:v>
                </c:pt>
                <c:pt idx="1">
                  <c:v>Hüquqi yardım (850)</c:v>
                </c:pt>
                <c:pt idx="2">
                  <c:v>Məişət zorakılığı (407)</c:v>
                </c:pt>
                <c:pt idx="3">
                  <c:v>Sosial/maddi rifah (400)</c:v>
                </c:pt>
                <c:pt idx="4">
                  <c:v>Boşanma prosesi ilə əlaqədar çətinlik (362)</c:v>
                </c:pt>
                <c:pt idx="5">
                  <c:v>Səhiyyə hüququnun təmin edilməsi (111)</c:v>
                </c:pt>
                <c:pt idx="6">
                  <c:v>Sığınacaqla təmin olunma (69)</c:v>
                </c:pt>
              </c:strCache>
            </c:strRef>
          </c:cat>
          <c:val>
            <c:numRef>
              <c:f>Sheet1!$B$2:$B$8</c:f>
              <c:numCache>
                <c:formatCode>General</c:formatCode>
                <c:ptCount val="7"/>
                <c:pt idx="0">
                  <c:v>870</c:v>
                </c:pt>
                <c:pt idx="1">
                  <c:v>850</c:v>
                </c:pt>
                <c:pt idx="2">
                  <c:v>407</c:v>
                </c:pt>
                <c:pt idx="3">
                  <c:v>400</c:v>
                </c:pt>
                <c:pt idx="4">
                  <c:v>362</c:v>
                </c:pt>
                <c:pt idx="5">
                  <c:v>111</c:v>
                </c:pt>
                <c:pt idx="6">
                  <c:v>80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03C7-48CC-B428-E828C09B3FB1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.64133614382273008"/>
          <c:y val="9.9356074618189502E-2"/>
          <c:w val="0.31911365061668179"/>
          <c:h val="0.85829255403477245"/>
        </c:manualLayout>
      </c:layout>
      <c:overlay val="0"/>
      <c:txPr>
        <a:bodyPr/>
        <a:lstStyle/>
        <a:p>
          <a:pPr>
            <a:defRPr sz="1500" b="1"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colorful1#2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3_3">
  <dgm:title val=""/>
  <dgm:desc val=""/>
  <dgm:catLst>
    <dgm:cat type="accent3" pri="11300"/>
  </dgm:catLst>
  <dgm:styleLbl name="node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>
        <a:shade val="80000"/>
      </a:schemeClr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>
        <a:shade val="80000"/>
      </a:schemeClr>
      <a:schemeClr val="accent3">
        <a:tint val="7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/>
    <dgm:txEffectClrLst/>
  </dgm:styleLbl>
  <dgm:styleLbl name="lnNode1">
    <dgm:fillClrLst>
      <a:schemeClr val="accent3">
        <a:shade val="80000"/>
      </a:schemeClr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shade val="80000"/>
        <a:alpha val="50000"/>
      </a:schemeClr>
      <a:schemeClr val="accent3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/>
    <dgm:txEffectClrLst/>
  </dgm:styleLbl>
  <dgm:styleLbl name="fg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9000"/>
      </a:schemeClr>
    </dgm:fillClrLst>
    <dgm:linClrLst meth="repeat">
      <a:schemeClr val="accent3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80000"/>
      </a:schemeClr>
    </dgm:fillClrLst>
    <dgm:linClrLst meth="repeat">
      <a:schemeClr val="accent3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1#2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4619CF5-8865-4D5F-88B4-86234F28B0E2}" type="doc">
      <dgm:prSet loTypeId="urn:microsoft.com/office/officeart/2008/layout/VerticalCurvedList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C3212218-7F51-445E-BECC-1DC8C1471DD0}">
      <dgm:prSet phldrT="[Text]" custT="1"/>
      <dgm:spPr/>
      <dgm:t>
        <a:bodyPr/>
        <a:lstStyle/>
        <a:p>
          <a:pPr algn="ctr"/>
          <a:r>
            <a:rPr lang="az-Latn-AZ" sz="1600" dirty="0">
              <a:latin typeface="Times New Roman" panose="02020603050405020304" pitchFamily="18" charset="0"/>
              <a:cs typeface="Times New Roman" panose="02020603050405020304" pitchFamily="18" charset="0"/>
            </a:rPr>
            <a:t>«Uşaq hüquqlarının həyata keçirilməsinin bütün sahələrdə təmin edilməsi vəziyyətinin monitorinqi üzrə meyarları»</a:t>
          </a:r>
          <a:endParaRPr lang="en-US" sz="16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2CD4962-5526-4551-B419-21E232062C25}" type="parTrans" cxnId="{096E4A68-31C2-4996-A7ED-47496510A0BD}">
      <dgm:prSet/>
      <dgm:spPr/>
      <dgm:t>
        <a:bodyPr/>
        <a:lstStyle/>
        <a:p>
          <a:endParaRPr lang="en-US"/>
        </a:p>
      </dgm:t>
    </dgm:pt>
    <dgm:pt modelId="{24839133-520A-48E7-983E-CF7EDC498BAA}" type="sibTrans" cxnId="{096E4A68-31C2-4996-A7ED-47496510A0BD}">
      <dgm:prSet/>
      <dgm:spPr/>
      <dgm:t>
        <a:bodyPr/>
        <a:lstStyle/>
        <a:p>
          <a:endParaRPr lang="en-US"/>
        </a:p>
      </dgm:t>
    </dgm:pt>
    <dgm:pt modelId="{3D7B6377-1654-4B90-937E-4DCABC2307DB}">
      <dgm:prSet phldrT="[Text]" custT="1"/>
      <dgm:spPr/>
      <dgm:t>
        <a:bodyPr/>
        <a:lstStyle/>
        <a:p>
          <a:pPr algn="ctr"/>
          <a:r>
            <a:rPr lang="az-Latn-AZ" sz="1600" dirty="0">
              <a:latin typeface="Times New Roman" panose="02020603050405020304" pitchFamily="18" charset="0"/>
              <a:cs typeface="Times New Roman" panose="02020603050405020304" pitchFamily="18" charset="0"/>
            </a:rPr>
            <a:t>«Dövlət və qeyri-dövlət uşaq müəssisələrində xidmətin keyfiyyətinə dair tələblər»</a:t>
          </a:r>
          <a:endParaRPr lang="en-US" sz="16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BA9E5C1-DF92-4D4F-A3D7-F2AB653617AD}" type="parTrans" cxnId="{F1259A4F-2E80-42CF-8703-D3294A052850}">
      <dgm:prSet/>
      <dgm:spPr/>
      <dgm:t>
        <a:bodyPr/>
        <a:lstStyle/>
        <a:p>
          <a:endParaRPr lang="en-US"/>
        </a:p>
      </dgm:t>
    </dgm:pt>
    <dgm:pt modelId="{44576180-7144-43D1-8D51-87CDFA289F15}" type="sibTrans" cxnId="{F1259A4F-2E80-42CF-8703-D3294A052850}">
      <dgm:prSet/>
      <dgm:spPr/>
      <dgm:t>
        <a:bodyPr/>
        <a:lstStyle/>
        <a:p>
          <a:endParaRPr lang="en-US"/>
        </a:p>
      </dgm:t>
    </dgm:pt>
    <dgm:pt modelId="{0FC931F3-9B9E-4643-AD06-F8E0E5BF127C}">
      <dgm:prSet custT="1"/>
      <dgm:spPr/>
      <dgm:t>
        <a:bodyPr/>
        <a:lstStyle/>
        <a:p>
          <a:pPr algn="ctr"/>
          <a:r>
            <a:rPr lang="az-Latn-AZ" sz="1600" dirty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rPr>
            <a:t>«Yetkinlik yaşına çatmayanların işləri və hüquqlarının müdafiəsi üzrə komissiyanın və yerli icra hakimiyyətlərinin qəyyumluq və himayə orqanlarının fəaliyyətinin səmərəliliyinin artırılması ilə bağlı normativ hüquqi bazanın təkmilləşdirilməsi»</a:t>
          </a:r>
          <a:endParaRPr lang="en-US" sz="1600" dirty="0">
            <a:latin typeface="Times New Roman" panose="02020603050405020304" pitchFamily="18" charset="0"/>
            <a:ea typeface="Tahoma" panose="020B0604030504040204" pitchFamily="34" charset="0"/>
            <a:cs typeface="Times New Roman" panose="02020603050405020304" pitchFamily="18" charset="0"/>
          </a:endParaRPr>
        </a:p>
      </dgm:t>
    </dgm:pt>
    <dgm:pt modelId="{4248E82A-8F13-45C4-903F-0479ECB0C500}" type="parTrans" cxnId="{5498CDB1-2AED-4EBE-9F16-CDC0069E6CC4}">
      <dgm:prSet/>
      <dgm:spPr/>
      <dgm:t>
        <a:bodyPr/>
        <a:lstStyle/>
        <a:p>
          <a:endParaRPr lang="en-US"/>
        </a:p>
      </dgm:t>
    </dgm:pt>
    <dgm:pt modelId="{11AD568E-F308-4D6F-8961-0CE2AC21EEAA}" type="sibTrans" cxnId="{5498CDB1-2AED-4EBE-9F16-CDC0069E6CC4}">
      <dgm:prSet/>
      <dgm:spPr/>
      <dgm:t>
        <a:bodyPr/>
        <a:lstStyle/>
        <a:p>
          <a:endParaRPr lang="en-US"/>
        </a:p>
      </dgm:t>
    </dgm:pt>
    <dgm:pt modelId="{F22E0CF8-7FFE-4B7B-ABF9-A6610EBFDDA5}" type="pres">
      <dgm:prSet presAssocID="{44619CF5-8865-4D5F-88B4-86234F28B0E2}" presName="Name0" presStyleCnt="0">
        <dgm:presLayoutVars>
          <dgm:chMax val="7"/>
          <dgm:chPref val="7"/>
          <dgm:dir/>
        </dgm:presLayoutVars>
      </dgm:prSet>
      <dgm:spPr/>
    </dgm:pt>
    <dgm:pt modelId="{2A1E6F67-573C-4999-A1AB-43EF40D8C891}" type="pres">
      <dgm:prSet presAssocID="{44619CF5-8865-4D5F-88B4-86234F28B0E2}" presName="Name1" presStyleCnt="0"/>
      <dgm:spPr/>
    </dgm:pt>
    <dgm:pt modelId="{D19FC8C6-791A-45AF-B305-15CAEEBDEB29}" type="pres">
      <dgm:prSet presAssocID="{44619CF5-8865-4D5F-88B4-86234F28B0E2}" presName="cycle" presStyleCnt="0"/>
      <dgm:spPr/>
    </dgm:pt>
    <dgm:pt modelId="{8079AB7A-5F39-49AD-A30B-D0B66851D3F5}" type="pres">
      <dgm:prSet presAssocID="{44619CF5-8865-4D5F-88B4-86234F28B0E2}" presName="srcNode" presStyleLbl="node1" presStyleIdx="0" presStyleCnt="3"/>
      <dgm:spPr/>
    </dgm:pt>
    <dgm:pt modelId="{5E271F44-99D1-411F-8B5E-8C7CD6FA76E7}" type="pres">
      <dgm:prSet presAssocID="{44619CF5-8865-4D5F-88B4-86234F28B0E2}" presName="conn" presStyleLbl="parChTrans1D2" presStyleIdx="0" presStyleCnt="1"/>
      <dgm:spPr/>
    </dgm:pt>
    <dgm:pt modelId="{1C868E40-9532-443F-AD96-D1F317EE3F2D}" type="pres">
      <dgm:prSet presAssocID="{44619CF5-8865-4D5F-88B4-86234F28B0E2}" presName="extraNode" presStyleLbl="node1" presStyleIdx="0" presStyleCnt="3"/>
      <dgm:spPr/>
    </dgm:pt>
    <dgm:pt modelId="{FECB0FE0-42FD-4CAF-BA76-FF935B62D813}" type="pres">
      <dgm:prSet presAssocID="{44619CF5-8865-4D5F-88B4-86234F28B0E2}" presName="dstNode" presStyleLbl="node1" presStyleIdx="0" presStyleCnt="3"/>
      <dgm:spPr/>
    </dgm:pt>
    <dgm:pt modelId="{A8BD0794-D6DA-4E4E-A222-391DC21F5FCD}" type="pres">
      <dgm:prSet presAssocID="{0FC931F3-9B9E-4643-AD06-F8E0E5BF127C}" presName="text_1" presStyleLbl="node1" presStyleIdx="0" presStyleCnt="3" custScaleY="114062">
        <dgm:presLayoutVars>
          <dgm:bulletEnabled val="1"/>
        </dgm:presLayoutVars>
      </dgm:prSet>
      <dgm:spPr/>
    </dgm:pt>
    <dgm:pt modelId="{779D5C2A-6497-469E-8BBB-83E9F63742EA}" type="pres">
      <dgm:prSet presAssocID="{0FC931F3-9B9E-4643-AD06-F8E0E5BF127C}" presName="accent_1" presStyleCnt="0"/>
      <dgm:spPr/>
    </dgm:pt>
    <dgm:pt modelId="{1E2A0A6C-664B-4F84-8E00-CCBA16D1E713}" type="pres">
      <dgm:prSet presAssocID="{0FC931F3-9B9E-4643-AD06-F8E0E5BF127C}" presName="accentRepeatNode" presStyleLbl="solidFgAcc1" presStyleIdx="0" presStyleCnt="3"/>
      <dgm:spPr/>
    </dgm:pt>
    <dgm:pt modelId="{4EA5889C-0C42-4653-9B6C-BE6847C3C412}" type="pres">
      <dgm:prSet presAssocID="{C3212218-7F51-445E-BECC-1DC8C1471DD0}" presName="text_2" presStyleLbl="node1" presStyleIdx="1" presStyleCnt="3">
        <dgm:presLayoutVars>
          <dgm:bulletEnabled val="1"/>
        </dgm:presLayoutVars>
      </dgm:prSet>
      <dgm:spPr/>
    </dgm:pt>
    <dgm:pt modelId="{10FF1EA8-F79C-40F7-A019-F08B4FAEBAAE}" type="pres">
      <dgm:prSet presAssocID="{C3212218-7F51-445E-BECC-1DC8C1471DD0}" presName="accent_2" presStyleCnt="0"/>
      <dgm:spPr/>
    </dgm:pt>
    <dgm:pt modelId="{08E3D50D-5231-4F65-9F44-3389ABC699DB}" type="pres">
      <dgm:prSet presAssocID="{C3212218-7F51-445E-BECC-1DC8C1471DD0}" presName="accentRepeatNode" presStyleLbl="solidFgAcc1" presStyleIdx="1" presStyleCnt="3"/>
      <dgm:spPr/>
    </dgm:pt>
    <dgm:pt modelId="{2B41D5F1-2364-4647-AF89-5C44174692C1}" type="pres">
      <dgm:prSet presAssocID="{3D7B6377-1654-4B90-937E-4DCABC2307DB}" presName="text_3" presStyleLbl="node1" presStyleIdx="2" presStyleCnt="3">
        <dgm:presLayoutVars>
          <dgm:bulletEnabled val="1"/>
        </dgm:presLayoutVars>
      </dgm:prSet>
      <dgm:spPr/>
    </dgm:pt>
    <dgm:pt modelId="{027A69AE-896E-4D57-B65D-C82750BD97BB}" type="pres">
      <dgm:prSet presAssocID="{3D7B6377-1654-4B90-937E-4DCABC2307DB}" presName="accent_3" presStyleCnt="0"/>
      <dgm:spPr/>
    </dgm:pt>
    <dgm:pt modelId="{7CF5768E-414D-4650-BE96-6C738E818A32}" type="pres">
      <dgm:prSet presAssocID="{3D7B6377-1654-4B90-937E-4DCABC2307DB}" presName="accentRepeatNode" presStyleLbl="solidFgAcc1" presStyleIdx="2" presStyleCnt="3"/>
      <dgm:spPr/>
    </dgm:pt>
  </dgm:ptLst>
  <dgm:cxnLst>
    <dgm:cxn modelId="{D0300A14-0F7A-411C-95DE-1139C0C8182B}" type="presOf" srcId="{11AD568E-F308-4D6F-8961-0CE2AC21EEAA}" destId="{5E271F44-99D1-411F-8B5E-8C7CD6FA76E7}" srcOrd="0" destOrd="0" presId="urn:microsoft.com/office/officeart/2008/layout/VerticalCurvedList"/>
    <dgm:cxn modelId="{1BAD032A-1214-49BE-BE7C-0B885FC7DB34}" type="presOf" srcId="{C3212218-7F51-445E-BECC-1DC8C1471DD0}" destId="{4EA5889C-0C42-4653-9B6C-BE6847C3C412}" srcOrd="0" destOrd="0" presId="urn:microsoft.com/office/officeart/2008/layout/VerticalCurvedList"/>
    <dgm:cxn modelId="{A1673E2C-2458-4850-B243-FB19FAFBE671}" type="presOf" srcId="{3D7B6377-1654-4B90-937E-4DCABC2307DB}" destId="{2B41D5F1-2364-4647-AF89-5C44174692C1}" srcOrd="0" destOrd="0" presId="urn:microsoft.com/office/officeart/2008/layout/VerticalCurvedList"/>
    <dgm:cxn modelId="{096E4A68-31C2-4996-A7ED-47496510A0BD}" srcId="{44619CF5-8865-4D5F-88B4-86234F28B0E2}" destId="{C3212218-7F51-445E-BECC-1DC8C1471DD0}" srcOrd="1" destOrd="0" parTransId="{D2CD4962-5526-4551-B419-21E232062C25}" sibTransId="{24839133-520A-48E7-983E-CF7EDC498BAA}"/>
    <dgm:cxn modelId="{F1259A4F-2E80-42CF-8703-D3294A052850}" srcId="{44619CF5-8865-4D5F-88B4-86234F28B0E2}" destId="{3D7B6377-1654-4B90-937E-4DCABC2307DB}" srcOrd="2" destOrd="0" parTransId="{DBA9E5C1-DF92-4D4F-A3D7-F2AB653617AD}" sibTransId="{44576180-7144-43D1-8D51-87CDFA289F15}"/>
    <dgm:cxn modelId="{830B4459-0337-4DF7-AA4C-8325FF6B7CE7}" type="presOf" srcId="{0FC931F3-9B9E-4643-AD06-F8E0E5BF127C}" destId="{A8BD0794-D6DA-4E4E-A222-391DC21F5FCD}" srcOrd="0" destOrd="0" presId="urn:microsoft.com/office/officeart/2008/layout/VerticalCurvedList"/>
    <dgm:cxn modelId="{5498CDB1-2AED-4EBE-9F16-CDC0069E6CC4}" srcId="{44619CF5-8865-4D5F-88B4-86234F28B0E2}" destId="{0FC931F3-9B9E-4643-AD06-F8E0E5BF127C}" srcOrd="0" destOrd="0" parTransId="{4248E82A-8F13-45C4-903F-0479ECB0C500}" sibTransId="{11AD568E-F308-4D6F-8961-0CE2AC21EEAA}"/>
    <dgm:cxn modelId="{8D6842CD-6627-42F8-9270-462F9B43F801}" type="presOf" srcId="{44619CF5-8865-4D5F-88B4-86234F28B0E2}" destId="{F22E0CF8-7FFE-4B7B-ABF9-A6610EBFDDA5}" srcOrd="0" destOrd="0" presId="urn:microsoft.com/office/officeart/2008/layout/VerticalCurvedList"/>
    <dgm:cxn modelId="{A6E728E2-8FA5-483C-A1C1-46FC61AE6167}" type="presParOf" srcId="{F22E0CF8-7FFE-4B7B-ABF9-A6610EBFDDA5}" destId="{2A1E6F67-573C-4999-A1AB-43EF40D8C891}" srcOrd="0" destOrd="0" presId="urn:microsoft.com/office/officeart/2008/layout/VerticalCurvedList"/>
    <dgm:cxn modelId="{499F5B49-EBF6-4F58-8FD7-2D1F7F376D10}" type="presParOf" srcId="{2A1E6F67-573C-4999-A1AB-43EF40D8C891}" destId="{D19FC8C6-791A-45AF-B305-15CAEEBDEB29}" srcOrd="0" destOrd="0" presId="urn:microsoft.com/office/officeart/2008/layout/VerticalCurvedList"/>
    <dgm:cxn modelId="{A351504F-6230-4C98-B2E7-B74BB7A9F694}" type="presParOf" srcId="{D19FC8C6-791A-45AF-B305-15CAEEBDEB29}" destId="{8079AB7A-5F39-49AD-A30B-D0B66851D3F5}" srcOrd="0" destOrd="0" presId="urn:microsoft.com/office/officeart/2008/layout/VerticalCurvedList"/>
    <dgm:cxn modelId="{FC7B92FD-6815-4F74-8AE1-58935ADC5D43}" type="presParOf" srcId="{D19FC8C6-791A-45AF-B305-15CAEEBDEB29}" destId="{5E271F44-99D1-411F-8B5E-8C7CD6FA76E7}" srcOrd="1" destOrd="0" presId="urn:microsoft.com/office/officeart/2008/layout/VerticalCurvedList"/>
    <dgm:cxn modelId="{4C9FE17B-622B-41CC-849A-762CE1B1C23D}" type="presParOf" srcId="{D19FC8C6-791A-45AF-B305-15CAEEBDEB29}" destId="{1C868E40-9532-443F-AD96-D1F317EE3F2D}" srcOrd="2" destOrd="0" presId="urn:microsoft.com/office/officeart/2008/layout/VerticalCurvedList"/>
    <dgm:cxn modelId="{07DD57B1-8A39-4F5E-94D9-BEC5A4FD3AAD}" type="presParOf" srcId="{D19FC8C6-791A-45AF-B305-15CAEEBDEB29}" destId="{FECB0FE0-42FD-4CAF-BA76-FF935B62D813}" srcOrd="3" destOrd="0" presId="urn:microsoft.com/office/officeart/2008/layout/VerticalCurvedList"/>
    <dgm:cxn modelId="{49C9BFBB-777B-40B1-8C3C-8D5F2DA2AFE6}" type="presParOf" srcId="{2A1E6F67-573C-4999-A1AB-43EF40D8C891}" destId="{A8BD0794-D6DA-4E4E-A222-391DC21F5FCD}" srcOrd="1" destOrd="0" presId="urn:microsoft.com/office/officeart/2008/layout/VerticalCurvedList"/>
    <dgm:cxn modelId="{434CF91B-64D3-41B5-9937-9616CE567290}" type="presParOf" srcId="{2A1E6F67-573C-4999-A1AB-43EF40D8C891}" destId="{779D5C2A-6497-469E-8BBB-83E9F63742EA}" srcOrd="2" destOrd="0" presId="urn:microsoft.com/office/officeart/2008/layout/VerticalCurvedList"/>
    <dgm:cxn modelId="{B4EC731C-24A7-45B3-95AA-A8C575740008}" type="presParOf" srcId="{779D5C2A-6497-469E-8BBB-83E9F63742EA}" destId="{1E2A0A6C-664B-4F84-8E00-CCBA16D1E713}" srcOrd="0" destOrd="0" presId="urn:microsoft.com/office/officeart/2008/layout/VerticalCurvedList"/>
    <dgm:cxn modelId="{E470AA4D-237E-45D4-9563-E12E0EA406BE}" type="presParOf" srcId="{2A1E6F67-573C-4999-A1AB-43EF40D8C891}" destId="{4EA5889C-0C42-4653-9B6C-BE6847C3C412}" srcOrd="3" destOrd="0" presId="urn:microsoft.com/office/officeart/2008/layout/VerticalCurvedList"/>
    <dgm:cxn modelId="{9B564E0D-1DF9-4C38-BB3B-46DC0CB3C742}" type="presParOf" srcId="{2A1E6F67-573C-4999-A1AB-43EF40D8C891}" destId="{10FF1EA8-F79C-40F7-A019-F08B4FAEBAAE}" srcOrd="4" destOrd="0" presId="urn:microsoft.com/office/officeart/2008/layout/VerticalCurvedList"/>
    <dgm:cxn modelId="{5F8F87FA-C853-4CAA-9C25-5DE5325E7371}" type="presParOf" srcId="{10FF1EA8-F79C-40F7-A019-F08B4FAEBAAE}" destId="{08E3D50D-5231-4F65-9F44-3389ABC699DB}" srcOrd="0" destOrd="0" presId="urn:microsoft.com/office/officeart/2008/layout/VerticalCurvedList"/>
    <dgm:cxn modelId="{80FADA52-BCD7-4BBE-8ED0-DD9DABA40D1D}" type="presParOf" srcId="{2A1E6F67-573C-4999-A1AB-43EF40D8C891}" destId="{2B41D5F1-2364-4647-AF89-5C44174692C1}" srcOrd="5" destOrd="0" presId="urn:microsoft.com/office/officeart/2008/layout/VerticalCurvedList"/>
    <dgm:cxn modelId="{04C6AA1C-2BC7-4E8E-92CA-304ACEB6D90C}" type="presParOf" srcId="{2A1E6F67-573C-4999-A1AB-43EF40D8C891}" destId="{027A69AE-896E-4D57-B65D-C82750BD97BB}" srcOrd="6" destOrd="0" presId="urn:microsoft.com/office/officeart/2008/layout/VerticalCurvedList"/>
    <dgm:cxn modelId="{B5292C22-24F6-4B4B-860A-204752169E4B}" type="presParOf" srcId="{027A69AE-896E-4D57-B65D-C82750BD97BB}" destId="{7CF5768E-414D-4650-BE96-6C738E818A32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B05DE818-8843-4B23-A76C-60DBCA9FCDA0}" type="doc">
      <dgm:prSet loTypeId="urn:microsoft.com/office/officeart/2005/8/layout/cycle8" loCatId="cycle" qsTypeId="urn:microsoft.com/office/officeart/2005/8/quickstyle/simple2" qsCatId="simple" csTypeId="urn:microsoft.com/office/officeart/2005/8/colors/colorful1#2" csCatId="colorful" phldr="1"/>
      <dgm:spPr/>
      <dgm:t>
        <a:bodyPr/>
        <a:lstStyle/>
        <a:p>
          <a:endParaRPr lang="en-US"/>
        </a:p>
      </dgm:t>
    </dgm:pt>
    <dgm:pt modelId="{05180A70-3267-454B-BCDB-14EC17B9019B}">
      <dgm:prSet phldrT="[Text]" custT="1"/>
      <dgm:spPr/>
      <dgm:t>
        <a:bodyPr/>
        <a:lstStyle/>
        <a:p>
          <a:r>
            <a:rPr lang="en-US" sz="1700" b="1">
              <a:latin typeface="Times New Roman" panose="02020603050405020304" pitchFamily="18" charset="0"/>
              <a:cs typeface="Times New Roman" panose="02020603050405020304" pitchFamily="18" charset="0"/>
            </a:rPr>
            <a:t>“Liderliyə gedən yol”</a:t>
          </a:r>
          <a:endParaRPr lang="en-US" sz="17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F84AFA7-FCFE-497B-95AC-5BD19B8177AF}" type="parTrans" cxnId="{2C115BE9-1474-4FC3-B29D-1E7385323CB1}">
      <dgm:prSet/>
      <dgm:spPr/>
      <dgm:t>
        <a:bodyPr/>
        <a:lstStyle/>
        <a:p>
          <a:endParaRPr lang="en-US" sz="1700">
            <a:solidFill>
              <a:schemeClr val="bg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6030D30-2BB8-431E-99A2-0F4F2A579360}" type="sibTrans" cxnId="{2C115BE9-1474-4FC3-B29D-1E7385323CB1}">
      <dgm:prSet/>
      <dgm:spPr/>
      <dgm:t>
        <a:bodyPr/>
        <a:lstStyle/>
        <a:p>
          <a:endParaRPr lang="en-US" sz="1700">
            <a:solidFill>
              <a:schemeClr val="bg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3F0FEEC-7EB1-4069-B941-337D6B27CD87}">
      <dgm:prSet phldrT="[Text]" custT="1"/>
      <dgm:spPr/>
      <dgm:t>
        <a:bodyPr/>
        <a:lstStyle/>
        <a:p>
          <a:endParaRPr lang="en-US" sz="1700" b="1" dirty="0">
            <a:solidFill>
              <a:schemeClr val="bg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29DB19A-2675-4FE0-B023-D8E775AB2E6B}" type="parTrans" cxnId="{C2012D04-6443-400E-BA2B-2A7F16687CD6}">
      <dgm:prSet/>
      <dgm:spPr/>
      <dgm:t>
        <a:bodyPr/>
        <a:lstStyle/>
        <a:p>
          <a:endParaRPr lang="en-US" sz="1700">
            <a:solidFill>
              <a:schemeClr val="bg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7A91A2E-80B4-4B90-B2DB-8BFFF09958B4}" type="sibTrans" cxnId="{C2012D04-6443-400E-BA2B-2A7F16687CD6}">
      <dgm:prSet/>
      <dgm:spPr/>
      <dgm:t>
        <a:bodyPr/>
        <a:lstStyle/>
        <a:p>
          <a:endParaRPr lang="en-US" sz="1700" b="1">
            <a:solidFill>
              <a:schemeClr val="bg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92992CC-B368-479A-8532-D58F5C11D1ED}">
      <dgm:prSet phldrT="[Text]" custT="1"/>
      <dgm:spPr/>
      <dgm:t>
        <a:bodyPr/>
        <a:lstStyle/>
        <a:p>
          <a:pPr algn="ctr"/>
          <a:endParaRPr lang="en-US" sz="1700" dirty="0">
            <a:solidFill>
              <a:schemeClr val="bg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8A6F6D1-8C98-4DC5-AE76-3BB1C0337CA4}" type="parTrans" cxnId="{AEFBAC33-BC39-43B6-8C93-8C215A5997FA}">
      <dgm:prSet/>
      <dgm:spPr/>
      <dgm:t>
        <a:bodyPr/>
        <a:lstStyle/>
        <a:p>
          <a:endParaRPr lang="en-US" sz="1700">
            <a:solidFill>
              <a:schemeClr val="bg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8C9AEEB-59B5-4E8B-A1E2-6BA9F3163862}" type="sibTrans" cxnId="{AEFBAC33-BC39-43B6-8C93-8C215A5997FA}">
      <dgm:prSet/>
      <dgm:spPr/>
      <dgm:t>
        <a:bodyPr/>
        <a:lstStyle/>
        <a:p>
          <a:endParaRPr lang="en-US" sz="1700">
            <a:solidFill>
              <a:schemeClr val="bg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C78B727-D23E-4A62-B3B9-722F77525DA4}">
      <dgm:prSet phldrT="[Text]" custT="1"/>
      <dgm:spPr/>
      <dgm:t>
        <a:bodyPr/>
        <a:lstStyle/>
        <a:p>
          <a:endParaRPr lang="en-US" sz="1700" dirty="0">
            <a:solidFill>
              <a:schemeClr val="bg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DEF1EB2-E9F7-4FEA-93B8-9C5A8C3B1880}" type="parTrans" cxnId="{47C78080-F2AB-4F45-938F-BA2BB0FA771B}">
      <dgm:prSet/>
      <dgm:spPr/>
      <dgm:t>
        <a:bodyPr/>
        <a:lstStyle/>
        <a:p>
          <a:endParaRPr lang="en-US" sz="1700">
            <a:solidFill>
              <a:schemeClr val="bg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1CF51F7-9D9C-4D85-B83F-049DB604FA80}" type="sibTrans" cxnId="{47C78080-F2AB-4F45-938F-BA2BB0FA771B}">
      <dgm:prSet/>
      <dgm:spPr/>
      <dgm:t>
        <a:bodyPr/>
        <a:lstStyle/>
        <a:p>
          <a:endParaRPr lang="en-US" sz="1700">
            <a:solidFill>
              <a:schemeClr val="bg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DA1A855-5B73-484D-A90B-BEF6BF2F01A2}">
      <dgm:prSet phldrT="[Text]" custT="1"/>
      <dgm:spPr/>
      <dgm:t>
        <a:bodyPr/>
        <a:lstStyle/>
        <a:p>
          <a:r>
            <a:rPr lang="en-US" sz="1700" b="1">
              <a:latin typeface="Times New Roman" panose="02020603050405020304" pitchFamily="18" charset="0"/>
              <a:cs typeface="Times New Roman" panose="02020603050405020304" pitchFamily="18" charset="0"/>
            </a:rPr>
            <a:t> “Qızlar Müzakirəyə Qoşulur”</a:t>
          </a:r>
          <a:endParaRPr lang="en-US" sz="17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F3691D8-D6D1-47E2-9A75-EC5595139AE3}" type="parTrans" cxnId="{D4E65E86-7691-45D6-B6EF-D0CF8BB354AC}">
      <dgm:prSet/>
      <dgm:spPr/>
      <dgm:t>
        <a:bodyPr/>
        <a:lstStyle/>
        <a:p>
          <a:endParaRPr lang="en-US" sz="1700">
            <a:solidFill>
              <a:schemeClr val="bg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AADC1F9-8FD6-4B96-BCF8-C4E34CB83D96}" type="sibTrans" cxnId="{D4E65E86-7691-45D6-B6EF-D0CF8BB354AC}">
      <dgm:prSet/>
      <dgm:spPr/>
      <dgm:t>
        <a:bodyPr/>
        <a:lstStyle/>
        <a:p>
          <a:endParaRPr lang="en-US" sz="1700">
            <a:solidFill>
              <a:schemeClr val="bg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F6CD9F3-999F-4524-9F01-F406FB994B54}">
      <dgm:prSet phldrT="[Text]" custT="1"/>
      <dgm:spPr/>
      <dgm:t>
        <a:bodyPr/>
        <a:lstStyle/>
        <a:p>
          <a:r>
            <a:rPr lang="en-US" sz="1700" b="1">
              <a:latin typeface="Times New Roman" panose="02020603050405020304" pitchFamily="18" charset="0"/>
              <a:cs typeface="Times New Roman" panose="02020603050405020304" pitchFamily="18" charset="0"/>
            </a:rPr>
            <a:t>"Oğlanlar müzakirəyə qoşulur" </a:t>
          </a:r>
          <a:endParaRPr lang="en-US" sz="17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CBE3034-1896-4B05-8190-1642C8D4C89C}" type="parTrans" cxnId="{034B6B4E-479C-440D-999C-7A275AD7D8A5}">
      <dgm:prSet/>
      <dgm:spPr/>
      <dgm:t>
        <a:bodyPr/>
        <a:lstStyle/>
        <a:p>
          <a:endParaRPr lang="en-US" sz="1700">
            <a:solidFill>
              <a:schemeClr val="bg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6EE54BC-C9F2-4FEB-B421-60634ED7AFFC}" type="sibTrans" cxnId="{034B6B4E-479C-440D-999C-7A275AD7D8A5}">
      <dgm:prSet/>
      <dgm:spPr/>
      <dgm:t>
        <a:bodyPr/>
        <a:lstStyle/>
        <a:p>
          <a:endParaRPr lang="en-US" sz="1700">
            <a:solidFill>
              <a:schemeClr val="bg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4476A60-7336-4E57-B81D-DEB2B31F2F62}" type="pres">
      <dgm:prSet presAssocID="{B05DE818-8843-4B23-A76C-60DBCA9FCDA0}" presName="compositeShape" presStyleCnt="0">
        <dgm:presLayoutVars>
          <dgm:chMax val="7"/>
          <dgm:dir/>
          <dgm:resizeHandles val="exact"/>
        </dgm:presLayoutVars>
      </dgm:prSet>
      <dgm:spPr/>
    </dgm:pt>
    <dgm:pt modelId="{D2567097-54D9-44B4-9DAC-91DDC0267C4A}" type="pres">
      <dgm:prSet presAssocID="{B05DE818-8843-4B23-A76C-60DBCA9FCDA0}" presName="wedge1" presStyleLbl="node1" presStyleIdx="0" presStyleCnt="6"/>
      <dgm:spPr/>
    </dgm:pt>
    <dgm:pt modelId="{BBCB980A-EBAF-46A4-B892-67655F1CAE3A}" type="pres">
      <dgm:prSet presAssocID="{B05DE818-8843-4B23-A76C-60DBCA9FCDA0}" presName="dummy1a" presStyleCnt="0"/>
      <dgm:spPr/>
    </dgm:pt>
    <dgm:pt modelId="{E65D6343-E170-4D3A-AAF2-293425642515}" type="pres">
      <dgm:prSet presAssocID="{B05DE818-8843-4B23-A76C-60DBCA9FCDA0}" presName="dummy1b" presStyleCnt="0"/>
      <dgm:spPr/>
    </dgm:pt>
    <dgm:pt modelId="{8CB72F42-322B-4875-A4D7-5C4AA85E58CB}" type="pres">
      <dgm:prSet presAssocID="{B05DE818-8843-4B23-A76C-60DBCA9FCDA0}" presName="wedge1Tx" presStyleLbl="node1" presStyleIdx="0" presStyleCnt="6">
        <dgm:presLayoutVars>
          <dgm:chMax val="0"/>
          <dgm:chPref val="0"/>
          <dgm:bulletEnabled val="1"/>
        </dgm:presLayoutVars>
      </dgm:prSet>
      <dgm:spPr/>
    </dgm:pt>
    <dgm:pt modelId="{7F9067FD-7FDD-443B-A6F5-EBF79019C4BD}" type="pres">
      <dgm:prSet presAssocID="{B05DE818-8843-4B23-A76C-60DBCA9FCDA0}" presName="wedge2" presStyleLbl="node1" presStyleIdx="1" presStyleCnt="6"/>
      <dgm:spPr/>
    </dgm:pt>
    <dgm:pt modelId="{CB1E8B36-CFBC-4B9D-9E6B-D1030C6766BA}" type="pres">
      <dgm:prSet presAssocID="{B05DE818-8843-4B23-A76C-60DBCA9FCDA0}" presName="dummy2a" presStyleCnt="0"/>
      <dgm:spPr/>
    </dgm:pt>
    <dgm:pt modelId="{6460883E-A477-455B-9AA4-C8B385ADEFB0}" type="pres">
      <dgm:prSet presAssocID="{B05DE818-8843-4B23-A76C-60DBCA9FCDA0}" presName="dummy2b" presStyleCnt="0"/>
      <dgm:spPr/>
    </dgm:pt>
    <dgm:pt modelId="{36748C54-A88C-48F6-9DEB-40448F8DD70E}" type="pres">
      <dgm:prSet presAssocID="{B05DE818-8843-4B23-A76C-60DBCA9FCDA0}" presName="wedge2Tx" presStyleLbl="node1" presStyleIdx="1" presStyleCnt="6">
        <dgm:presLayoutVars>
          <dgm:chMax val="0"/>
          <dgm:chPref val="0"/>
          <dgm:bulletEnabled val="1"/>
        </dgm:presLayoutVars>
      </dgm:prSet>
      <dgm:spPr/>
    </dgm:pt>
    <dgm:pt modelId="{BB13404F-0995-4DD9-964A-A2FDD9FBF9AC}" type="pres">
      <dgm:prSet presAssocID="{B05DE818-8843-4B23-A76C-60DBCA9FCDA0}" presName="wedge3" presStyleLbl="node1" presStyleIdx="2" presStyleCnt="6"/>
      <dgm:spPr/>
    </dgm:pt>
    <dgm:pt modelId="{4E29E515-4C29-429F-B9E9-587FD9B51560}" type="pres">
      <dgm:prSet presAssocID="{B05DE818-8843-4B23-A76C-60DBCA9FCDA0}" presName="dummy3a" presStyleCnt="0"/>
      <dgm:spPr/>
    </dgm:pt>
    <dgm:pt modelId="{1A1E1541-D0A1-46E6-9E4D-00C84DE9682A}" type="pres">
      <dgm:prSet presAssocID="{B05DE818-8843-4B23-A76C-60DBCA9FCDA0}" presName="dummy3b" presStyleCnt="0"/>
      <dgm:spPr/>
    </dgm:pt>
    <dgm:pt modelId="{05E5844A-10B2-412F-ADF3-B449BCE05402}" type="pres">
      <dgm:prSet presAssocID="{B05DE818-8843-4B23-A76C-60DBCA9FCDA0}" presName="wedge3Tx" presStyleLbl="node1" presStyleIdx="2" presStyleCnt="6">
        <dgm:presLayoutVars>
          <dgm:chMax val="0"/>
          <dgm:chPref val="0"/>
          <dgm:bulletEnabled val="1"/>
        </dgm:presLayoutVars>
      </dgm:prSet>
      <dgm:spPr/>
    </dgm:pt>
    <dgm:pt modelId="{46A6EA4C-DE85-4015-91F0-8F39E5D1A316}" type="pres">
      <dgm:prSet presAssocID="{B05DE818-8843-4B23-A76C-60DBCA9FCDA0}" presName="wedge4" presStyleLbl="node1" presStyleIdx="3" presStyleCnt="6"/>
      <dgm:spPr/>
    </dgm:pt>
    <dgm:pt modelId="{9AF14D74-5BF7-4F57-932E-8EBAAA82E2E4}" type="pres">
      <dgm:prSet presAssocID="{B05DE818-8843-4B23-A76C-60DBCA9FCDA0}" presName="dummy4a" presStyleCnt="0"/>
      <dgm:spPr/>
    </dgm:pt>
    <dgm:pt modelId="{B6547770-B77D-4FF6-A35C-BC3FC3EC62E3}" type="pres">
      <dgm:prSet presAssocID="{B05DE818-8843-4B23-A76C-60DBCA9FCDA0}" presName="dummy4b" presStyleCnt="0"/>
      <dgm:spPr/>
    </dgm:pt>
    <dgm:pt modelId="{88FD80C2-800F-49C7-99FE-6D5038DF008A}" type="pres">
      <dgm:prSet presAssocID="{B05DE818-8843-4B23-A76C-60DBCA9FCDA0}" presName="wedge4Tx" presStyleLbl="node1" presStyleIdx="3" presStyleCnt="6">
        <dgm:presLayoutVars>
          <dgm:chMax val="0"/>
          <dgm:chPref val="0"/>
          <dgm:bulletEnabled val="1"/>
        </dgm:presLayoutVars>
      </dgm:prSet>
      <dgm:spPr/>
    </dgm:pt>
    <dgm:pt modelId="{48C7CBD6-2BF3-4C0C-B7F5-39D7675C8C0F}" type="pres">
      <dgm:prSet presAssocID="{B05DE818-8843-4B23-A76C-60DBCA9FCDA0}" presName="wedge5" presStyleLbl="node1" presStyleIdx="4" presStyleCnt="6"/>
      <dgm:spPr/>
    </dgm:pt>
    <dgm:pt modelId="{878CA8C2-BB42-4098-BA2C-C52F9E5FC3A1}" type="pres">
      <dgm:prSet presAssocID="{B05DE818-8843-4B23-A76C-60DBCA9FCDA0}" presName="dummy5a" presStyleCnt="0"/>
      <dgm:spPr/>
    </dgm:pt>
    <dgm:pt modelId="{B0BD4E25-673A-4B5A-9699-C760490C5C4F}" type="pres">
      <dgm:prSet presAssocID="{B05DE818-8843-4B23-A76C-60DBCA9FCDA0}" presName="dummy5b" presStyleCnt="0"/>
      <dgm:spPr/>
    </dgm:pt>
    <dgm:pt modelId="{6B698B21-D5EC-4BF6-8C14-D45D88A00E90}" type="pres">
      <dgm:prSet presAssocID="{B05DE818-8843-4B23-A76C-60DBCA9FCDA0}" presName="wedge5Tx" presStyleLbl="node1" presStyleIdx="4" presStyleCnt="6">
        <dgm:presLayoutVars>
          <dgm:chMax val="0"/>
          <dgm:chPref val="0"/>
          <dgm:bulletEnabled val="1"/>
        </dgm:presLayoutVars>
      </dgm:prSet>
      <dgm:spPr/>
    </dgm:pt>
    <dgm:pt modelId="{931F9CA0-DE7F-4159-B00B-4A07D2982C40}" type="pres">
      <dgm:prSet presAssocID="{B05DE818-8843-4B23-A76C-60DBCA9FCDA0}" presName="wedge6" presStyleLbl="node1" presStyleIdx="5" presStyleCnt="6"/>
      <dgm:spPr/>
    </dgm:pt>
    <dgm:pt modelId="{968B5F1E-34BD-4E07-A1D1-3FC46994AD51}" type="pres">
      <dgm:prSet presAssocID="{B05DE818-8843-4B23-A76C-60DBCA9FCDA0}" presName="dummy6a" presStyleCnt="0"/>
      <dgm:spPr/>
    </dgm:pt>
    <dgm:pt modelId="{A9341275-D571-4314-90D8-958209575C8E}" type="pres">
      <dgm:prSet presAssocID="{B05DE818-8843-4B23-A76C-60DBCA9FCDA0}" presName="dummy6b" presStyleCnt="0"/>
      <dgm:spPr/>
    </dgm:pt>
    <dgm:pt modelId="{F0A09F26-0714-44A1-9EAD-4765C9484E16}" type="pres">
      <dgm:prSet presAssocID="{B05DE818-8843-4B23-A76C-60DBCA9FCDA0}" presName="wedge6Tx" presStyleLbl="node1" presStyleIdx="5" presStyleCnt="6">
        <dgm:presLayoutVars>
          <dgm:chMax val="0"/>
          <dgm:chPref val="0"/>
          <dgm:bulletEnabled val="1"/>
        </dgm:presLayoutVars>
      </dgm:prSet>
      <dgm:spPr/>
    </dgm:pt>
    <dgm:pt modelId="{957AA3F5-1CE2-4EAD-A791-B8725D0699EC}" type="pres">
      <dgm:prSet presAssocID="{86030D30-2BB8-431E-99A2-0F4F2A579360}" presName="arrowWedge1" presStyleLbl="fgSibTrans2D1" presStyleIdx="0" presStyleCnt="6"/>
      <dgm:spPr/>
    </dgm:pt>
    <dgm:pt modelId="{8DF41D65-DAE7-481E-8231-3224DD35FC2C}" type="pres">
      <dgm:prSet presAssocID="{3AADC1F9-8FD6-4B96-BCF8-C4E34CB83D96}" presName="arrowWedge2" presStyleLbl="fgSibTrans2D1" presStyleIdx="1" presStyleCnt="6"/>
      <dgm:spPr/>
    </dgm:pt>
    <dgm:pt modelId="{80FF30D9-36BF-420B-84E4-BA37A2987373}" type="pres">
      <dgm:prSet presAssocID="{16EE54BC-C9F2-4FEB-B421-60634ED7AFFC}" presName="arrowWedge3" presStyleLbl="fgSibTrans2D1" presStyleIdx="2" presStyleCnt="6"/>
      <dgm:spPr/>
    </dgm:pt>
    <dgm:pt modelId="{4AC147EC-7269-41FD-9917-9AF46AE417E4}" type="pres">
      <dgm:prSet presAssocID="{08C9AEEB-59B5-4E8B-A1E2-6BA9F3163862}" presName="arrowWedge4" presStyleLbl="fgSibTrans2D1" presStyleIdx="3" presStyleCnt="6"/>
      <dgm:spPr/>
    </dgm:pt>
    <dgm:pt modelId="{BE40C671-B7A5-4B82-803F-108A3E902FD7}" type="pres">
      <dgm:prSet presAssocID="{41CF51F7-9D9C-4D85-B83F-049DB604FA80}" presName="arrowWedge5" presStyleLbl="fgSibTrans2D1" presStyleIdx="4" presStyleCnt="6"/>
      <dgm:spPr/>
    </dgm:pt>
    <dgm:pt modelId="{E9CB68F3-B295-4820-8822-BF184619893E}" type="pres">
      <dgm:prSet presAssocID="{37A91A2E-80B4-4B90-B2DB-8BFFF09958B4}" presName="arrowWedge6" presStyleLbl="fgSibTrans2D1" presStyleIdx="5" presStyleCnt="6"/>
      <dgm:spPr/>
    </dgm:pt>
  </dgm:ptLst>
  <dgm:cxnLst>
    <dgm:cxn modelId="{09A74F00-BD85-49CE-B08C-2770A528842B}" type="presOf" srcId="{7DA1A855-5B73-484D-A90B-BEF6BF2F01A2}" destId="{7F9067FD-7FDD-443B-A6F5-EBF79019C4BD}" srcOrd="0" destOrd="0" presId="urn:microsoft.com/office/officeart/2005/8/layout/cycle8"/>
    <dgm:cxn modelId="{C2012D04-6443-400E-BA2B-2A7F16687CD6}" srcId="{B05DE818-8843-4B23-A76C-60DBCA9FCDA0}" destId="{A3F0FEEC-7EB1-4069-B941-337D6B27CD87}" srcOrd="5" destOrd="0" parTransId="{829DB19A-2675-4FE0-B023-D8E775AB2E6B}" sibTransId="{37A91A2E-80B4-4B90-B2DB-8BFFF09958B4}"/>
    <dgm:cxn modelId="{1F664B21-9928-4CB5-8E6A-08ADEB572D84}" type="presOf" srcId="{792992CC-B368-479A-8532-D58F5C11D1ED}" destId="{46A6EA4C-DE85-4015-91F0-8F39E5D1A316}" srcOrd="0" destOrd="0" presId="urn:microsoft.com/office/officeart/2005/8/layout/cycle8"/>
    <dgm:cxn modelId="{AEFBAC33-BC39-43B6-8C93-8C215A5997FA}" srcId="{B05DE818-8843-4B23-A76C-60DBCA9FCDA0}" destId="{792992CC-B368-479A-8532-D58F5C11D1ED}" srcOrd="3" destOrd="0" parTransId="{58A6F6D1-8C98-4DC5-AE76-3BB1C0337CA4}" sibTransId="{08C9AEEB-59B5-4E8B-A1E2-6BA9F3163862}"/>
    <dgm:cxn modelId="{30783640-F76D-4ADC-B0BD-299CF296630E}" type="presOf" srcId="{7DA1A855-5B73-484D-A90B-BEF6BF2F01A2}" destId="{36748C54-A88C-48F6-9DEB-40448F8DD70E}" srcOrd="1" destOrd="0" presId="urn:microsoft.com/office/officeart/2005/8/layout/cycle8"/>
    <dgm:cxn modelId="{A1076E69-E04B-427D-8DA1-0908DE3EC1B6}" type="presOf" srcId="{B05DE818-8843-4B23-A76C-60DBCA9FCDA0}" destId="{04476A60-7336-4E57-B81D-DEB2B31F2F62}" srcOrd="0" destOrd="0" presId="urn:microsoft.com/office/officeart/2005/8/layout/cycle8"/>
    <dgm:cxn modelId="{034B6B4E-479C-440D-999C-7A275AD7D8A5}" srcId="{B05DE818-8843-4B23-A76C-60DBCA9FCDA0}" destId="{EF6CD9F3-999F-4524-9F01-F406FB994B54}" srcOrd="2" destOrd="0" parTransId="{2CBE3034-1896-4B05-8190-1642C8D4C89C}" sibTransId="{16EE54BC-C9F2-4FEB-B421-60634ED7AFFC}"/>
    <dgm:cxn modelId="{005FD173-E353-46D7-BF48-79CAABF7931F}" type="presOf" srcId="{4C78B727-D23E-4A62-B3B9-722F77525DA4}" destId="{48C7CBD6-2BF3-4C0C-B7F5-39D7675C8C0F}" srcOrd="0" destOrd="0" presId="urn:microsoft.com/office/officeart/2005/8/layout/cycle8"/>
    <dgm:cxn modelId="{47C78080-F2AB-4F45-938F-BA2BB0FA771B}" srcId="{B05DE818-8843-4B23-A76C-60DBCA9FCDA0}" destId="{4C78B727-D23E-4A62-B3B9-722F77525DA4}" srcOrd="4" destOrd="0" parTransId="{1DEF1EB2-E9F7-4FEA-93B8-9C5A8C3B1880}" sibTransId="{41CF51F7-9D9C-4D85-B83F-049DB604FA80}"/>
    <dgm:cxn modelId="{D4E65E86-7691-45D6-B6EF-D0CF8BB354AC}" srcId="{B05DE818-8843-4B23-A76C-60DBCA9FCDA0}" destId="{7DA1A855-5B73-484D-A90B-BEF6BF2F01A2}" srcOrd="1" destOrd="0" parTransId="{AF3691D8-D6D1-47E2-9A75-EC5595139AE3}" sibTransId="{3AADC1F9-8FD6-4B96-BCF8-C4E34CB83D96}"/>
    <dgm:cxn modelId="{CD48A890-ADEB-4709-A72B-83F5EA826EB0}" type="presOf" srcId="{05180A70-3267-454B-BCDB-14EC17B9019B}" destId="{D2567097-54D9-44B4-9DAC-91DDC0267C4A}" srcOrd="0" destOrd="0" presId="urn:microsoft.com/office/officeart/2005/8/layout/cycle8"/>
    <dgm:cxn modelId="{9453289C-8910-40BF-A7ED-3C60FCCFE2B3}" type="presOf" srcId="{A3F0FEEC-7EB1-4069-B941-337D6B27CD87}" destId="{931F9CA0-DE7F-4159-B00B-4A07D2982C40}" srcOrd="0" destOrd="0" presId="urn:microsoft.com/office/officeart/2005/8/layout/cycle8"/>
    <dgm:cxn modelId="{9E965FBB-E0CD-45F4-8DE4-BC3764EEBB15}" type="presOf" srcId="{EF6CD9F3-999F-4524-9F01-F406FB994B54}" destId="{05E5844A-10B2-412F-ADF3-B449BCE05402}" srcOrd="1" destOrd="0" presId="urn:microsoft.com/office/officeart/2005/8/layout/cycle8"/>
    <dgm:cxn modelId="{7D7003C6-A700-4F55-B0FA-00CCC72507F2}" type="presOf" srcId="{A3F0FEEC-7EB1-4069-B941-337D6B27CD87}" destId="{F0A09F26-0714-44A1-9EAD-4765C9484E16}" srcOrd="1" destOrd="0" presId="urn:microsoft.com/office/officeart/2005/8/layout/cycle8"/>
    <dgm:cxn modelId="{08B37ACC-04DF-4355-8365-77696C1E35DB}" type="presOf" srcId="{EF6CD9F3-999F-4524-9F01-F406FB994B54}" destId="{BB13404F-0995-4DD9-964A-A2FDD9FBF9AC}" srcOrd="0" destOrd="0" presId="urn:microsoft.com/office/officeart/2005/8/layout/cycle8"/>
    <dgm:cxn modelId="{B2B4E7D8-7A18-482B-BBD8-D7EA385F56B3}" type="presOf" srcId="{4C78B727-D23E-4A62-B3B9-722F77525DA4}" destId="{6B698B21-D5EC-4BF6-8C14-D45D88A00E90}" srcOrd="1" destOrd="0" presId="urn:microsoft.com/office/officeart/2005/8/layout/cycle8"/>
    <dgm:cxn modelId="{A22F53E7-F782-4CE3-8EA4-D4039931DF06}" type="presOf" srcId="{05180A70-3267-454B-BCDB-14EC17B9019B}" destId="{8CB72F42-322B-4875-A4D7-5C4AA85E58CB}" srcOrd="1" destOrd="0" presId="urn:microsoft.com/office/officeart/2005/8/layout/cycle8"/>
    <dgm:cxn modelId="{2C115BE9-1474-4FC3-B29D-1E7385323CB1}" srcId="{B05DE818-8843-4B23-A76C-60DBCA9FCDA0}" destId="{05180A70-3267-454B-BCDB-14EC17B9019B}" srcOrd="0" destOrd="0" parTransId="{EF84AFA7-FCFE-497B-95AC-5BD19B8177AF}" sibTransId="{86030D30-2BB8-431E-99A2-0F4F2A579360}"/>
    <dgm:cxn modelId="{7E4C59F0-FE6A-41AD-B03B-092E69441413}" type="presOf" srcId="{792992CC-B368-479A-8532-D58F5C11D1ED}" destId="{88FD80C2-800F-49C7-99FE-6D5038DF008A}" srcOrd="1" destOrd="0" presId="urn:microsoft.com/office/officeart/2005/8/layout/cycle8"/>
    <dgm:cxn modelId="{DA767A15-E2BB-40D3-8A1C-1DB26828171D}" type="presParOf" srcId="{04476A60-7336-4E57-B81D-DEB2B31F2F62}" destId="{D2567097-54D9-44B4-9DAC-91DDC0267C4A}" srcOrd="0" destOrd="0" presId="urn:microsoft.com/office/officeart/2005/8/layout/cycle8"/>
    <dgm:cxn modelId="{62640D94-8914-4B85-BA0C-BFE346C7791B}" type="presParOf" srcId="{04476A60-7336-4E57-B81D-DEB2B31F2F62}" destId="{BBCB980A-EBAF-46A4-B892-67655F1CAE3A}" srcOrd="1" destOrd="0" presId="urn:microsoft.com/office/officeart/2005/8/layout/cycle8"/>
    <dgm:cxn modelId="{3E2E1DA9-F3B6-43CB-BD80-AEEAF21185E9}" type="presParOf" srcId="{04476A60-7336-4E57-B81D-DEB2B31F2F62}" destId="{E65D6343-E170-4D3A-AAF2-293425642515}" srcOrd="2" destOrd="0" presId="urn:microsoft.com/office/officeart/2005/8/layout/cycle8"/>
    <dgm:cxn modelId="{5D15C897-FA4C-46C2-98DF-3E1F366327A3}" type="presParOf" srcId="{04476A60-7336-4E57-B81D-DEB2B31F2F62}" destId="{8CB72F42-322B-4875-A4D7-5C4AA85E58CB}" srcOrd="3" destOrd="0" presId="urn:microsoft.com/office/officeart/2005/8/layout/cycle8"/>
    <dgm:cxn modelId="{83E4B779-73D1-4E4A-8A18-246B6D7C8850}" type="presParOf" srcId="{04476A60-7336-4E57-B81D-DEB2B31F2F62}" destId="{7F9067FD-7FDD-443B-A6F5-EBF79019C4BD}" srcOrd="4" destOrd="0" presId="urn:microsoft.com/office/officeart/2005/8/layout/cycle8"/>
    <dgm:cxn modelId="{4CC85AAC-4456-42D7-9B14-619E0F853552}" type="presParOf" srcId="{04476A60-7336-4E57-B81D-DEB2B31F2F62}" destId="{CB1E8B36-CFBC-4B9D-9E6B-D1030C6766BA}" srcOrd="5" destOrd="0" presId="urn:microsoft.com/office/officeart/2005/8/layout/cycle8"/>
    <dgm:cxn modelId="{532B330E-1BF6-4531-A700-55C132062657}" type="presParOf" srcId="{04476A60-7336-4E57-B81D-DEB2B31F2F62}" destId="{6460883E-A477-455B-9AA4-C8B385ADEFB0}" srcOrd="6" destOrd="0" presId="urn:microsoft.com/office/officeart/2005/8/layout/cycle8"/>
    <dgm:cxn modelId="{0E4EFDEF-92AA-4DDC-B544-B083115589A2}" type="presParOf" srcId="{04476A60-7336-4E57-B81D-DEB2B31F2F62}" destId="{36748C54-A88C-48F6-9DEB-40448F8DD70E}" srcOrd="7" destOrd="0" presId="urn:microsoft.com/office/officeart/2005/8/layout/cycle8"/>
    <dgm:cxn modelId="{13E464DE-A641-4E9E-9792-639C0C3033E0}" type="presParOf" srcId="{04476A60-7336-4E57-B81D-DEB2B31F2F62}" destId="{BB13404F-0995-4DD9-964A-A2FDD9FBF9AC}" srcOrd="8" destOrd="0" presId="urn:microsoft.com/office/officeart/2005/8/layout/cycle8"/>
    <dgm:cxn modelId="{B2D071EC-A12D-45C1-931B-BA3F46E5D4F5}" type="presParOf" srcId="{04476A60-7336-4E57-B81D-DEB2B31F2F62}" destId="{4E29E515-4C29-429F-B9E9-587FD9B51560}" srcOrd="9" destOrd="0" presId="urn:microsoft.com/office/officeart/2005/8/layout/cycle8"/>
    <dgm:cxn modelId="{7EF118EB-3DE7-4704-8C92-F1304124D622}" type="presParOf" srcId="{04476A60-7336-4E57-B81D-DEB2B31F2F62}" destId="{1A1E1541-D0A1-46E6-9E4D-00C84DE9682A}" srcOrd="10" destOrd="0" presId="urn:microsoft.com/office/officeart/2005/8/layout/cycle8"/>
    <dgm:cxn modelId="{6CC0BC0E-51CD-4558-B2C8-2B002EA32BE4}" type="presParOf" srcId="{04476A60-7336-4E57-B81D-DEB2B31F2F62}" destId="{05E5844A-10B2-412F-ADF3-B449BCE05402}" srcOrd="11" destOrd="0" presId="urn:microsoft.com/office/officeart/2005/8/layout/cycle8"/>
    <dgm:cxn modelId="{94E985DD-A018-454F-A4E6-651363DB7DFF}" type="presParOf" srcId="{04476A60-7336-4E57-B81D-DEB2B31F2F62}" destId="{46A6EA4C-DE85-4015-91F0-8F39E5D1A316}" srcOrd="12" destOrd="0" presId="urn:microsoft.com/office/officeart/2005/8/layout/cycle8"/>
    <dgm:cxn modelId="{68119285-D042-483F-9E40-A2EE2BEDC8BF}" type="presParOf" srcId="{04476A60-7336-4E57-B81D-DEB2B31F2F62}" destId="{9AF14D74-5BF7-4F57-932E-8EBAAA82E2E4}" srcOrd="13" destOrd="0" presId="urn:microsoft.com/office/officeart/2005/8/layout/cycle8"/>
    <dgm:cxn modelId="{794657F9-665F-44C0-A4CF-B1591F9618C8}" type="presParOf" srcId="{04476A60-7336-4E57-B81D-DEB2B31F2F62}" destId="{B6547770-B77D-4FF6-A35C-BC3FC3EC62E3}" srcOrd="14" destOrd="0" presId="urn:microsoft.com/office/officeart/2005/8/layout/cycle8"/>
    <dgm:cxn modelId="{20925AF6-79BF-46E7-8B98-EDA876798B48}" type="presParOf" srcId="{04476A60-7336-4E57-B81D-DEB2B31F2F62}" destId="{88FD80C2-800F-49C7-99FE-6D5038DF008A}" srcOrd="15" destOrd="0" presId="urn:microsoft.com/office/officeart/2005/8/layout/cycle8"/>
    <dgm:cxn modelId="{D0E474D3-B268-4609-A7D6-18D5942AC977}" type="presParOf" srcId="{04476A60-7336-4E57-B81D-DEB2B31F2F62}" destId="{48C7CBD6-2BF3-4C0C-B7F5-39D7675C8C0F}" srcOrd="16" destOrd="0" presId="urn:microsoft.com/office/officeart/2005/8/layout/cycle8"/>
    <dgm:cxn modelId="{97A08FD5-9391-4456-B401-1CD842880F6F}" type="presParOf" srcId="{04476A60-7336-4E57-B81D-DEB2B31F2F62}" destId="{878CA8C2-BB42-4098-BA2C-C52F9E5FC3A1}" srcOrd="17" destOrd="0" presId="urn:microsoft.com/office/officeart/2005/8/layout/cycle8"/>
    <dgm:cxn modelId="{67F9F378-8A43-42D7-AC65-1253F6AD3A4F}" type="presParOf" srcId="{04476A60-7336-4E57-B81D-DEB2B31F2F62}" destId="{B0BD4E25-673A-4B5A-9699-C760490C5C4F}" srcOrd="18" destOrd="0" presId="urn:microsoft.com/office/officeart/2005/8/layout/cycle8"/>
    <dgm:cxn modelId="{5DE232A6-19FA-43FA-94E9-902B598A3163}" type="presParOf" srcId="{04476A60-7336-4E57-B81D-DEB2B31F2F62}" destId="{6B698B21-D5EC-4BF6-8C14-D45D88A00E90}" srcOrd="19" destOrd="0" presId="urn:microsoft.com/office/officeart/2005/8/layout/cycle8"/>
    <dgm:cxn modelId="{1482C6D0-6379-4849-824E-52F714033627}" type="presParOf" srcId="{04476A60-7336-4E57-B81D-DEB2B31F2F62}" destId="{931F9CA0-DE7F-4159-B00B-4A07D2982C40}" srcOrd="20" destOrd="0" presId="urn:microsoft.com/office/officeart/2005/8/layout/cycle8"/>
    <dgm:cxn modelId="{61E5140A-7E49-43F2-9F1A-5A2EEF062D87}" type="presParOf" srcId="{04476A60-7336-4E57-B81D-DEB2B31F2F62}" destId="{968B5F1E-34BD-4E07-A1D1-3FC46994AD51}" srcOrd="21" destOrd="0" presId="urn:microsoft.com/office/officeart/2005/8/layout/cycle8"/>
    <dgm:cxn modelId="{A2931097-35B9-48C3-83A0-710BA4BA2090}" type="presParOf" srcId="{04476A60-7336-4E57-B81D-DEB2B31F2F62}" destId="{A9341275-D571-4314-90D8-958209575C8E}" srcOrd="22" destOrd="0" presId="urn:microsoft.com/office/officeart/2005/8/layout/cycle8"/>
    <dgm:cxn modelId="{F8A118F4-06D8-42D0-B19E-AA00438BE7FD}" type="presParOf" srcId="{04476A60-7336-4E57-B81D-DEB2B31F2F62}" destId="{F0A09F26-0714-44A1-9EAD-4765C9484E16}" srcOrd="23" destOrd="0" presId="urn:microsoft.com/office/officeart/2005/8/layout/cycle8"/>
    <dgm:cxn modelId="{20661A25-BA11-42D4-88E5-57A6DB19DA29}" type="presParOf" srcId="{04476A60-7336-4E57-B81D-DEB2B31F2F62}" destId="{957AA3F5-1CE2-4EAD-A791-B8725D0699EC}" srcOrd="24" destOrd="0" presId="urn:microsoft.com/office/officeart/2005/8/layout/cycle8"/>
    <dgm:cxn modelId="{1F2F5369-9C51-4FD7-9E60-F2BA24908C9E}" type="presParOf" srcId="{04476A60-7336-4E57-B81D-DEB2B31F2F62}" destId="{8DF41D65-DAE7-481E-8231-3224DD35FC2C}" srcOrd="25" destOrd="0" presId="urn:microsoft.com/office/officeart/2005/8/layout/cycle8"/>
    <dgm:cxn modelId="{9D826097-2CB3-424B-9D1D-89807C0F3B2B}" type="presParOf" srcId="{04476A60-7336-4E57-B81D-DEB2B31F2F62}" destId="{80FF30D9-36BF-420B-84E4-BA37A2987373}" srcOrd="26" destOrd="0" presId="urn:microsoft.com/office/officeart/2005/8/layout/cycle8"/>
    <dgm:cxn modelId="{FC163520-1C53-450A-AAD0-2137E78D9A61}" type="presParOf" srcId="{04476A60-7336-4E57-B81D-DEB2B31F2F62}" destId="{4AC147EC-7269-41FD-9917-9AF46AE417E4}" srcOrd="27" destOrd="0" presId="urn:microsoft.com/office/officeart/2005/8/layout/cycle8"/>
    <dgm:cxn modelId="{436E5D5D-B0C5-4BD8-ABB8-57E76CD087FE}" type="presParOf" srcId="{04476A60-7336-4E57-B81D-DEB2B31F2F62}" destId="{BE40C671-B7A5-4B82-803F-108A3E902FD7}" srcOrd="28" destOrd="0" presId="urn:microsoft.com/office/officeart/2005/8/layout/cycle8"/>
    <dgm:cxn modelId="{5BA89C77-C869-42F4-B4E0-54481D666E00}" type="presParOf" srcId="{04476A60-7336-4E57-B81D-DEB2B31F2F62}" destId="{E9CB68F3-B295-4820-8822-BF184619893E}" srcOrd="29" destOrd="0" presId="urn:microsoft.com/office/officeart/2005/8/layout/cycle8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74D61B72-F534-437F-8C50-757B997C4AD0}" type="doc">
      <dgm:prSet loTypeId="urn:microsoft.com/office/officeart/2005/8/layout/matrix1" loCatId="matrix" qsTypeId="urn:microsoft.com/office/officeart/2005/8/quickstyle/3d4" qsCatId="3D" csTypeId="urn:microsoft.com/office/officeart/2005/8/colors/accent3_3" csCatId="accent3" phldr="1"/>
      <dgm:spPr/>
      <dgm:t>
        <a:bodyPr/>
        <a:lstStyle/>
        <a:p>
          <a:endParaRPr lang="en-US"/>
        </a:p>
      </dgm:t>
    </dgm:pt>
    <dgm:pt modelId="{E6CD9220-94D2-49CF-B399-7B0299EA944D}">
      <dgm:prSet phldrT="[Text]" custT="1">
        <dgm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az-Latn-AZ" sz="3200" b="1" cap="none" dirty="0">
              <a:latin typeface="Times New Roman" panose="02020603050405020304" pitchFamily="18" charset="0"/>
              <a:cs typeface="Times New Roman" panose="02020603050405020304" pitchFamily="18" charset="0"/>
            </a:rPr>
            <a:t>«</a:t>
          </a:r>
          <a:r>
            <a:rPr lang="en-US" sz="3200" b="1" cap="none" dirty="0">
              <a:latin typeface="Times New Roman" panose="02020603050405020304" pitchFamily="18" charset="0"/>
              <a:cs typeface="Times New Roman" panose="02020603050405020304" pitchFamily="18" charset="0"/>
            </a:rPr>
            <a:t>860 </a:t>
          </a:r>
          <a:r>
            <a:rPr lang="az-Latn-AZ" sz="3200" b="1" cap="none" dirty="0">
              <a:latin typeface="Times New Roman" panose="02020603050405020304" pitchFamily="18" charset="0"/>
              <a:cs typeface="Times New Roman" panose="02020603050405020304" pitchFamily="18" charset="0"/>
            </a:rPr>
            <a:t>Dəstək Xətti»nə </a:t>
          </a:r>
          <a:endParaRPr lang="en-US" sz="3200" b="1" cap="none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r>
            <a:rPr lang="en-US" sz="3200" b="1" cap="none" dirty="0" err="1">
              <a:latin typeface="Times New Roman" panose="02020603050405020304" pitchFamily="18" charset="0"/>
              <a:cs typeface="Times New Roman" panose="02020603050405020304" pitchFamily="18" charset="0"/>
            </a:rPr>
            <a:t>daxil</a:t>
          </a:r>
          <a:r>
            <a:rPr lang="en-US" sz="3200" b="1" cap="none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3200" b="1" cap="none" dirty="0" err="1">
              <a:latin typeface="Times New Roman" panose="02020603050405020304" pitchFamily="18" charset="0"/>
              <a:cs typeface="Times New Roman" panose="02020603050405020304" pitchFamily="18" charset="0"/>
            </a:rPr>
            <a:t>olan</a:t>
          </a:r>
          <a:r>
            <a:rPr lang="az-Latn-AZ" sz="3200" b="1" cap="none" dirty="0">
              <a:latin typeface="Times New Roman" panose="02020603050405020304" pitchFamily="18" charset="0"/>
              <a:cs typeface="Times New Roman" panose="02020603050405020304" pitchFamily="18" charset="0"/>
            </a:rPr>
            <a:t> müraciətlərin təhlili </a:t>
          </a:r>
          <a:endParaRPr lang="en-US" sz="3200" dirty="0"/>
        </a:p>
      </dgm:t>
    </dgm:pt>
    <dgm:pt modelId="{D27A7E64-6914-45E7-B8B5-CF01F8DAD8B3}" type="parTrans" cxnId="{CEA9C2DB-93FB-40C9-8925-B6CFE490391C}">
      <dgm:prSet/>
      <dgm:spPr/>
      <dgm:t>
        <a:bodyPr/>
        <a:lstStyle/>
        <a:p>
          <a:endParaRPr lang="en-US"/>
        </a:p>
      </dgm:t>
    </dgm:pt>
    <dgm:pt modelId="{424226EB-DA32-4F03-918A-2D690E457919}" type="sibTrans" cxnId="{CEA9C2DB-93FB-40C9-8925-B6CFE490391C}">
      <dgm:prSet/>
      <dgm:spPr/>
      <dgm:t>
        <a:bodyPr/>
        <a:lstStyle/>
        <a:p>
          <a:endParaRPr lang="en-US"/>
        </a:p>
      </dgm:t>
    </dgm:pt>
    <dgm:pt modelId="{EAA91AF5-C7CF-4A5F-906C-EC35C9DD537B}">
      <dgm:prSet phldrT="[Text]"/>
      <dgm:spPr/>
      <dgm:t>
        <a:bodyPr/>
        <a:lstStyle/>
        <a:p>
          <a:endParaRPr lang="en-US" dirty="0">
            <a:solidFill>
              <a:srgbClr val="00B0F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95E0FA3-6C32-4553-914E-5E53C431A35F}" type="parTrans" cxnId="{A88AA8CA-9362-4094-AD70-3227A1E3C509}">
      <dgm:prSet/>
      <dgm:spPr/>
      <dgm:t>
        <a:bodyPr/>
        <a:lstStyle/>
        <a:p>
          <a:endParaRPr lang="en-US"/>
        </a:p>
      </dgm:t>
    </dgm:pt>
    <dgm:pt modelId="{4F0B2B45-C68E-4DB3-B95B-4E19F07059BE}" type="sibTrans" cxnId="{A88AA8CA-9362-4094-AD70-3227A1E3C509}">
      <dgm:prSet/>
      <dgm:spPr/>
      <dgm:t>
        <a:bodyPr/>
        <a:lstStyle/>
        <a:p>
          <a:endParaRPr lang="en-US"/>
        </a:p>
      </dgm:t>
    </dgm:pt>
    <dgm:pt modelId="{0CAF1A0F-3D15-45D1-870B-42B7695820DE}">
      <dgm:prSet phldrT="[Text]"/>
      <dgm:spPr/>
      <dgm:t>
        <a:bodyPr/>
        <a:lstStyle/>
        <a:p>
          <a:endParaRPr lang="en-US" dirty="0">
            <a:solidFill>
              <a:srgbClr val="FF66FF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2785D79-2757-4E66-83BB-9089D9AF5A3E}" type="parTrans" cxnId="{209BD4A5-B19F-446A-9D85-731F2A4DDF68}">
      <dgm:prSet/>
      <dgm:spPr/>
      <dgm:t>
        <a:bodyPr/>
        <a:lstStyle/>
        <a:p>
          <a:endParaRPr lang="en-US"/>
        </a:p>
      </dgm:t>
    </dgm:pt>
    <dgm:pt modelId="{0203F4AA-2C3B-4DD5-830C-85AE41028F8B}" type="sibTrans" cxnId="{209BD4A5-B19F-446A-9D85-731F2A4DDF68}">
      <dgm:prSet/>
      <dgm:spPr/>
      <dgm:t>
        <a:bodyPr/>
        <a:lstStyle/>
        <a:p>
          <a:endParaRPr lang="en-US"/>
        </a:p>
      </dgm:t>
    </dgm:pt>
    <dgm:pt modelId="{B43BCA8C-756D-45BF-ACC2-AC226C9D0181}">
      <dgm:prSet phldrT="[Text]" custT="1"/>
      <dgm:spPr/>
      <dgm:t>
        <a:bodyPr/>
        <a:lstStyle/>
        <a:p>
          <a:r>
            <a:rPr lang="az-Latn-AZ" sz="3600" b="1" dirty="0">
              <a:solidFill>
                <a:srgbClr val="E830DB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Qadın (112)</a:t>
          </a:r>
          <a:endParaRPr lang="en-US" sz="3600" b="1" dirty="0">
            <a:solidFill>
              <a:srgbClr val="E830DB"/>
            </a:solidFill>
          </a:endParaRPr>
        </a:p>
      </dgm:t>
    </dgm:pt>
    <dgm:pt modelId="{18632C58-F0D5-4CEE-8CF3-DCC3F90A1F98}" type="sibTrans" cxnId="{E8640CCB-AB7C-4BF9-B0B2-063C6640B02D}">
      <dgm:prSet/>
      <dgm:spPr/>
      <dgm:t>
        <a:bodyPr/>
        <a:lstStyle/>
        <a:p>
          <a:endParaRPr lang="en-US"/>
        </a:p>
      </dgm:t>
    </dgm:pt>
    <dgm:pt modelId="{59B2DAEC-E400-4D18-9D49-F11922E0A344}" type="parTrans" cxnId="{E8640CCB-AB7C-4BF9-B0B2-063C6640B02D}">
      <dgm:prSet/>
      <dgm:spPr/>
      <dgm:t>
        <a:bodyPr/>
        <a:lstStyle/>
        <a:p>
          <a:endParaRPr lang="en-US"/>
        </a:p>
      </dgm:t>
    </dgm:pt>
    <dgm:pt modelId="{E6F06FB4-4E83-46F3-8F77-5264478776CE}">
      <dgm:prSet phldrT="[Text]" custT="1"/>
      <dgm:spPr/>
      <dgm:t>
        <a:bodyPr/>
        <a:lstStyle/>
        <a:p>
          <a:r>
            <a:rPr lang="az-Latn-AZ" sz="3600" b="1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Kişi (34)</a:t>
          </a:r>
          <a:endParaRPr lang="en-US" sz="3600" b="1" dirty="0">
            <a:solidFill>
              <a:schemeClr val="accent1">
                <a:lumMod val="75000"/>
              </a:schemeClr>
            </a:solidFill>
          </a:endParaRPr>
        </a:p>
      </dgm:t>
    </dgm:pt>
    <dgm:pt modelId="{C1CA0071-98AE-4C44-BDA1-070B203A82A2}" type="sibTrans" cxnId="{4C3BF357-C8F2-4D56-8162-31D68EC97CD8}">
      <dgm:prSet/>
      <dgm:spPr/>
      <dgm:t>
        <a:bodyPr/>
        <a:lstStyle/>
        <a:p>
          <a:endParaRPr lang="en-US"/>
        </a:p>
      </dgm:t>
    </dgm:pt>
    <dgm:pt modelId="{21E6C0CF-7099-42BF-8D02-C0B835A17A26}" type="parTrans" cxnId="{4C3BF357-C8F2-4D56-8162-31D68EC97CD8}">
      <dgm:prSet/>
      <dgm:spPr/>
      <dgm:t>
        <a:bodyPr/>
        <a:lstStyle/>
        <a:p>
          <a:endParaRPr lang="en-US"/>
        </a:p>
      </dgm:t>
    </dgm:pt>
    <dgm:pt modelId="{1F3B3F16-9F0C-4DD2-951E-F43F88E29B36}" type="pres">
      <dgm:prSet presAssocID="{74D61B72-F534-437F-8C50-757B997C4AD0}" presName="diagram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4C1D3551-6217-4D85-9F88-7391138BC233}" type="pres">
      <dgm:prSet presAssocID="{74D61B72-F534-437F-8C50-757B997C4AD0}" presName="matrix" presStyleCnt="0"/>
      <dgm:spPr/>
    </dgm:pt>
    <dgm:pt modelId="{BF674251-B7DB-433F-8980-D113B600D318}" type="pres">
      <dgm:prSet presAssocID="{74D61B72-F534-437F-8C50-757B997C4AD0}" presName="tile1" presStyleLbl="node1" presStyleIdx="0" presStyleCnt="4"/>
      <dgm:spPr/>
    </dgm:pt>
    <dgm:pt modelId="{DCB95EB5-5E60-4420-BA29-26751C9B299B}" type="pres">
      <dgm:prSet presAssocID="{74D61B72-F534-437F-8C50-757B997C4AD0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</dgm:pt>
    <dgm:pt modelId="{595D0F33-0D43-43EC-ACCE-3F6A4135793D}" type="pres">
      <dgm:prSet presAssocID="{74D61B72-F534-437F-8C50-757B997C4AD0}" presName="tile2" presStyleLbl="node1" presStyleIdx="1" presStyleCnt="4"/>
      <dgm:spPr/>
    </dgm:pt>
    <dgm:pt modelId="{EF17D77B-BFDF-444E-B126-EE6ED05F8D94}" type="pres">
      <dgm:prSet presAssocID="{74D61B72-F534-437F-8C50-757B997C4AD0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</dgm:pt>
    <dgm:pt modelId="{0B1070F7-1C35-483A-A667-2E15EDAA6AB1}" type="pres">
      <dgm:prSet presAssocID="{74D61B72-F534-437F-8C50-757B997C4AD0}" presName="tile3" presStyleLbl="node1" presStyleIdx="2" presStyleCnt="4"/>
      <dgm:spPr/>
    </dgm:pt>
    <dgm:pt modelId="{3D2ED655-D62B-43B3-9C87-ED907438F2DC}" type="pres">
      <dgm:prSet presAssocID="{74D61B72-F534-437F-8C50-757B997C4AD0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</dgm:pt>
    <dgm:pt modelId="{4C75BAF1-B0A6-4514-B89A-52FF11E43C4F}" type="pres">
      <dgm:prSet presAssocID="{74D61B72-F534-437F-8C50-757B997C4AD0}" presName="tile4" presStyleLbl="node1" presStyleIdx="3" presStyleCnt="4"/>
      <dgm:spPr/>
    </dgm:pt>
    <dgm:pt modelId="{CCF4A774-7461-4682-A749-3CEF18F85177}" type="pres">
      <dgm:prSet presAssocID="{74D61B72-F534-437F-8C50-757B997C4AD0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</dgm:pt>
    <dgm:pt modelId="{D8817487-D6AE-4C91-8C2A-D84A6680E974}" type="pres">
      <dgm:prSet presAssocID="{74D61B72-F534-437F-8C50-757B997C4AD0}" presName="centerTile" presStyleLbl="fgShp" presStyleIdx="0" presStyleCnt="1" custScaleX="243023" custScaleY="171707" custLinFactNeighborX="-403" custLinFactNeighborY="-57282">
        <dgm:presLayoutVars>
          <dgm:chMax val="0"/>
          <dgm:chPref val="0"/>
        </dgm:presLayoutVars>
      </dgm:prSet>
      <dgm:spPr/>
    </dgm:pt>
  </dgm:ptLst>
  <dgm:cxnLst>
    <dgm:cxn modelId="{7C97462D-9AD4-4E28-89A0-9AA365D49BAB}" type="presOf" srcId="{EAA91AF5-C7CF-4A5F-906C-EC35C9DD537B}" destId="{BF674251-B7DB-433F-8980-D113B600D318}" srcOrd="0" destOrd="0" presId="urn:microsoft.com/office/officeart/2005/8/layout/matrix1"/>
    <dgm:cxn modelId="{E0C6C93B-A4B2-451A-B19A-B32B91FDF96E}" type="presOf" srcId="{E6F06FB4-4E83-46F3-8F77-5264478776CE}" destId="{3D2ED655-D62B-43B3-9C87-ED907438F2DC}" srcOrd="1" destOrd="0" presId="urn:microsoft.com/office/officeart/2005/8/layout/matrix1"/>
    <dgm:cxn modelId="{78B3B668-1C64-49DF-B782-9D2611592109}" type="presOf" srcId="{0CAF1A0F-3D15-45D1-870B-42B7695820DE}" destId="{EF17D77B-BFDF-444E-B126-EE6ED05F8D94}" srcOrd="1" destOrd="0" presId="urn:microsoft.com/office/officeart/2005/8/layout/matrix1"/>
    <dgm:cxn modelId="{5DC44A4D-E038-4FEB-81BD-ECF2782CBB17}" type="presOf" srcId="{E6CD9220-94D2-49CF-B399-7B0299EA944D}" destId="{D8817487-D6AE-4C91-8C2A-D84A6680E974}" srcOrd="0" destOrd="0" presId="urn:microsoft.com/office/officeart/2005/8/layout/matrix1"/>
    <dgm:cxn modelId="{9DF0BB53-7083-42D3-BBAC-C0251D72366D}" type="presOf" srcId="{B43BCA8C-756D-45BF-ACC2-AC226C9D0181}" destId="{CCF4A774-7461-4682-A749-3CEF18F85177}" srcOrd="1" destOrd="0" presId="urn:microsoft.com/office/officeart/2005/8/layout/matrix1"/>
    <dgm:cxn modelId="{4C3BF357-C8F2-4D56-8162-31D68EC97CD8}" srcId="{E6CD9220-94D2-49CF-B399-7B0299EA944D}" destId="{E6F06FB4-4E83-46F3-8F77-5264478776CE}" srcOrd="2" destOrd="0" parTransId="{21E6C0CF-7099-42BF-8D02-C0B835A17A26}" sibTransId="{C1CA0071-98AE-4C44-BDA1-070B203A82A2}"/>
    <dgm:cxn modelId="{209BD4A5-B19F-446A-9D85-731F2A4DDF68}" srcId="{E6CD9220-94D2-49CF-B399-7B0299EA944D}" destId="{0CAF1A0F-3D15-45D1-870B-42B7695820DE}" srcOrd="1" destOrd="0" parTransId="{12785D79-2757-4E66-83BB-9089D9AF5A3E}" sibTransId="{0203F4AA-2C3B-4DD5-830C-85AE41028F8B}"/>
    <dgm:cxn modelId="{4864B9A8-3C44-4ABD-9D19-20C0ACEDD81A}" type="presOf" srcId="{E6F06FB4-4E83-46F3-8F77-5264478776CE}" destId="{0B1070F7-1C35-483A-A667-2E15EDAA6AB1}" srcOrd="0" destOrd="0" presId="urn:microsoft.com/office/officeart/2005/8/layout/matrix1"/>
    <dgm:cxn modelId="{78C9FEB3-57E8-4F02-8A5C-F76897877029}" type="presOf" srcId="{0CAF1A0F-3D15-45D1-870B-42B7695820DE}" destId="{595D0F33-0D43-43EC-ACCE-3F6A4135793D}" srcOrd="0" destOrd="0" presId="urn:microsoft.com/office/officeart/2005/8/layout/matrix1"/>
    <dgm:cxn modelId="{B2FAACBE-AD1E-4D0C-AB95-9A7782ABA514}" type="presOf" srcId="{EAA91AF5-C7CF-4A5F-906C-EC35C9DD537B}" destId="{DCB95EB5-5E60-4420-BA29-26751C9B299B}" srcOrd="1" destOrd="0" presId="urn:microsoft.com/office/officeart/2005/8/layout/matrix1"/>
    <dgm:cxn modelId="{A88AA8CA-9362-4094-AD70-3227A1E3C509}" srcId="{E6CD9220-94D2-49CF-B399-7B0299EA944D}" destId="{EAA91AF5-C7CF-4A5F-906C-EC35C9DD537B}" srcOrd="0" destOrd="0" parTransId="{795E0FA3-6C32-4553-914E-5E53C431A35F}" sibTransId="{4F0B2B45-C68E-4DB3-B95B-4E19F07059BE}"/>
    <dgm:cxn modelId="{E8640CCB-AB7C-4BF9-B0B2-063C6640B02D}" srcId="{E6CD9220-94D2-49CF-B399-7B0299EA944D}" destId="{B43BCA8C-756D-45BF-ACC2-AC226C9D0181}" srcOrd="3" destOrd="0" parTransId="{59B2DAEC-E400-4D18-9D49-F11922E0A344}" sibTransId="{18632C58-F0D5-4CEE-8CF3-DCC3F90A1F98}"/>
    <dgm:cxn modelId="{062855D2-C327-45A7-ABE6-F5E56EF719B7}" type="presOf" srcId="{74D61B72-F534-437F-8C50-757B997C4AD0}" destId="{1F3B3F16-9F0C-4DD2-951E-F43F88E29B36}" srcOrd="0" destOrd="0" presId="urn:microsoft.com/office/officeart/2005/8/layout/matrix1"/>
    <dgm:cxn modelId="{A828E5D2-240E-4188-BA4E-40FC3DD23A1F}" type="presOf" srcId="{B43BCA8C-756D-45BF-ACC2-AC226C9D0181}" destId="{4C75BAF1-B0A6-4514-B89A-52FF11E43C4F}" srcOrd="0" destOrd="0" presId="urn:microsoft.com/office/officeart/2005/8/layout/matrix1"/>
    <dgm:cxn modelId="{CEA9C2DB-93FB-40C9-8925-B6CFE490391C}" srcId="{74D61B72-F534-437F-8C50-757B997C4AD0}" destId="{E6CD9220-94D2-49CF-B399-7B0299EA944D}" srcOrd="0" destOrd="0" parTransId="{D27A7E64-6914-45E7-B8B5-CF01F8DAD8B3}" sibTransId="{424226EB-DA32-4F03-918A-2D690E457919}"/>
    <dgm:cxn modelId="{2BD70B23-DD22-4F7D-86FC-E899C0624EDF}" type="presParOf" srcId="{1F3B3F16-9F0C-4DD2-951E-F43F88E29B36}" destId="{4C1D3551-6217-4D85-9F88-7391138BC233}" srcOrd="0" destOrd="0" presId="urn:microsoft.com/office/officeart/2005/8/layout/matrix1"/>
    <dgm:cxn modelId="{3DD26A34-9D8B-4436-AD7B-77438236350C}" type="presParOf" srcId="{4C1D3551-6217-4D85-9F88-7391138BC233}" destId="{BF674251-B7DB-433F-8980-D113B600D318}" srcOrd="0" destOrd="0" presId="urn:microsoft.com/office/officeart/2005/8/layout/matrix1"/>
    <dgm:cxn modelId="{1E155287-4024-4237-B6ED-C4F624203A76}" type="presParOf" srcId="{4C1D3551-6217-4D85-9F88-7391138BC233}" destId="{DCB95EB5-5E60-4420-BA29-26751C9B299B}" srcOrd="1" destOrd="0" presId="urn:microsoft.com/office/officeart/2005/8/layout/matrix1"/>
    <dgm:cxn modelId="{65BD418A-F8DE-4F96-BD61-46F2940C3B93}" type="presParOf" srcId="{4C1D3551-6217-4D85-9F88-7391138BC233}" destId="{595D0F33-0D43-43EC-ACCE-3F6A4135793D}" srcOrd="2" destOrd="0" presId="urn:microsoft.com/office/officeart/2005/8/layout/matrix1"/>
    <dgm:cxn modelId="{C1296664-5E1D-4281-A12F-3CAEB99059F0}" type="presParOf" srcId="{4C1D3551-6217-4D85-9F88-7391138BC233}" destId="{EF17D77B-BFDF-444E-B126-EE6ED05F8D94}" srcOrd="3" destOrd="0" presId="urn:microsoft.com/office/officeart/2005/8/layout/matrix1"/>
    <dgm:cxn modelId="{8501314F-B37F-4942-BE28-25F3F9A0776A}" type="presParOf" srcId="{4C1D3551-6217-4D85-9F88-7391138BC233}" destId="{0B1070F7-1C35-483A-A667-2E15EDAA6AB1}" srcOrd="4" destOrd="0" presId="urn:microsoft.com/office/officeart/2005/8/layout/matrix1"/>
    <dgm:cxn modelId="{89D9AA06-4FAA-44BA-96A2-86D6EC481A44}" type="presParOf" srcId="{4C1D3551-6217-4D85-9F88-7391138BC233}" destId="{3D2ED655-D62B-43B3-9C87-ED907438F2DC}" srcOrd="5" destOrd="0" presId="urn:microsoft.com/office/officeart/2005/8/layout/matrix1"/>
    <dgm:cxn modelId="{D25B5EE0-90F3-419E-895C-2370975E3D98}" type="presParOf" srcId="{4C1D3551-6217-4D85-9F88-7391138BC233}" destId="{4C75BAF1-B0A6-4514-B89A-52FF11E43C4F}" srcOrd="6" destOrd="0" presId="urn:microsoft.com/office/officeart/2005/8/layout/matrix1"/>
    <dgm:cxn modelId="{4C87F16E-4AE8-4D0C-B337-167D689AC70A}" type="presParOf" srcId="{4C1D3551-6217-4D85-9F88-7391138BC233}" destId="{CCF4A774-7461-4682-A749-3CEF18F85177}" srcOrd="7" destOrd="0" presId="urn:microsoft.com/office/officeart/2005/8/layout/matrix1"/>
    <dgm:cxn modelId="{26F5B931-06E7-47AE-ACE7-999BAC8BAB1D}" type="presParOf" srcId="{1F3B3F16-9F0C-4DD2-951E-F43F88E29B36}" destId="{D8817487-D6AE-4C91-8C2A-D84A6680E974}" srcOrd="1" destOrd="0" presId="urn:microsoft.com/office/officeart/2005/8/layout/matrix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6B39E860-4AD0-4B01-AB9F-A97E57F5B55D}" type="doc">
      <dgm:prSet loTypeId="urn:microsoft.com/office/officeart/2011/layout/CircleProcess" loCatId="process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17E7643C-63DC-495D-8927-093A49D8D427}">
      <dgm:prSet phldrT="[Text]"/>
      <dgm:spPr/>
      <dgm:t>
        <a:bodyPr/>
        <a:lstStyle/>
        <a:p>
          <a:r>
            <a:rPr lang="az-Latn-AZ" dirty="0">
              <a:solidFill>
                <a:schemeClr val="bg2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329 seçici</a:t>
          </a:r>
          <a:endParaRPr lang="en-US" dirty="0">
            <a:solidFill>
              <a:schemeClr val="bg2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E96D91E-4EBF-4F59-ADC8-2680A88017CC}" type="parTrans" cxnId="{218262DC-3585-4A6C-8DAF-CAE325BF1625}">
      <dgm:prSet/>
      <dgm:spPr/>
      <dgm:t>
        <a:bodyPr/>
        <a:lstStyle/>
        <a:p>
          <a:endParaRPr lang="en-US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FE255A2-44E2-4432-88EB-897CA5626AC8}" type="sibTrans" cxnId="{218262DC-3585-4A6C-8DAF-CAE325BF1625}">
      <dgm:prSet/>
      <dgm:spPr/>
      <dgm:t>
        <a:bodyPr/>
        <a:lstStyle/>
        <a:p>
          <a:endParaRPr lang="en-US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C7E8937-8C60-460B-AD9C-FB006DFE23F3}">
      <dgm:prSet phldrT="[Text]"/>
      <dgm:spPr/>
      <dgm:t>
        <a:bodyPr/>
        <a:lstStyle/>
        <a:p>
          <a:r>
            <a:rPr lang="az-Latn-AZ" dirty="0">
              <a:solidFill>
                <a:schemeClr val="bg2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39 namizəd</a:t>
          </a:r>
          <a:endParaRPr lang="en-US" dirty="0">
            <a:solidFill>
              <a:schemeClr val="bg2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4094B16-EC8D-4E28-9D8F-1222B3F65A01}" type="parTrans" cxnId="{5F1CE437-E287-45F8-A060-41DCDB14B4F7}">
      <dgm:prSet/>
      <dgm:spPr/>
      <dgm:t>
        <a:bodyPr/>
        <a:lstStyle/>
        <a:p>
          <a:endParaRPr lang="en-US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FEE4622-7399-49F0-9D2B-6E70CC913CC6}" type="sibTrans" cxnId="{5F1CE437-E287-45F8-A060-41DCDB14B4F7}">
      <dgm:prSet/>
      <dgm:spPr/>
      <dgm:t>
        <a:bodyPr/>
        <a:lstStyle/>
        <a:p>
          <a:endParaRPr lang="en-US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CAB2D8F-6E6C-460A-9318-D23FF3D6CC94}">
      <dgm:prSet phldrT="[Text]"/>
      <dgm:spPr/>
      <dgm:t>
        <a:bodyPr/>
        <a:lstStyle/>
        <a:p>
          <a:r>
            <a:rPr lang="az-Latn-AZ" dirty="0">
              <a:solidFill>
                <a:schemeClr val="bg2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11      üzv</a:t>
          </a:r>
          <a:endParaRPr lang="en-US" dirty="0">
            <a:solidFill>
              <a:schemeClr val="bg2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A47D1F1-3BA9-45AA-970C-2957E2BB8069}" type="parTrans" cxnId="{42BDA609-F890-46ED-A4EE-CFBC8B3659DE}">
      <dgm:prSet/>
      <dgm:spPr/>
      <dgm:t>
        <a:bodyPr/>
        <a:lstStyle/>
        <a:p>
          <a:endParaRPr lang="en-US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5C90BA9-AB92-4E99-82F9-996DE822B1A3}" type="sibTrans" cxnId="{42BDA609-F890-46ED-A4EE-CFBC8B3659DE}">
      <dgm:prSet/>
      <dgm:spPr/>
      <dgm:t>
        <a:bodyPr/>
        <a:lstStyle/>
        <a:p>
          <a:endParaRPr lang="en-US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37568D6-9A6C-41A2-9834-A9FF08A274FE}" type="pres">
      <dgm:prSet presAssocID="{6B39E860-4AD0-4B01-AB9F-A97E57F5B55D}" presName="Name0" presStyleCnt="0">
        <dgm:presLayoutVars>
          <dgm:chMax val="11"/>
          <dgm:chPref val="11"/>
          <dgm:dir/>
          <dgm:resizeHandles/>
        </dgm:presLayoutVars>
      </dgm:prSet>
      <dgm:spPr/>
    </dgm:pt>
    <dgm:pt modelId="{1EE069E5-C295-4476-A1D6-41F0544A7A9F}" type="pres">
      <dgm:prSet presAssocID="{4CAB2D8F-6E6C-460A-9318-D23FF3D6CC94}" presName="Accent3" presStyleCnt="0"/>
      <dgm:spPr/>
    </dgm:pt>
    <dgm:pt modelId="{53F6E642-A474-4AF6-8585-8B09A1828A5E}" type="pres">
      <dgm:prSet presAssocID="{4CAB2D8F-6E6C-460A-9318-D23FF3D6CC94}" presName="Accent" presStyleLbl="node1" presStyleIdx="0" presStyleCnt="3"/>
      <dgm:spPr/>
    </dgm:pt>
    <dgm:pt modelId="{54FB88DF-4AB9-4D3B-8D74-06FD0F111DDA}" type="pres">
      <dgm:prSet presAssocID="{4CAB2D8F-6E6C-460A-9318-D23FF3D6CC94}" presName="ParentBackground3" presStyleCnt="0"/>
      <dgm:spPr/>
    </dgm:pt>
    <dgm:pt modelId="{A6A53C8A-9801-4631-90B1-8F6222A9614E}" type="pres">
      <dgm:prSet presAssocID="{4CAB2D8F-6E6C-460A-9318-D23FF3D6CC94}" presName="ParentBackground" presStyleLbl="fgAcc1" presStyleIdx="0" presStyleCnt="3"/>
      <dgm:spPr/>
    </dgm:pt>
    <dgm:pt modelId="{66E74516-95C9-4FA4-BABE-B8238F5B63B2}" type="pres">
      <dgm:prSet presAssocID="{4CAB2D8F-6E6C-460A-9318-D23FF3D6CC94}" presName="Parent3" presStyleLbl="revTx" presStyleIdx="0" presStyleCnt="0">
        <dgm:presLayoutVars>
          <dgm:chMax val="1"/>
          <dgm:chPref val="1"/>
          <dgm:bulletEnabled val="1"/>
        </dgm:presLayoutVars>
      </dgm:prSet>
      <dgm:spPr/>
    </dgm:pt>
    <dgm:pt modelId="{94B98CB1-6F27-4420-8492-BD2FA8C25F34}" type="pres">
      <dgm:prSet presAssocID="{FC7E8937-8C60-460B-AD9C-FB006DFE23F3}" presName="Accent2" presStyleCnt="0"/>
      <dgm:spPr/>
    </dgm:pt>
    <dgm:pt modelId="{ED3AFD2B-9BB3-4B86-86EF-372693EBE3CE}" type="pres">
      <dgm:prSet presAssocID="{FC7E8937-8C60-460B-AD9C-FB006DFE23F3}" presName="Accent" presStyleLbl="node1" presStyleIdx="1" presStyleCnt="3"/>
      <dgm:spPr/>
    </dgm:pt>
    <dgm:pt modelId="{E38DC714-AA8F-4343-9F99-86DB770CCD07}" type="pres">
      <dgm:prSet presAssocID="{FC7E8937-8C60-460B-AD9C-FB006DFE23F3}" presName="ParentBackground2" presStyleCnt="0"/>
      <dgm:spPr/>
    </dgm:pt>
    <dgm:pt modelId="{075D4BD7-56A7-42E1-83B8-3AC5173B5E85}" type="pres">
      <dgm:prSet presAssocID="{FC7E8937-8C60-460B-AD9C-FB006DFE23F3}" presName="ParentBackground" presStyleLbl="fgAcc1" presStyleIdx="1" presStyleCnt="3"/>
      <dgm:spPr/>
    </dgm:pt>
    <dgm:pt modelId="{2904A2F8-D7D8-4547-90C2-39471AB1A061}" type="pres">
      <dgm:prSet presAssocID="{FC7E8937-8C60-460B-AD9C-FB006DFE23F3}" presName="Parent2" presStyleLbl="revTx" presStyleIdx="0" presStyleCnt="0">
        <dgm:presLayoutVars>
          <dgm:chMax val="1"/>
          <dgm:chPref val="1"/>
          <dgm:bulletEnabled val="1"/>
        </dgm:presLayoutVars>
      </dgm:prSet>
      <dgm:spPr/>
    </dgm:pt>
    <dgm:pt modelId="{9A50A831-3ECB-42C3-BE61-91FBB16C982C}" type="pres">
      <dgm:prSet presAssocID="{17E7643C-63DC-495D-8927-093A49D8D427}" presName="Accent1" presStyleCnt="0"/>
      <dgm:spPr/>
    </dgm:pt>
    <dgm:pt modelId="{5E988BF3-0886-4CD5-8D00-9FD5E075ADA7}" type="pres">
      <dgm:prSet presAssocID="{17E7643C-63DC-495D-8927-093A49D8D427}" presName="Accent" presStyleLbl="node1" presStyleIdx="2" presStyleCnt="3"/>
      <dgm:spPr/>
    </dgm:pt>
    <dgm:pt modelId="{19E93123-F419-44C5-BA3F-B08367082655}" type="pres">
      <dgm:prSet presAssocID="{17E7643C-63DC-495D-8927-093A49D8D427}" presName="ParentBackground1" presStyleCnt="0"/>
      <dgm:spPr/>
    </dgm:pt>
    <dgm:pt modelId="{48FF5C19-34E8-4984-982D-8AF8263B4810}" type="pres">
      <dgm:prSet presAssocID="{17E7643C-63DC-495D-8927-093A49D8D427}" presName="ParentBackground" presStyleLbl="fgAcc1" presStyleIdx="2" presStyleCnt="3"/>
      <dgm:spPr/>
    </dgm:pt>
    <dgm:pt modelId="{EDDB3073-3EDA-4FCE-ACDB-A18B7D3DFA7A}" type="pres">
      <dgm:prSet presAssocID="{17E7643C-63DC-495D-8927-093A49D8D427}" presName="Parent1" presStyleLbl="revTx" presStyleIdx="0" presStyleCnt="0">
        <dgm:presLayoutVars>
          <dgm:chMax val="1"/>
          <dgm:chPref val="1"/>
          <dgm:bulletEnabled val="1"/>
        </dgm:presLayoutVars>
      </dgm:prSet>
      <dgm:spPr/>
    </dgm:pt>
  </dgm:ptLst>
  <dgm:cxnLst>
    <dgm:cxn modelId="{22359F05-1BED-431B-9D84-617D3AC18DC9}" type="presOf" srcId="{17E7643C-63DC-495D-8927-093A49D8D427}" destId="{EDDB3073-3EDA-4FCE-ACDB-A18B7D3DFA7A}" srcOrd="1" destOrd="0" presId="urn:microsoft.com/office/officeart/2011/layout/CircleProcess"/>
    <dgm:cxn modelId="{42BDA609-F890-46ED-A4EE-CFBC8B3659DE}" srcId="{6B39E860-4AD0-4B01-AB9F-A97E57F5B55D}" destId="{4CAB2D8F-6E6C-460A-9318-D23FF3D6CC94}" srcOrd="2" destOrd="0" parTransId="{DA47D1F1-3BA9-45AA-970C-2957E2BB8069}" sibTransId="{85C90BA9-AB92-4E99-82F9-996DE822B1A3}"/>
    <dgm:cxn modelId="{EDC5860C-A02D-4966-9F38-C8F99901EB4D}" type="presOf" srcId="{4CAB2D8F-6E6C-460A-9318-D23FF3D6CC94}" destId="{A6A53C8A-9801-4631-90B1-8F6222A9614E}" srcOrd="0" destOrd="0" presId="urn:microsoft.com/office/officeart/2011/layout/CircleProcess"/>
    <dgm:cxn modelId="{3E389727-CB02-4AE6-8B72-8AA308EAADCE}" type="presOf" srcId="{6B39E860-4AD0-4B01-AB9F-A97E57F5B55D}" destId="{037568D6-9A6C-41A2-9834-A9FF08A274FE}" srcOrd="0" destOrd="0" presId="urn:microsoft.com/office/officeart/2011/layout/CircleProcess"/>
    <dgm:cxn modelId="{5F1CE437-E287-45F8-A060-41DCDB14B4F7}" srcId="{6B39E860-4AD0-4B01-AB9F-A97E57F5B55D}" destId="{FC7E8937-8C60-460B-AD9C-FB006DFE23F3}" srcOrd="1" destOrd="0" parTransId="{84094B16-EC8D-4E28-9D8F-1222B3F65A01}" sibTransId="{0FEE4622-7399-49F0-9D2B-6E70CC913CC6}"/>
    <dgm:cxn modelId="{BF03143F-FE46-4B04-970E-32F64E699767}" type="presOf" srcId="{FC7E8937-8C60-460B-AD9C-FB006DFE23F3}" destId="{2904A2F8-D7D8-4547-90C2-39471AB1A061}" srcOrd="1" destOrd="0" presId="urn:microsoft.com/office/officeart/2011/layout/CircleProcess"/>
    <dgm:cxn modelId="{7445606F-F5C1-436D-89F5-1B46E8DEDA59}" type="presOf" srcId="{4CAB2D8F-6E6C-460A-9318-D23FF3D6CC94}" destId="{66E74516-95C9-4FA4-BABE-B8238F5B63B2}" srcOrd="1" destOrd="0" presId="urn:microsoft.com/office/officeart/2011/layout/CircleProcess"/>
    <dgm:cxn modelId="{51190F59-1C47-4396-A14E-9DAED1E0B8F1}" type="presOf" srcId="{FC7E8937-8C60-460B-AD9C-FB006DFE23F3}" destId="{075D4BD7-56A7-42E1-83B8-3AC5173B5E85}" srcOrd="0" destOrd="0" presId="urn:microsoft.com/office/officeart/2011/layout/CircleProcess"/>
    <dgm:cxn modelId="{09221189-70F0-43CC-BAA9-07C4690B6CC2}" type="presOf" srcId="{17E7643C-63DC-495D-8927-093A49D8D427}" destId="{48FF5C19-34E8-4984-982D-8AF8263B4810}" srcOrd="0" destOrd="0" presId="urn:microsoft.com/office/officeart/2011/layout/CircleProcess"/>
    <dgm:cxn modelId="{218262DC-3585-4A6C-8DAF-CAE325BF1625}" srcId="{6B39E860-4AD0-4B01-AB9F-A97E57F5B55D}" destId="{17E7643C-63DC-495D-8927-093A49D8D427}" srcOrd="0" destOrd="0" parTransId="{7E96D91E-4EBF-4F59-ADC8-2680A88017CC}" sibTransId="{BFE255A2-44E2-4432-88EB-897CA5626AC8}"/>
    <dgm:cxn modelId="{4B8B2F07-769A-4AB9-8241-5E0278AF5B43}" type="presParOf" srcId="{037568D6-9A6C-41A2-9834-A9FF08A274FE}" destId="{1EE069E5-C295-4476-A1D6-41F0544A7A9F}" srcOrd="0" destOrd="0" presId="urn:microsoft.com/office/officeart/2011/layout/CircleProcess"/>
    <dgm:cxn modelId="{DB81D3A2-079E-4909-8B90-D9B6E4896446}" type="presParOf" srcId="{1EE069E5-C295-4476-A1D6-41F0544A7A9F}" destId="{53F6E642-A474-4AF6-8585-8B09A1828A5E}" srcOrd="0" destOrd="0" presId="urn:microsoft.com/office/officeart/2011/layout/CircleProcess"/>
    <dgm:cxn modelId="{75A054F6-5729-4A71-A4D2-94F12AC1E664}" type="presParOf" srcId="{037568D6-9A6C-41A2-9834-A9FF08A274FE}" destId="{54FB88DF-4AB9-4D3B-8D74-06FD0F111DDA}" srcOrd="1" destOrd="0" presId="urn:microsoft.com/office/officeart/2011/layout/CircleProcess"/>
    <dgm:cxn modelId="{A12E3C2E-B0EC-4DD8-95D6-87EABD097F6A}" type="presParOf" srcId="{54FB88DF-4AB9-4D3B-8D74-06FD0F111DDA}" destId="{A6A53C8A-9801-4631-90B1-8F6222A9614E}" srcOrd="0" destOrd="0" presId="urn:microsoft.com/office/officeart/2011/layout/CircleProcess"/>
    <dgm:cxn modelId="{5E9DA599-5F55-49B4-AB18-BED54EEAE316}" type="presParOf" srcId="{037568D6-9A6C-41A2-9834-A9FF08A274FE}" destId="{66E74516-95C9-4FA4-BABE-B8238F5B63B2}" srcOrd="2" destOrd="0" presId="urn:microsoft.com/office/officeart/2011/layout/CircleProcess"/>
    <dgm:cxn modelId="{D51BBA4B-3061-455B-91E0-9C361886B94E}" type="presParOf" srcId="{037568D6-9A6C-41A2-9834-A9FF08A274FE}" destId="{94B98CB1-6F27-4420-8492-BD2FA8C25F34}" srcOrd="3" destOrd="0" presId="urn:microsoft.com/office/officeart/2011/layout/CircleProcess"/>
    <dgm:cxn modelId="{87597554-CD20-47DC-A29F-991C144C4AAB}" type="presParOf" srcId="{94B98CB1-6F27-4420-8492-BD2FA8C25F34}" destId="{ED3AFD2B-9BB3-4B86-86EF-372693EBE3CE}" srcOrd="0" destOrd="0" presId="urn:microsoft.com/office/officeart/2011/layout/CircleProcess"/>
    <dgm:cxn modelId="{5C786C4E-1659-4010-B45F-40EBE9AF5DBD}" type="presParOf" srcId="{037568D6-9A6C-41A2-9834-A9FF08A274FE}" destId="{E38DC714-AA8F-4343-9F99-86DB770CCD07}" srcOrd="4" destOrd="0" presId="urn:microsoft.com/office/officeart/2011/layout/CircleProcess"/>
    <dgm:cxn modelId="{10652721-62EF-46C5-840D-85E1D8A463A1}" type="presParOf" srcId="{E38DC714-AA8F-4343-9F99-86DB770CCD07}" destId="{075D4BD7-56A7-42E1-83B8-3AC5173B5E85}" srcOrd="0" destOrd="0" presId="urn:microsoft.com/office/officeart/2011/layout/CircleProcess"/>
    <dgm:cxn modelId="{6A44ACFE-EE52-46B1-876E-B7E20C545B41}" type="presParOf" srcId="{037568D6-9A6C-41A2-9834-A9FF08A274FE}" destId="{2904A2F8-D7D8-4547-90C2-39471AB1A061}" srcOrd="5" destOrd="0" presId="urn:microsoft.com/office/officeart/2011/layout/CircleProcess"/>
    <dgm:cxn modelId="{A2308697-D835-4C40-9948-F5A66F35A5A3}" type="presParOf" srcId="{037568D6-9A6C-41A2-9834-A9FF08A274FE}" destId="{9A50A831-3ECB-42C3-BE61-91FBB16C982C}" srcOrd="6" destOrd="0" presId="urn:microsoft.com/office/officeart/2011/layout/CircleProcess"/>
    <dgm:cxn modelId="{1B28210A-42F9-4D6C-BE85-6C59F871B93B}" type="presParOf" srcId="{9A50A831-3ECB-42C3-BE61-91FBB16C982C}" destId="{5E988BF3-0886-4CD5-8D00-9FD5E075ADA7}" srcOrd="0" destOrd="0" presId="urn:microsoft.com/office/officeart/2011/layout/CircleProcess"/>
    <dgm:cxn modelId="{6B888E38-47C6-4D2E-8092-3E2FCD8EB337}" type="presParOf" srcId="{037568D6-9A6C-41A2-9834-A9FF08A274FE}" destId="{19E93123-F419-44C5-BA3F-B08367082655}" srcOrd="7" destOrd="0" presId="urn:microsoft.com/office/officeart/2011/layout/CircleProcess"/>
    <dgm:cxn modelId="{12EBD222-6C7B-4244-AD74-F6360E6D309E}" type="presParOf" srcId="{19E93123-F419-44C5-BA3F-B08367082655}" destId="{48FF5C19-34E8-4984-982D-8AF8263B4810}" srcOrd="0" destOrd="0" presId="urn:microsoft.com/office/officeart/2011/layout/CircleProcess"/>
    <dgm:cxn modelId="{83382461-EA9A-46C8-8D76-93159D894D9A}" type="presParOf" srcId="{037568D6-9A6C-41A2-9834-A9FF08A274FE}" destId="{EDDB3073-3EDA-4FCE-ACDB-A18B7D3DFA7A}" srcOrd="8" destOrd="0" presId="urn:microsoft.com/office/officeart/2011/layout/Circle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4619CF5-8865-4D5F-88B4-86234F28B0E2}" type="doc">
      <dgm:prSet loTypeId="urn:microsoft.com/office/officeart/2005/8/layout/target3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3D7B6377-1654-4B90-937E-4DCABC2307DB}">
      <dgm:prSet phldrT="[Text]" custT="1"/>
      <dgm:spPr/>
      <dgm:t>
        <a:bodyPr/>
        <a:lstStyle/>
        <a:p>
          <a:pPr algn="ctr"/>
          <a:r>
            <a:rPr lang="az-Latn-AZ" sz="1800" b="0" dirty="0">
              <a:latin typeface="Times New Roman" panose="02020603050405020304" pitchFamily="18" charset="0"/>
              <a:cs typeface="Times New Roman" panose="02020603050405020304" pitchFamily="18" charset="0"/>
            </a:rPr>
            <a:t>“Sosial Xidmət haqqında” Azərbaycan Respublikasının Qanunununda dəyişikliklər edilməsi barədə Qanun layihəsi</a:t>
          </a:r>
          <a:endParaRPr lang="en-US" sz="1800" b="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BA9E5C1-DF92-4D4F-A3D7-F2AB653617AD}" type="parTrans" cxnId="{F1259A4F-2E80-42CF-8703-D3294A052850}">
      <dgm:prSet/>
      <dgm:spPr/>
      <dgm:t>
        <a:bodyPr/>
        <a:lstStyle/>
        <a:p>
          <a:endParaRPr lang="en-US"/>
        </a:p>
      </dgm:t>
    </dgm:pt>
    <dgm:pt modelId="{44576180-7144-43D1-8D51-87CDFA289F15}" type="sibTrans" cxnId="{F1259A4F-2E80-42CF-8703-D3294A052850}">
      <dgm:prSet/>
      <dgm:spPr/>
      <dgm:t>
        <a:bodyPr/>
        <a:lstStyle/>
        <a:p>
          <a:endParaRPr lang="en-US"/>
        </a:p>
      </dgm:t>
    </dgm:pt>
    <dgm:pt modelId="{C3212218-7F51-445E-BECC-1DC8C1471DD0}">
      <dgm:prSet phldrT="[Text]" custT="1"/>
      <dgm:spPr/>
      <dgm:t>
        <a:bodyPr/>
        <a:lstStyle/>
        <a:p>
          <a:pPr algn="ctr"/>
          <a:r>
            <a:rPr lang="az-Latn-AZ" sz="1800" dirty="0">
              <a:latin typeface="Times New Roman" panose="02020603050405020304" pitchFamily="18" charset="0"/>
              <a:cs typeface="Times New Roman" panose="02020603050405020304" pitchFamily="18" charset="0"/>
            </a:rPr>
            <a:t>«Çətin həyat şəraitində olan uşaqların aşkarlanması və onların sosial müdafiəsi Qaydası»</a:t>
          </a:r>
          <a:endParaRPr lang="en-US" sz="1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4839133-520A-48E7-983E-CF7EDC498BAA}" type="sibTrans" cxnId="{096E4A68-31C2-4996-A7ED-47496510A0BD}">
      <dgm:prSet/>
      <dgm:spPr/>
      <dgm:t>
        <a:bodyPr/>
        <a:lstStyle/>
        <a:p>
          <a:endParaRPr lang="en-US"/>
        </a:p>
      </dgm:t>
    </dgm:pt>
    <dgm:pt modelId="{D2CD4962-5526-4551-B419-21E232062C25}" type="parTrans" cxnId="{096E4A68-31C2-4996-A7ED-47496510A0BD}">
      <dgm:prSet/>
      <dgm:spPr/>
      <dgm:t>
        <a:bodyPr/>
        <a:lstStyle/>
        <a:p>
          <a:endParaRPr lang="en-US"/>
        </a:p>
      </dgm:t>
    </dgm:pt>
    <dgm:pt modelId="{0FC931F3-9B9E-4643-AD06-F8E0E5BF127C}">
      <dgm:prSet custT="1"/>
      <dgm:spPr/>
      <dgm:t>
        <a:bodyPr/>
        <a:lstStyle/>
        <a:p>
          <a:pPr algn="ctr"/>
          <a:r>
            <a:rPr lang="az-Latn-AZ" sz="1800" dirty="0">
              <a:latin typeface="Times New Roman" panose="02020603050405020304" pitchFamily="18" charset="0"/>
              <a:cs typeface="Times New Roman" panose="02020603050405020304" pitchFamily="18" charset="0"/>
            </a:rPr>
            <a:t>«Fövqəladə hallarda, pandemiya və bu kimi xüsusi vəziyyətlərdə uşaqların təhsilə, sosial və digər xidmətlərə təhlükəsiz çıxışında bərabərliyin təmin edilməsi Qaydası» </a:t>
          </a:r>
          <a:endParaRPr lang="en-US" sz="1800" dirty="0">
            <a:latin typeface="Times New Roman" panose="02020603050405020304" pitchFamily="18" charset="0"/>
            <a:ea typeface="Tahoma" panose="020B0604030504040204" pitchFamily="34" charset="0"/>
            <a:cs typeface="Times New Roman" panose="02020603050405020304" pitchFamily="18" charset="0"/>
          </a:endParaRPr>
        </a:p>
      </dgm:t>
    </dgm:pt>
    <dgm:pt modelId="{11AD568E-F308-4D6F-8961-0CE2AC21EEAA}" type="sibTrans" cxnId="{5498CDB1-2AED-4EBE-9F16-CDC0069E6CC4}">
      <dgm:prSet/>
      <dgm:spPr/>
      <dgm:t>
        <a:bodyPr/>
        <a:lstStyle/>
        <a:p>
          <a:endParaRPr lang="en-US"/>
        </a:p>
      </dgm:t>
    </dgm:pt>
    <dgm:pt modelId="{4248E82A-8F13-45C4-903F-0479ECB0C500}" type="parTrans" cxnId="{5498CDB1-2AED-4EBE-9F16-CDC0069E6CC4}">
      <dgm:prSet/>
      <dgm:spPr/>
      <dgm:t>
        <a:bodyPr/>
        <a:lstStyle/>
        <a:p>
          <a:endParaRPr lang="en-US"/>
        </a:p>
      </dgm:t>
    </dgm:pt>
    <dgm:pt modelId="{B2FFA2A7-4D8B-43A0-92D4-2942D8CA2058}" type="pres">
      <dgm:prSet presAssocID="{44619CF5-8865-4D5F-88B4-86234F28B0E2}" presName="Name0" presStyleCnt="0">
        <dgm:presLayoutVars>
          <dgm:chMax val="7"/>
          <dgm:dir/>
          <dgm:animLvl val="lvl"/>
          <dgm:resizeHandles val="exact"/>
        </dgm:presLayoutVars>
      </dgm:prSet>
      <dgm:spPr/>
    </dgm:pt>
    <dgm:pt modelId="{0E1269B5-4B04-46DE-A120-B010D4F0A21F}" type="pres">
      <dgm:prSet presAssocID="{0FC931F3-9B9E-4643-AD06-F8E0E5BF127C}" presName="circle1" presStyleLbl="node1" presStyleIdx="0" presStyleCnt="3"/>
      <dgm:spPr/>
    </dgm:pt>
    <dgm:pt modelId="{9C5C1F8F-E51C-43F5-9DCA-7C392EA35BD7}" type="pres">
      <dgm:prSet presAssocID="{0FC931F3-9B9E-4643-AD06-F8E0E5BF127C}" presName="space" presStyleCnt="0"/>
      <dgm:spPr/>
    </dgm:pt>
    <dgm:pt modelId="{0EA32AC1-872D-4921-AA88-E30B351EF0AB}" type="pres">
      <dgm:prSet presAssocID="{0FC931F3-9B9E-4643-AD06-F8E0E5BF127C}" presName="rect1" presStyleLbl="alignAcc1" presStyleIdx="0" presStyleCnt="3"/>
      <dgm:spPr/>
    </dgm:pt>
    <dgm:pt modelId="{8AD863BA-FA4D-4F7E-B0DA-CA28F965910F}" type="pres">
      <dgm:prSet presAssocID="{C3212218-7F51-445E-BECC-1DC8C1471DD0}" presName="vertSpace2" presStyleLbl="node1" presStyleIdx="0" presStyleCnt="3"/>
      <dgm:spPr/>
    </dgm:pt>
    <dgm:pt modelId="{0486A742-1FE6-4536-9BC7-8526BF2BAD4D}" type="pres">
      <dgm:prSet presAssocID="{C3212218-7F51-445E-BECC-1DC8C1471DD0}" presName="circle2" presStyleLbl="node1" presStyleIdx="1" presStyleCnt="3"/>
      <dgm:spPr/>
    </dgm:pt>
    <dgm:pt modelId="{4AB33867-EA4E-4B41-BF0C-325F261A3AAA}" type="pres">
      <dgm:prSet presAssocID="{C3212218-7F51-445E-BECC-1DC8C1471DD0}" presName="rect2" presStyleLbl="alignAcc1" presStyleIdx="1" presStyleCnt="3"/>
      <dgm:spPr/>
    </dgm:pt>
    <dgm:pt modelId="{389F0954-CD7E-4DA3-B045-4AEFFFAD1089}" type="pres">
      <dgm:prSet presAssocID="{3D7B6377-1654-4B90-937E-4DCABC2307DB}" presName="vertSpace3" presStyleLbl="node1" presStyleIdx="1" presStyleCnt="3"/>
      <dgm:spPr/>
    </dgm:pt>
    <dgm:pt modelId="{5F49C9C0-C065-4809-B25C-320EB6239C03}" type="pres">
      <dgm:prSet presAssocID="{3D7B6377-1654-4B90-937E-4DCABC2307DB}" presName="circle3" presStyleLbl="node1" presStyleIdx="2" presStyleCnt="3"/>
      <dgm:spPr/>
    </dgm:pt>
    <dgm:pt modelId="{85584966-DCF4-4BD8-8648-2C5E3D63C70B}" type="pres">
      <dgm:prSet presAssocID="{3D7B6377-1654-4B90-937E-4DCABC2307DB}" presName="rect3" presStyleLbl="alignAcc1" presStyleIdx="2" presStyleCnt="3"/>
      <dgm:spPr/>
    </dgm:pt>
    <dgm:pt modelId="{6409173B-2067-4EF7-BFB4-2F520EE22658}" type="pres">
      <dgm:prSet presAssocID="{0FC931F3-9B9E-4643-AD06-F8E0E5BF127C}" presName="rect1ParTxNoCh" presStyleLbl="alignAcc1" presStyleIdx="2" presStyleCnt="3">
        <dgm:presLayoutVars>
          <dgm:chMax val="1"/>
          <dgm:bulletEnabled val="1"/>
        </dgm:presLayoutVars>
      </dgm:prSet>
      <dgm:spPr/>
    </dgm:pt>
    <dgm:pt modelId="{552AE665-48E0-4A1F-B9FE-A35D920F010B}" type="pres">
      <dgm:prSet presAssocID="{C3212218-7F51-445E-BECC-1DC8C1471DD0}" presName="rect2ParTxNoCh" presStyleLbl="alignAcc1" presStyleIdx="2" presStyleCnt="3">
        <dgm:presLayoutVars>
          <dgm:chMax val="1"/>
          <dgm:bulletEnabled val="1"/>
        </dgm:presLayoutVars>
      </dgm:prSet>
      <dgm:spPr/>
    </dgm:pt>
    <dgm:pt modelId="{014193AF-D8D7-42E7-AFE8-B75013008202}" type="pres">
      <dgm:prSet presAssocID="{3D7B6377-1654-4B90-937E-4DCABC2307DB}" presName="rect3ParTxNoCh" presStyleLbl="alignAcc1" presStyleIdx="2" presStyleCnt="3">
        <dgm:presLayoutVars>
          <dgm:chMax val="1"/>
          <dgm:bulletEnabled val="1"/>
        </dgm:presLayoutVars>
      </dgm:prSet>
      <dgm:spPr/>
    </dgm:pt>
  </dgm:ptLst>
  <dgm:cxnLst>
    <dgm:cxn modelId="{FA290D1E-5A4E-4449-A2DC-87E336222AD3}" type="presOf" srcId="{3D7B6377-1654-4B90-937E-4DCABC2307DB}" destId="{85584966-DCF4-4BD8-8648-2C5E3D63C70B}" srcOrd="0" destOrd="0" presId="urn:microsoft.com/office/officeart/2005/8/layout/target3"/>
    <dgm:cxn modelId="{8A3FA52B-15A9-4437-9E6E-DE5F3271C719}" type="presOf" srcId="{3D7B6377-1654-4B90-937E-4DCABC2307DB}" destId="{014193AF-D8D7-42E7-AFE8-B75013008202}" srcOrd="1" destOrd="0" presId="urn:microsoft.com/office/officeart/2005/8/layout/target3"/>
    <dgm:cxn modelId="{096E4A68-31C2-4996-A7ED-47496510A0BD}" srcId="{44619CF5-8865-4D5F-88B4-86234F28B0E2}" destId="{C3212218-7F51-445E-BECC-1DC8C1471DD0}" srcOrd="1" destOrd="0" parTransId="{D2CD4962-5526-4551-B419-21E232062C25}" sibTransId="{24839133-520A-48E7-983E-CF7EDC498BAA}"/>
    <dgm:cxn modelId="{3D21646A-BEFE-4E3B-9FFE-F231900E9514}" type="presOf" srcId="{C3212218-7F51-445E-BECC-1DC8C1471DD0}" destId="{552AE665-48E0-4A1F-B9FE-A35D920F010B}" srcOrd="1" destOrd="0" presId="urn:microsoft.com/office/officeart/2005/8/layout/target3"/>
    <dgm:cxn modelId="{F1259A4F-2E80-42CF-8703-D3294A052850}" srcId="{44619CF5-8865-4D5F-88B4-86234F28B0E2}" destId="{3D7B6377-1654-4B90-937E-4DCABC2307DB}" srcOrd="2" destOrd="0" parTransId="{DBA9E5C1-DF92-4D4F-A3D7-F2AB653617AD}" sibTransId="{44576180-7144-43D1-8D51-87CDFA289F15}"/>
    <dgm:cxn modelId="{09FD8971-2E36-476C-9D70-0E7B1CF386C6}" type="presOf" srcId="{0FC931F3-9B9E-4643-AD06-F8E0E5BF127C}" destId="{6409173B-2067-4EF7-BFB4-2F520EE22658}" srcOrd="1" destOrd="0" presId="urn:microsoft.com/office/officeart/2005/8/layout/target3"/>
    <dgm:cxn modelId="{6E31C487-4B62-4BC0-A727-AA3D0D5E2376}" type="presOf" srcId="{44619CF5-8865-4D5F-88B4-86234F28B0E2}" destId="{B2FFA2A7-4D8B-43A0-92D4-2942D8CA2058}" srcOrd="0" destOrd="0" presId="urn:microsoft.com/office/officeart/2005/8/layout/target3"/>
    <dgm:cxn modelId="{175BC1B0-F39C-459B-A14C-4BA2C14E8AD3}" type="presOf" srcId="{C3212218-7F51-445E-BECC-1DC8C1471DD0}" destId="{4AB33867-EA4E-4B41-BF0C-325F261A3AAA}" srcOrd="0" destOrd="0" presId="urn:microsoft.com/office/officeart/2005/8/layout/target3"/>
    <dgm:cxn modelId="{5498CDB1-2AED-4EBE-9F16-CDC0069E6CC4}" srcId="{44619CF5-8865-4D5F-88B4-86234F28B0E2}" destId="{0FC931F3-9B9E-4643-AD06-F8E0E5BF127C}" srcOrd="0" destOrd="0" parTransId="{4248E82A-8F13-45C4-903F-0479ECB0C500}" sibTransId="{11AD568E-F308-4D6F-8961-0CE2AC21EEAA}"/>
    <dgm:cxn modelId="{FD608DC6-ADFE-438E-896F-B514AF84D756}" type="presOf" srcId="{0FC931F3-9B9E-4643-AD06-F8E0E5BF127C}" destId="{0EA32AC1-872D-4921-AA88-E30B351EF0AB}" srcOrd="0" destOrd="0" presId="urn:microsoft.com/office/officeart/2005/8/layout/target3"/>
    <dgm:cxn modelId="{18284B3F-79A6-48A9-BC24-77B6C48C1B74}" type="presParOf" srcId="{B2FFA2A7-4D8B-43A0-92D4-2942D8CA2058}" destId="{0E1269B5-4B04-46DE-A120-B010D4F0A21F}" srcOrd="0" destOrd="0" presId="urn:microsoft.com/office/officeart/2005/8/layout/target3"/>
    <dgm:cxn modelId="{B9F84DF7-C173-4214-9B1D-7023FA6F7CC6}" type="presParOf" srcId="{B2FFA2A7-4D8B-43A0-92D4-2942D8CA2058}" destId="{9C5C1F8F-E51C-43F5-9DCA-7C392EA35BD7}" srcOrd="1" destOrd="0" presId="urn:microsoft.com/office/officeart/2005/8/layout/target3"/>
    <dgm:cxn modelId="{A69FD377-B90E-4872-B084-2AFCDCFAD849}" type="presParOf" srcId="{B2FFA2A7-4D8B-43A0-92D4-2942D8CA2058}" destId="{0EA32AC1-872D-4921-AA88-E30B351EF0AB}" srcOrd="2" destOrd="0" presId="urn:microsoft.com/office/officeart/2005/8/layout/target3"/>
    <dgm:cxn modelId="{A3DD0B9D-ED75-4422-BC75-5487F38EE663}" type="presParOf" srcId="{B2FFA2A7-4D8B-43A0-92D4-2942D8CA2058}" destId="{8AD863BA-FA4D-4F7E-B0DA-CA28F965910F}" srcOrd="3" destOrd="0" presId="urn:microsoft.com/office/officeart/2005/8/layout/target3"/>
    <dgm:cxn modelId="{89716C2D-B7FF-42F1-8CE1-78B3BEB0E2D9}" type="presParOf" srcId="{B2FFA2A7-4D8B-43A0-92D4-2942D8CA2058}" destId="{0486A742-1FE6-4536-9BC7-8526BF2BAD4D}" srcOrd="4" destOrd="0" presId="urn:microsoft.com/office/officeart/2005/8/layout/target3"/>
    <dgm:cxn modelId="{27C5BB88-EF08-40DB-AFD6-8247B5C20D3E}" type="presParOf" srcId="{B2FFA2A7-4D8B-43A0-92D4-2942D8CA2058}" destId="{4AB33867-EA4E-4B41-BF0C-325F261A3AAA}" srcOrd="5" destOrd="0" presId="urn:microsoft.com/office/officeart/2005/8/layout/target3"/>
    <dgm:cxn modelId="{9E8623B1-0467-4C49-A0CA-CB73E9FDB6A9}" type="presParOf" srcId="{B2FFA2A7-4D8B-43A0-92D4-2942D8CA2058}" destId="{389F0954-CD7E-4DA3-B045-4AEFFFAD1089}" srcOrd="6" destOrd="0" presId="urn:microsoft.com/office/officeart/2005/8/layout/target3"/>
    <dgm:cxn modelId="{46A2A37F-FA26-4D98-B199-9C906428E9CE}" type="presParOf" srcId="{B2FFA2A7-4D8B-43A0-92D4-2942D8CA2058}" destId="{5F49C9C0-C065-4809-B25C-320EB6239C03}" srcOrd="7" destOrd="0" presId="urn:microsoft.com/office/officeart/2005/8/layout/target3"/>
    <dgm:cxn modelId="{6BE26A52-54D5-4DF3-82EA-3D50D745648D}" type="presParOf" srcId="{B2FFA2A7-4D8B-43A0-92D4-2942D8CA2058}" destId="{85584966-DCF4-4BD8-8648-2C5E3D63C70B}" srcOrd="8" destOrd="0" presId="urn:microsoft.com/office/officeart/2005/8/layout/target3"/>
    <dgm:cxn modelId="{C2A549F6-DFD6-4CA9-8722-D5E60F92A0B4}" type="presParOf" srcId="{B2FFA2A7-4D8B-43A0-92D4-2942D8CA2058}" destId="{6409173B-2067-4EF7-BFB4-2F520EE22658}" srcOrd="9" destOrd="0" presId="urn:microsoft.com/office/officeart/2005/8/layout/target3"/>
    <dgm:cxn modelId="{D1A0FEA1-DB61-4EBD-BE5F-660FDC61CB93}" type="presParOf" srcId="{B2FFA2A7-4D8B-43A0-92D4-2942D8CA2058}" destId="{552AE665-48E0-4A1F-B9FE-A35D920F010B}" srcOrd="10" destOrd="0" presId="urn:microsoft.com/office/officeart/2005/8/layout/target3"/>
    <dgm:cxn modelId="{2F9FBD70-C25A-48C0-9270-4DDD34A6A8DD}" type="presParOf" srcId="{B2FFA2A7-4D8B-43A0-92D4-2942D8CA2058}" destId="{014193AF-D8D7-42E7-AFE8-B75013008202}" srcOrd="11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6650EC0-3192-441C-AFD3-C76EAAD9D0BD}" type="doc">
      <dgm:prSet loTypeId="urn:microsoft.com/office/officeart/2005/8/layout/chevron2" loCatId="list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n-US"/>
        </a:p>
      </dgm:t>
    </dgm:pt>
    <dgm:pt modelId="{B79F9C80-8FD6-43C8-B627-896C2EE7AD6A}">
      <dgm:prSet phldrT="[Text]" custT="1"/>
      <dgm:spPr/>
      <dgm:t>
        <a:bodyPr/>
        <a:lstStyle/>
        <a:p>
          <a:r>
            <a:rPr lang="az-Latn-AZ" sz="1400" dirty="0"/>
            <a:t> </a:t>
          </a:r>
          <a:endParaRPr lang="en-US" sz="1400" dirty="0"/>
        </a:p>
      </dgm:t>
    </dgm:pt>
    <dgm:pt modelId="{87AAF10F-1899-48AE-82FB-0F56EEAEFA95}" type="parTrans" cxnId="{5E263DC1-FDEE-4DA4-BC2B-ACA2F7F8DCB6}">
      <dgm:prSet/>
      <dgm:spPr/>
      <dgm:t>
        <a:bodyPr/>
        <a:lstStyle/>
        <a:p>
          <a:endParaRPr lang="en-US"/>
        </a:p>
      </dgm:t>
    </dgm:pt>
    <dgm:pt modelId="{E7D53C02-6FF0-449B-8CE1-EF98D27B00F1}" type="sibTrans" cxnId="{5E263DC1-FDEE-4DA4-BC2B-ACA2F7F8DCB6}">
      <dgm:prSet/>
      <dgm:spPr/>
      <dgm:t>
        <a:bodyPr/>
        <a:lstStyle/>
        <a:p>
          <a:endParaRPr lang="en-US"/>
        </a:p>
      </dgm:t>
    </dgm:pt>
    <dgm:pt modelId="{783B9DA9-26C2-4AB1-87FA-5A79D4C531EC}">
      <dgm:prSet phldrT="[Text]" custT="1"/>
      <dgm:spPr/>
      <dgm:t>
        <a:bodyPr/>
        <a:lstStyle/>
        <a:p>
          <a:pPr algn="ctr"/>
          <a:r>
            <a:rPr lang="en-US" sz="1600" dirty="0">
              <a:latin typeface="Times New Roman" panose="02020603050405020304" pitchFamily="18" charset="0"/>
              <a:cs typeface="Times New Roman" panose="02020603050405020304" pitchFamily="18" charset="0"/>
            </a:rPr>
            <a:t>“</a:t>
          </a:r>
          <a:r>
            <a:rPr lang="en-US" sz="16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Azərbaycan</a:t>
          </a:r>
          <a:r>
            <a:rPr lang="en-US" sz="16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6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Respublikasının</a:t>
          </a:r>
          <a:r>
            <a:rPr lang="en-US" sz="16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6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İcra</a:t>
          </a:r>
          <a:r>
            <a:rPr lang="en-US" sz="16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6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Məcəlləsi</a:t>
          </a:r>
          <a:r>
            <a:rPr lang="en-US" sz="1600" dirty="0">
              <a:latin typeface="Times New Roman" panose="02020603050405020304" pitchFamily="18" charset="0"/>
              <a:cs typeface="Times New Roman" panose="02020603050405020304" pitchFamily="18" charset="0"/>
            </a:rPr>
            <a:t>” </a:t>
          </a:r>
          <a:r>
            <a:rPr lang="en-US" sz="16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layihəsi</a:t>
          </a:r>
          <a:endParaRPr lang="en-US" sz="16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0763C1D-74C6-49F1-AD61-0E3D4E7ECA95}" type="parTrans" cxnId="{754904A5-F828-4784-9ADF-2326B3C09C03}">
      <dgm:prSet/>
      <dgm:spPr/>
      <dgm:t>
        <a:bodyPr/>
        <a:lstStyle/>
        <a:p>
          <a:endParaRPr lang="en-US"/>
        </a:p>
      </dgm:t>
    </dgm:pt>
    <dgm:pt modelId="{624F1D4C-0BE3-497D-872E-133767A76E62}" type="sibTrans" cxnId="{754904A5-F828-4784-9ADF-2326B3C09C03}">
      <dgm:prSet/>
      <dgm:spPr/>
      <dgm:t>
        <a:bodyPr/>
        <a:lstStyle/>
        <a:p>
          <a:endParaRPr lang="en-US"/>
        </a:p>
      </dgm:t>
    </dgm:pt>
    <dgm:pt modelId="{12D00B43-80BE-46DB-AE49-37B4E4A8B381}">
      <dgm:prSet phldrT="[Text]" custT="1"/>
      <dgm:spPr/>
      <dgm:t>
        <a:bodyPr/>
        <a:lstStyle/>
        <a:p>
          <a:r>
            <a:rPr lang="az-Latn-AZ" sz="1400" dirty="0"/>
            <a:t> </a:t>
          </a:r>
          <a:endParaRPr lang="en-US" sz="1400" dirty="0"/>
        </a:p>
      </dgm:t>
    </dgm:pt>
    <dgm:pt modelId="{3313D886-8C6D-4203-88B2-5316049BEF97}" type="parTrans" cxnId="{23687B8E-27DC-46C2-B12F-2B872E86B6DE}">
      <dgm:prSet/>
      <dgm:spPr/>
      <dgm:t>
        <a:bodyPr/>
        <a:lstStyle/>
        <a:p>
          <a:endParaRPr lang="en-US"/>
        </a:p>
      </dgm:t>
    </dgm:pt>
    <dgm:pt modelId="{A8FA9574-C1B2-4EE6-8C73-73AE065BDA82}" type="sibTrans" cxnId="{23687B8E-27DC-46C2-B12F-2B872E86B6DE}">
      <dgm:prSet/>
      <dgm:spPr/>
      <dgm:t>
        <a:bodyPr/>
        <a:lstStyle/>
        <a:p>
          <a:endParaRPr lang="en-US"/>
        </a:p>
      </dgm:t>
    </dgm:pt>
    <dgm:pt modelId="{CD0EE2D5-2AA2-410B-9888-556AC814B4D4}">
      <dgm:prSet phldrT="[Text]" custT="1"/>
      <dgm:spPr/>
      <dgm:t>
        <a:bodyPr/>
        <a:lstStyle/>
        <a:p>
          <a:pPr algn="ctr"/>
          <a:r>
            <a:rPr lang="en-US" sz="16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Yerli</a:t>
          </a:r>
          <a:r>
            <a:rPr lang="en-US" sz="16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6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İcra</a:t>
          </a:r>
          <a:r>
            <a:rPr lang="en-US" sz="16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6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hakimiyyətləri</a:t>
          </a:r>
          <a:r>
            <a:rPr lang="en-US" sz="16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6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haqqında</a:t>
          </a:r>
          <a:r>
            <a:rPr lang="en-US" sz="16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6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Əsasnamənin</a:t>
          </a:r>
          <a:r>
            <a:rPr lang="en-US" sz="16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6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təsdiq</a:t>
          </a:r>
          <a:r>
            <a:rPr lang="en-US" sz="16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6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edilməsi</a:t>
          </a:r>
          <a:r>
            <a:rPr lang="en-US" sz="16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6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barədə</a:t>
          </a:r>
          <a:r>
            <a:rPr lang="en-US" sz="1600" dirty="0">
              <a:latin typeface="Times New Roman" panose="02020603050405020304" pitchFamily="18" charset="0"/>
              <a:cs typeface="Times New Roman" panose="02020603050405020304" pitchFamily="18" charset="0"/>
            </a:rPr>
            <a:t> AR </a:t>
          </a:r>
          <a:r>
            <a:rPr lang="en-US" sz="16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Prezidentinin</a:t>
          </a:r>
          <a:r>
            <a:rPr lang="en-US" sz="1600" dirty="0">
              <a:latin typeface="Times New Roman" panose="02020603050405020304" pitchFamily="18" charset="0"/>
              <a:cs typeface="Times New Roman" panose="02020603050405020304" pitchFamily="18" charset="0"/>
            </a:rPr>
            <a:t> 2012-ci </a:t>
          </a:r>
          <a:r>
            <a:rPr lang="en-US" sz="16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il</a:t>
          </a:r>
          <a:r>
            <a:rPr lang="en-US" sz="1600" dirty="0">
              <a:latin typeface="Times New Roman" panose="02020603050405020304" pitchFamily="18" charset="0"/>
              <a:cs typeface="Times New Roman" panose="02020603050405020304" pitchFamily="18" charset="0"/>
            </a:rPr>
            <a:t> 6 </a:t>
          </a:r>
          <a:r>
            <a:rPr lang="en-US" sz="16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iyun</a:t>
          </a:r>
          <a:r>
            <a:rPr lang="en-US" sz="16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6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tarixli</a:t>
          </a:r>
          <a:r>
            <a:rPr lang="en-US" sz="1600" dirty="0">
              <a:latin typeface="Times New Roman" panose="02020603050405020304" pitchFamily="18" charset="0"/>
              <a:cs typeface="Times New Roman" panose="02020603050405020304" pitchFamily="18" charset="0"/>
            </a:rPr>
            <a:t> 648 </a:t>
          </a:r>
          <a:r>
            <a:rPr lang="en-US" sz="16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nömrəli</a:t>
          </a:r>
          <a:r>
            <a:rPr lang="en-US" sz="16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6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Fərmanında</a:t>
          </a:r>
          <a:r>
            <a:rPr lang="en-US" sz="16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6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dəyişikliklər</a:t>
          </a:r>
          <a:r>
            <a:rPr lang="en-US" sz="16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6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edilməsi</a:t>
          </a:r>
          <a:r>
            <a:rPr lang="en-US" sz="16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6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haqqında</a:t>
          </a:r>
          <a:r>
            <a:rPr lang="en-US" sz="16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6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Prezidentin</a:t>
          </a:r>
          <a:r>
            <a:rPr lang="en-US" sz="16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6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Fərman</a:t>
          </a:r>
          <a:r>
            <a:rPr lang="en-US" sz="16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6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layihəsinə</a:t>
          </a:r>
          <a:endParaRPr lang="en-US" sz="16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50E6BB9-6AA4-4B0C-9183-F63A6589BCAA}" type="parTrans" cxnId="{DFA64425-1358-428D-A6DA-4663DCCAA6D7}">
      <dgm:prSet/>
      <dgm:spPr/>
      <dgm:t>
        <a:bodyPr/>
        <a:lstStyle/>
        <a:p>
          <a:endParaRPr lang="en-US"/>
        </a:p>
      </dgm:t>
    </dgm:pt>
    <dgm:pt modelId="{FFCB5AD5-6211-49EF-96B9-DDC0C2AC0904}" type="sibTrans" cxnId="{DFA64425-1358-428D-A6DA-4663DCCAA6D7}">
      <dgm:prSet/>
      <dgm:spPr/>
      <dgm:t>
        <a:bodyPr/>
        <a:lstStyle/>
        <a:p>
          <a:endParaRPr lang="en-US"/>
        </a:p>
      </dgm:t>
    </dgm:pt>
    <dgm:pt modelId="{C0BBBA6B-822F-416C-B64B-78AA8DA41ADA}">
      <dgm:prSet custT="1"/>
      <dgm:spPr/>
      <dgm:t>
        <a:bodyPr/>
        <a:lstStyle/>
        <a:p>
          <a:endParaRPr lang="en-US" sz="1400" dirty="0"/>
        </a:p>
      </dgm:t>
    </dgm:pt>
    <dgm:pt modelId="{3E8AC140-0C59-492D-AC63-BC2E6DB35365}" type="parTrans" cxnId="{CA670D0C-9866-4F56-B0D3-4C1B02BF19DC}">
      <dgm:prSet/>
      <dgm:spPr/>
      <dgm:t>
        <a:bodyPr/>
        <a:lstStyle/>
        <a:p>
          <a:endParaRPr lang="en-US"/>
        </a:p>
      </dgm:t>
    </dgm:pt>
    <dgm:pt modelId="{FC39DAAD-CA6A-4722-A114-576A5451A983}" type="sibTrans" cxnId="{CA670D0C-9866-4F56-B0D3-4C1B02BF19DC}">
      <dgm:prSet/>
      <dgm:spPr/>
      <dgm:t>
        <a:bodyPr/>
        <a:lstStyle/>
        <a:p>
          <a:endParaRPr lang="en-US"/>
        </a:p>
      </dgm:t>
    </dgm:pt>
    <dgm:pt modelId="{8F66651C-660A-470A-98AB-3318A01AD183}">
      <dgm:prSet custT="1"/>
      <dgm:spPr/>
      <dgm:t>
        <a:bodyPr/>
        <a:lstStyle/>
        <a:p>
          <a:pPr algn="ctr"/>
          <a:r>
            <a:rPr lang="en-US" sz="1600" dirty="0">
              <a:latin typeface="Times New Roman" panose="02020603050405020304" pitchFamily="18" charset="0"/>
              <a:cs typeface="Times New Roman" panose="02020603050405020304" pitchFamily="18" charset="0"/>
            </a:rPr>
            <a:t>“</a:t>
          </a:r>
          <a:r>
            <a:rPr lang="en-US" sz="16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Evdə</a:t>
          </a:r>
          <a:r>
            <a:rPr lang="en-US" sz="1600" dirty="0">
              <a:latin typeface="Times New Roman" panose="02020603050405020304" pitchFamily="18" charset="0"/>
              <a:cs typeface="Times New Roman" panose="02020603050405020304" pitchFamily="18" charset="0"/>
            </a:rPr>
            <a:t> (</a:t>
          </a:r>
          <a:r>
            <a:rPr lang="en-US" sz="16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səyyar</a:t>
          </a:r>
          <a:r>
            <a:rPr lang="en-US" sz="1600" dirty="0">
              <a:latin typeface="Times New Roman" panose="02020603050405020304" pitchFamily="18" charset="0"/>
              <a:cs typeface="Times New Roman" panose="02020603050405020304" pitchFamily="18" charset="0"/>
            </a:rPr>
            <a:t>) </a:t>
          </a:r>
          <a:r>
            <a:rPr lang="en-US" sz="16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sosial</a:t>
          </a:r>
          <a:r>
            <a:rPr lang="en-US" sz="16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6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xidmətin</a:t>
          </a:r>
          <a:r>
            <a:rPr lang="en-US" sz="16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6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göstərilməsi</a:t>
          </a:r>
          <a:r>
            <a:rPr lang="en-US" sz="16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6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Qaydası”na</a:t>
          </a:r>
          <a:r>
            <a:rPr lang="en-US" sz="1600" dirty="0">
              <a:latin typeface="Times New Roman" panose="02020603050405020304" pitchFamily="18" charset="0"/>
              <a:cs typeface="Times New Roman" panose="02020603050405020304" pitchFamily="18" charset="0"/>
            </a:rPr>
            <a:t>, “</a:t>
          </a:r>
          <a:r>
            <a:rPr lang="en-US" sz="16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Dövlət</a:t>
          </a:r>
          <a:r>
            <a:rPr lang="en-US" sz="16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6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sosial</a:t>
          </a:r>
          <a:r>
            <a:rPr lang="en-US" sz="16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6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xidmət</a:t>
          </a:r>
          <a:r>
            <a:rPr lang="en-US" sz="16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6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müəssisələrində</a:t>
          </a:r>
          <a:r>
            <a:rPr lang="en-US" sz="16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6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və</a:t>
          </a:r>
          <a:r>
            <a:rPr lang="en-US" sz="16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6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evlərdə</a:t>
          </a:r>
          <a:r>
            <a:rPr lang="en-US" sz="16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6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qismən</a:t>
          </a:r>
          <a:r>
            <a:rPr lang="en-US" sz="16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6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ödənişli</a:t>
          </a:r>
          <a:r>
            <a:rPr lang="en-US" sz="16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6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və</a:t>
          </a:r>
          <a:r>
            <a:rPr lang="en-US" sz="1600" dirty="0">
              <a:latin typeface="Times New Roman" panose="02020603050405020304" pitchFamily="18" charset="0"/>
              <a:cs typeface="Times New Roman" panose="02020603050405020304" pitchFamily="18" charset="0"/>
            </a:rPr>
            <a:t> tam </a:t>
          </a:r>
          <a:r>
            <a:rPr lang="en-US" sz="16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ödənişli</a:t>
          </a:r>
          <a:r>
            <a:rPr lang="en-US" sz="16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6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şərtlərlə</a:t>
          </a:r>
          <a:r>
            <a:rPr lang="en-US" sz="16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6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sosial</a:t>
          </a:r>
          <a:r>
            <a:rPr lang="en-US" sz="16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6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xidmətin</a:t>
          </a:r>
          <a:r>
            <a:rPr lang="en-US" sz="16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6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göstərilməsi</a:t>
          </a:r>
          <a:r>
            <a:rPr lang="en-US" sz="16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6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Qaydası”na</a:t>
          </a:r>
          <a:r>
            <a:rPr lang="en-US" sz="16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6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və</a:t>
          </a:r>
          <a:r>
            <a:rPr lang="en-US" sz="1600" dirty="0">
              <a:latin typeface="Times New Roman" panose="02020603050405020304" pitchFamily="18" charset="0"/>
              <a:cs typeface="Times New Roman" panose="02020603050405020304" pitchFamily="18" charset="0"/>
            </a:rPr>
            <a:t> “</a:t>
          </a:r>
          <a:r>
            <a:rPr lang="en-US" sz="16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Çətin</a:t>
          </a:r>
          <a:r>
            <a:rPr lang="en-US" sz="16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6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həyat</a:t>
          </a:r>
          <a:r>
            <a:rPr lang="en-US" sz="16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6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şəraitində</a:t>
          </a:r>
          <a:r>
            <a:rPr lang="en-US" sz="16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6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olan</a:t>
          </a:r>
          <a:r>
            <a:rPr lang="en-US" sz="16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6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şəxslərə</a:t>
          </a:r>
          <a:r>
            <a:rPr lang="en-US" sz="1600" dirty="0">
              <a:latin typeface="Times New Roman" panose="02020603050405020304" pitchFamily="18" charset="0"/>
              <a:cs typeface="Times New Roman" panose="02020603050405020304" pitchFamily="18" charset="0"/>
            </a:rPr>
            <a:t> (</a:t>
          </a:r>
          <a:r>
            <a:rPr lang="en-US" sz="16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ailələrə</a:t>
          </a:r>
          <a:r>
            <a:rPr lang="en-US" sz="1600" dirty="0">
              <a:latin typeface="Times New Roman" panose="02020603050405020304" pitchFamily="18" charset="0"/>
              <a:cs typeface="Times New Roman" panose="02020603050405020304" pitchFamily="18" charset="0"/>
            </a:rPr>
            <a:t>) </a:t>
          </a:r>
          <a:r>
            <a:rPr lang="en-US" sz="16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dövlət</a:t>
          </a:r>
          <a:r>
            <a:rPr lang="en-US" sz="16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6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büdcəsinin</a:t>
          </a:r>
          <a:r>
            <a:rPr lang="en-US" sz="16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6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vəsaiti</a:t>
          </a:r>
          <a:r>
            <a:rPr lang="en-US" sz="16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6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hesabına</a:t>
          </a:r>
          <a:r>
            <a:rPr lang="en-US" sz="16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6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göstərilən</a:t>
          </a:r>
          <a:r>
            <a:rPr lang="en-US" sz="16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6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sosial</a:t>
          </a:r>
          <a:r>
            <a:rPr lang="en-US" sz="16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6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xidmətin</a:t>
          </a:r>
          <a:r>
            <a:rPr lang="en-US" sz="16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6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zəmanət</a:t>
          </a:r>
          <a:r>
            <a:rPr lang="en-US" sz="16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6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verilmiş</a:t>
          </a:r>
          <a:r>
            <a:rPr lang="en-US" sz="16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6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həcmi</a:t>
          </a:r>
          <a:r>
            <a:rPr lang="en-US" sz="16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6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Qaydası”na</a:t>
          </a:r>
          <a:r>
            <a:rPr lang="en-US" sz="16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6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dair</a:t>
          </a:r>
          <a:r>
            <a:rPr lang="en-US" sz="16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6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Nazirlər</a:t>
          </a:r>
          <a:r>
            <a:rPr lang="en-US" sz="16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6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Kabinetinin</a:t>
          </a:r>
          <a:r>
            <a:rPr lang="en-US" sz="16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6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qərar</a:t>
          </a:r>
          <a:r>
            <a:rPr lang="en-US" sz="16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6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layihələrinə</a:t>
          </a:r>
          <a:r>
            <a:rPr lang="en-US" sz="1600" dirty="0">
              <a:latin typeface="Times New Roman" panose="02020603050405020304" pitchFamily="18" charset="0"/>
              <a:cs typeface="Times New Roman" panose="02020603050405020304" pitchFamily="18" charset="0"/>
            </a:rPr>
            <a:t> v</a:t>
          </a:r>
          <a:r>
            <a:rPr lang="az-Latn-AZ" sz="1600" dirty="0">
              <a:latin typeface="Times New Roman" panose="02020603050405020304" pitchFamily="18" charset="0"/>
              <a:cs typeface="Times New Roman" panose="02020603050405020304" pitchFamily="18" charset="0"/>
            </a:rPr>
            <a:t>ə s.</a:t>
          </a:r>
          <a:endParaRPr lang="en-US" sz="16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B488AC9-B30D-4DC1-AAFA-D974FF796CDC}" type="parTrans" cxnId="{B2B28834-5FE5-451B-AF0E-3969B00C314F}">
      <dgm:prSet/>
      <dgm:spPr/>
      <dgm:t>
        <a:bodyPr/>
        <a:lstStyle/>
        <a:p>
          <a:endParaRPr lang="en-US"/>
        </a:p>
      </dgm:t>
    </dgm:pt>
    <dgm:pt modelId="{A3FF4811-6269-441A-B395-3DB688751BD8}" type="sibTrans" cxnId="{B2B28834-5FE5-451B-AF0E-3969B00C314F}">
      <dgm:prSet/>
      <dgm:spPr/>
      <dgm:t>
        <a:bodyPr/>
        <a:lstStyle/>
        <a:p>
          <a:endParaRPr lang="en-US"/>
        </a:p>
      </dgm:t>
    </dgm:pt>
    <dgm:pt modelId="{111116F3-EF70-4C25-9DD4-7EE0C9DC3366}" type="pres">
      <dgm:prSet presAssocID="{26650EC0-3192-441C-AFD3-C76EAAD9D0BD}" presName="linearFlow" presStyleCnt="0">
        <dgm:presLayoutVars>
          <dgm:dir/>
          <dgm:animLvl val="lvl"/>
          <dgm:resizeHandles val="exact"/>
        </dgm:presLayoutVars>
      </dgm:prSet>
      <dgm:spPr/>
    </dgm:pt>
    <dgm:pt modelId="{F04B1788-C5DE-48E6-B6ED-F12572A975C4}" type="pres">
      <dgm:prSet presAssocID="{B79F9C80-8FD6-43C8-B627-896C2EE7AD6A}" presName="composite" presStyleCnt="0"/>
      <dgm:spPr/>
    </dgm:pt>
    <dgm:pt modelId="{7BCD2FF8-5BB2-4A4F-BF86-C7D83C117FD7}" type="pres">
      <dgm:prSet presAssocID="{B79F9C80-8FD6-43C8-B627-896C2EE7AD6A}" presName="parentText" presStyleLbl="alignNode1" presStyleIdx="0" presStyleCnt="3">
        <dgm:presLayoutVars>
          <dgm:chMax val="1"/>
          <dgm:bulletEnabled val="1"/>
        </dgm:presLayoutVars>
      </dgm:prSet>
      <dgm:spPr/>
    </dgm:pt>
    <dgm:pt modelId="{9C5D5610-4B4E-4B59-92F5-034B115DAED7}" type="pres">
      <dgm:prSet presAssocID="{B79F9C80-8FD6-43C8-B627-896C2EE7AD6A}" presName="descendantText" presStyleLbl="alignAcc1" presStyleIdx="0" presStyleCnt="3" custScaleY="100000">
        <dgm:presLayoutVars>
          <dgm:bulletEnabled val="1"/>
        </dgm:presLayoutVars>
      </dgm:prSet>
      <dgm:spPr/>
    </dgm:pt>
    <dgm:pt modelId="{66D217C7-4A55-48E0-B6E6-C8B51CF36FB5}" type="pres">
      <dgm:prSet presAssocID="{E7D53C02-6FF0-449B-8CE1-EF98D27B00F1}" presName="sp" presStyleCnt="0"/>
      <dgm:spPr/>
    </dgm:pt>
    <dgm:pt modelId="{3101B275-EB9A-489E-8CD6-00CB3070A01C}" type="pres">
      <dgm:prSet presAssocID="{12D00B43-80BE-46DB-AE49-37B4E4A8B381}" presName="composite" presStyleCnt="0"/>
      <dgm:spPr/>
    </dgm:pt>
    <dgm:pt modelId="{08B369A0-C1C5-4C5D-8860-D2FC2E91BEE9}" type="pres">
      <dgm:prSet presAssocID="{12D00B43-80BE-46DB-AE49-37B4E4A8B381}" presName="parentText" presStyleLbl="alignNode1" presStyleIdx="1" presStyleCnt="3" custLinFactNeighborX="-2032" custLinFactNeighborY="-7113">
        <dgm:presLayoutVars>
          <dgm:chMax val="1"/>
          <dgm:bulletEnabled val="1"/>
        </dgm:presLayoutVars>
      </dgm:prSet>
      <dgm:spPr/>
    </dgm:pt>
    <dgm:pt modelId="{6BCC5934-D138-4109-ADD2-BF1031E753E6}" type="pres">
      <dgm:prSet presAssocID="{12D00B43-80BE-46DB-AE49-37B4E4A8B381}" presName="descendantText" presStyleLbl="alignAcc1" presStyleIdx="1" presStyleCnt="3" custScaleY="134603" custLinFactNeighborY="-16839">
        <dgm:presLayoutVars>
          <dgm:bulletEnabled val="1"/>
        </dgm:presLayoutVars>
      </dgm:prSet>
      <dgm:spPr/>
    </dgm:pt>
    <dgm:pt modelId="{19461140-E344-4756-B3C6-353D0F50CC25}" type="pres">
      <dgm:prSet presAssocID="{A8FA9574-C1B2-4EE6-8C73-73AE065BDA82}" presName="sp" presStyleCnt="0"/>
      <dgm:spPr/>
    </dgm:pt>
    <dgm:pt modelId="{CD338F2F-895E-4093-8ACF-1B963AA5CEE9}" type="pres">
      <dgm:prSet presAssocID="{C0BBBA6B-822F-416C-B64B-78AA8DA41ADA}" presName="composite" presStyleCnt="0"/>
      <dgm:spPr/>
    </dgm:pt>
    <dgm:pt modelId="{D7052A95-B4A9-402F-948D-C12715C136BC}" type="pres">
      <dgm:prSet presAssocID="{C0BBBA6B-822F-416C-B64B-78AA8DA41ADA}" presName="parentText" presStyleLbl="alignNode1" presStyleIdx="2" presStyleCnt="3" custLinFactNeighborY="-12462">
        <dgm:presLayoutVars>
          <dgm:chMax val="1"/>
          <dgm:bulletEnabled val="1"/>
        </dgm:presLayoutVars>
      </dgm:prSet>
      <dgm:spPr/>
    </dgm:pt>
    <dgm:pt modelId="{A5713669-6224-49CB-AC22-FDAF259D5530}" type="pres">
      <dgm:prSet presAssocID="{C0BBBA6B-822F-416C-B64B-78AA8DA41ADA}" presName="descendantText" presStyleLbl="alignAcc1" presStyleIdx="2" presStyleCnt="3" custScaleY="151935" custLinFactNeighborX="-138" custLinFactNeighborY="-16838">
        <dgm:presLayoutVars>
          <dgm:bulletEnabled val="1"/>
        </dgm:presLayoutVars>
      </dgm:prSet>
      <dgm:spPr/>
    </dgm:pt>
  </dgm:ptLst>
  <dgm:cxnLst>
    <dgm:cxn modelId="{CA670D0C-9866-4F56-B0D3-4C1B02BF19DC}" srcId="{26650EC0-3192-441C-AFD3-C76EAAD9D0BD}" destId="{C0BBBA6B-822F-416C-B64B-78AA8DA41ADA}" srcOrd="2" destOrd="0" parTransId="{3E8AC140-0C59-492D-AC63-BC2E6DB35365}" sibTransId="{FC39DAAD-CA6A-4722-A114-576A5451A983}"/>
    <dgm:cxn modelId="{DFA64425-1358-428D-A6DA-4663DCCAA6D7}" srcId="{12D00B43-80BE-46DB-AE49-37B4E4A8B381}" destId="{CD0EE2D5-2AA2-410B-9888-556AC814B4D4}" srcOrd="0" destOrd="0" parTransId="{150E6BB9-6AA4-4B0C-9183-F63A6589BCAA}" sibTransId="{FFCB5AD5-6211-49EF-96B9-DDC0C2AC0904}"/>
    <dgm:cxn modelId="{884ADA2E-2859-4F08-80B5-D9587C6A9487}" type="presOf" srcId="{C0BBBA6B-822F-416C-B64B-78AA8DA41ADA}" destId="{D7052A95-B4A9-402F-948D-C12715C136BC}" srcOrd="0" destOrd="0" presId="urn:microsoft.com/office/officeart/2005/8/layout/chevron2"/>
    <dgm:cxn modelId="{624DEE2F-8B8B-4F6E-B5FC-B5A35A961DA6}" type="presOf" srcId="{8F66651C-660A-470A-98AB-3318A01AD183}" destId="{A5713669-6224-49CB-AC22-FDAF259D5530}" srcOrd="0" destOrd="0" presId="urn:microsoft.com/office/officeart/2005/8/layout/chevron2"/>
    <dgm:cxn modelId="{B2B28834-5FE5-451B-AF0E-3969B00C314F}" srcId="{C0BBBA6B-822F-416C-B64B-78AA8DA41ADA}" destId="{8F66651C-660A-470A-98AB-3318A01AD183}" srcOrd="0" destOrd="0" parTransId="{3B488AC9-B30D-4DC1-AAFA-D974FF796CDC}" sibTransId="{A3FF4811-6269-441A-B395-3DB688751BD8}"/>
    <dgm:cxn modelId="{D144FE6D-1CA8-4B25-96DF-1D4303A87B5C}" type="presOf" srcId="{B79F9C80-8FD6-43C8-B627-896C2EE7AD6A}" destId="{7BCD2FF8-5BB2-4A4F-BF86-C7D83C117FD7}" srcOrd="0" destOrd="0" presId="urn:microsoft.com/office/officeart/2005/8/layout/chevron2"/>
    <dgm:cxn modelId="{B000708B-018D-4DC2-9818-CDD4EBA102E1}" type="presOf" srcId="{783B9DA9-26C2-4AB1-87FA-5A79D4C531EC}" destId="{9C5D5610-4B4E-4B59-92F5-034B115DAED7}" srcOrd="0" destOrd="0" presId="urn:microsoft.com/office/officeart/2005/8/layout/chevron2"/>
    <dgm:cxn modelId="{23687B8E-27DC-46C2-B12F-2B872E86B6DE}" srcId="{26650EC0-3192-441C-AFD3-C76EAAD9D0BD}" destId="{12D00B43-80BE-46DB-AE49-37B4E4A8B381}" srcOrd="1" destOrd="0" parTransId="{3313D886-8C6D-4203-88B2-5316049BEF97}" sibTransId="{A8FA9574-C1B2-4EE6-8C73-73AE065BDA82}"/>
    <dgm:cxn modelId="{754904A5-F828-4784-9ADF-2326B3C09C03}" srcId="{B79F9C80-8FD6-43C8-B627-896C2EE7AD6A}" destId="{783B9DA9-26C2-4AB1-87FA-5A79D4C531EC}" srcOrd="0" destOrd="0" parTransId="{50763C1D-74C6-49F1-AD61-0E3D4E7ECA95}" sibTransId="{624F1D4C-0BE3-497D-872E-133767A76E62}"/>
    <dgm:cxn modelId="{95766DA7-DC59-4FBB-AF77-17EA0491B1B2}" type="presOf" srcId="{12D00B43-80BE-46DB-AE49-37B4E4A8B381}" destId="{08B369A0-C1C5-4C5D-8860-D2FC2E91BEE9}" srcOrd="0" destOrd="0" presId="urn:microsoft.com/office/officeart/2005/8/layout/chevron2"/>
    <dgm:cxn modelId="{0D5523A8-EA9F-45AE-B52F-C5D1263481E2}" type="presOf" srcId="{CD0EE2D5-2AA2-410B-9888-556AC814B4D4}" destId="{6BCC5934-D138-4109-ADD2-BF1031E753E6}" srcOrd="0" destOrd="0" presId="urn:microsoft.com/office/officeart/2005/8/layout/chevron2"/>
    <dgm:cxn modelId="{5E263DC1-FDEE-4DA4-BC2B-ACA2F7F8DCB6}" srcId="{26650EC0-3192-441C-AFD3-C76EAAD9D0BD}" destId="{B79F9C80-8FD6-43C8-B627-896C2EE7AD6A}" srcOrd="0" destOrd="0" parTransId="{87AAF10F-1899-48AE-82FB-0F56EEAEFA95}" sibTransId="{E7D53C02-6FF0-449B-8CE1-EF98D27B00F1}"/>
    <dgm:cxn modelId="{733DE7CA-ADD3-4D7E-854B-E517B9B8B59C}" type="presOf" srcId="{26650EC0-3192-441C-AFD3-C76EAAD9D0BD}" destId="{111116F3-EF70-4C25-9DD4-7EE0C9DC3366}" srcOrd="0" destOrd="0" presId="urn:microsoft.com/office/officeart/2005/8/layout/chevron2"/>
    <dgm:cxn modelId="{8C7715F2-705C-48DB-B15E-F6E42F92B47F}" type="presParOf" srcId="{111116F3-EF70-4C25-9DD4-7EE0C9DC3366}" destId="{F04B1788-C5DE-48E6-B6ED-F12572A975C4}" srcOrd="0" destOrd="0" presId="urn:microsoft.com/office/officeart/2005/8/layout/chevron2"/>
    <dgm:cxn modelId="{0B309745-DAAD-4EB6-B80E-01B3FE8DC30E}" type="presParOf" srcId="{F04B1788-C5DE-48E6-B6ED-F12572A975C4}" destId="{7BCD2FF8-5BB2-4A4F-BF86-C7D83C117FD7}" srcOrd="0" destOrd="0" presId="urn:microsoft.com/office/officeart/2005/8/layout/chevron2"/>
    <dgm:cxn modelId="{CB14AB3B-ADDD-4A5A-A704-BA7FF1DF69C1}" type="presParOf" srcId="{F04B1788-C5DE-48E6-B6ED-F12572A975C4}" destId="{9C5D5610-4B4E-4B59-92F5-034B115DAED7}" srcOrd="1" destOrd="0" presId="urn:microsoft.com/office/officeart/2005/8/layout/chevron2"/>
    <dgm:cxn modelId="{02C72378-D727-4A4B-88B9-4A45413E763F}" type="presParOf" srcId="{111116F3-EF70-4C25-9DD4-7EE0C9DC3366}" destId="{66D217C7-4A55-48E0-B6E6-C8B51CF36FB5}" srcOrd="1" destOrd="0" presId="urn:microsoft.com/office/officeart/2005/8/layout/chevron2"/>
    <dgm:cxn modelId="{168CC217-6678-428E-A74D-3050301433B5}" type="presParOf" srcId="{111116F3-EF70-4C25-9DD4-7EE0C9DC3366}" destId="{3101B275-EB9A-489E-8CD6-00CB3070A01C}" srcOrd="2" destOrd="0" presId="urn:microsoft.com/office/officeart/2005/8/layout/chevron2"/>
    <dgm:cxn modelId="{D4DE555E-2DDC-474E-A653-0029294A902B}" type="presParOf" srcId="{3101B275-EB9A-489E-8CD6-00CB3070A01C}" destId="{08B369A0-C1C5-4C5D-8860-D2FC2E91BEE9}" srcOrd="0" destOrd="0" presId="urn:microsoft.com/office/officeart/2005/8/layout/chevron2"/>
    <dgm:cxn modelId="{F0C5620E-10F4-49DC-AEF5-16DC2ED6A8AF}" type="presParOf" srcId="{3101B275-EB9A-489E-8CD6-00CB3070A01C}" destId="{6BCC5934-D138-4109-ADD2-BF1031E753E6}" srcOrd="1" destOrd="0" presId="urn:microsoft.com/office/officeart/2005/8/layout/chevron2"/>
    <dgm:cxn modelId="{90910DBB-2B6B-4F91-B312-3AE079864D09}" type="presParOf" srcId="{111116F3-EF70-4C25-9DD4-7EE0C9DC3366}" destId="{19461140-E344-4756-B3C6-353D0F50CC25}" srcOrd="3" destOrd="0" presId="urn:microsoft.com/office/officeart/2005/8/layout/chevron2"/>
    <dgm:cxn modelId="{F14B5CD0-D22C-4BAA-B4A9-C2D2C853F34B}" type="presParOf" srcId="{111116F3-EF70-4C25-9DD4-7EE0C9DC3366}" destId="{CD338F2F-895E-4093-8ACF-1B963AA5CEE9}" srcOrd="4" destOrd="0" presId="urn:microsoft.com/office/officeart/2005/8/layout/chevron2"/>
    <dgm:cxn modelId="{4FBA495B-D3BB-4AB5-8AA1-B81E4215F71A}" type="presParOf" srcId="{CD338F2F-895E-4093-8ACF-1B963AA5CEE9}" destId="{D7052A95-B4A9-402F-948D-C12715C136BC}" srcOrd="0" destOrd="0" presId="urn:microsoft.com/office/officeart/2005/8/layout/chevron2"/>
    <dgm:cxn modelId="{C5DB84AB-0CF4-4F8E-BFF8-E931FB8E7C4F}" type="presParOf" srcId="{CD338F2F-895E-4093-8ACF-1B963AA5CEE9}" destId="{A5713669-6224-49CB-AC22-FDAF259D5530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6B39E860-4AD0-4B01-AB9F-A97E57F5B55D}" type="doc">
      <dgm:prSet loTypeId="urn:microsoft.com/office/officeart/2005/8/layout/hList7" loCatId="process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en-US"/>
        </a:p>
      </dgm:t>
    </dgm:pt>
    <dgm:pt modelId="{FC7E8937-8C60-460B-AD9C-FB006DFE23F3}">
      <dgm:prSet phldrT="[Text]"/>
      <dgm:spPr/>
      <dgm:t>
        <a:bodyPr/>
        <a:lstStyle/>
        <a:p>
          <a:endParaRPr lang="en-US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4094B16-EC8D-4E28-9D8F-1222B3F65A01}" type="parTrans" cxnId="{5F1CE437-E287-45F8-A060-41DCDB14B4F7}">
      <dgm:prSet/>
      <dgm:spPr/>
      <dgm:t>
        <a:bodyPr/>
        <a:lstStyle/>
        <a:p>
          <a:endParaRPr lang="en-US"/>
        </a:p>
      </dgm:t>
    </dgm:pt>
    <dgm:pt modelId="{0FEE4622-7399-49F0-9D2B-6E70CC913CC6}" type="sibTrans" cxnId="{5F1CE437-E287-45F8-A060-41DCDB14B4F7}">
      <dgm:prSet/>
      <dgm:spPr/>
      <dgm:t>
        <a:bodyPr/>
        <a:lstStyle/>
        <a:p>
          <a:endParaRPr lang="en-US"/>
        </a:p>
      </dgm:t>
    </dgm:pt>
    <dgm:pt modelId="{4CAB2D8F-6E6C-460A-9318-D23FF3D6CC94}">
      <dgm:prSet phldrT="[Text]" custT="1"/>
      <dgm:spPr/>
      <dgm:t>
        <a:bodyPr/>
        <a:lstStyle/>
        <a:p>
          <a:endParaRPr lang="en-US" sz="2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A47D1F1-3BA9-45AA-970C-2957E2BB8069}" type="parTrans" cxnId="{42BDA609-F890-46ED-A4EE-CFBC8B3659DE}">
      <dgm:prSet/>
      <dgm:spPr/>
      <dgm:t>
        <a:bodyPr/>
        <a:lstStyle/>
        <a:p>
          <a:endParaRPr lang="en-US"/>
        </a:p>
      </dgm:t>
    </dgm:pt>
    <dgm:pt modelId="{85C90BA9-AB92-4E99-82F9-996DE822B1A3}" type="sibTrans" cxnId="{42BDA609-F890-46ED-A4EE-CFBC8B3659DE}">
      <dgm:prSet/>
      <dgm:spPr/>
      <dgm:t>
        <a:bodyPr/>
        <a:lstStyle/>
        <a:p>
          <a:endParaRPr lang="en-US"/>
        </a:p>
      </dgm:t>
    </dgm:pt>
    <dgm:pt modelId="{F592CF68-6CB1-4186-8705-5C54E8C07374}" type="pres">
      <dgm:prSet presAssocID="{6B39E860-4AD0-4B01-AB9F-A97E57F5B55D}" presName="Name0" presStyleCnt="0">
        <dgm:presLayoutVars>
          <dgm:dir/>
          <dgm:resizeHandles val="exact"/>
        </dgm:presLayoutVars>
      </dgm:prSet>
      <dgm:spPr/>
    </dgm:pt>
    <dgm:pt modelId="{5AF9E231-0ABF-4CF9-9203-A05BFED8FE36}" type="pres">
      <dgm:prSet presAssocID="{6B39E860-4AD0-4B01-AB9F-A97E57F5B55D}" presName="fgShape" presStyleLbl="fgShp" presStyleIdx="0" presStyleCnt="1"/>
      <dgm:spPr/>
    </dgm:pt>
    <dgm:pt modelId="{57DE1D4E-8758-4821-8143-EEDBC194D324}" type="pres">
      <dgm:prSet presAssocID="{6B39E860-4AD0-4B01-AB9F-A97E57F5B55D}" presName="linComp" presStyleCnt="0"/>
      <dgm:spPr/>
    </dgm:pt>
    <dgm:pt modelId="{CB828958-0A13-4B41-83A7-E8991E0393C5}" type="pres">
      <dgm:prSet presAssocID="{FC7E8937-8C60-460B-AD9C-FB006DFE23F3}" presName="compNode" presStyleCnt="0"/>
      <dgm:spPr/>
    </dgm:pt>
    <dgm:pt modelId="{AC2C7417-2A2A-4E9F-A4D4-C2195E886883}" type="pres">
      <dgm:prSet presAssocID="{FC7E8937-8C60-460B-AD9C-FB006DFE23F3}" presName="bkgdShape" presStyleLbl="node1" presStyleIdx="0" presStyleCnt="2"/>
      <dgm:spPr/>
    </dgm:pt>
    <dgm:pt modelId="{8E447D27-29DC-44E8-8178-5368EC5C5F2F}" type="pres">
      <dgm:prSet presAssocID="{FC7E8937-8C60-460B-AD9C-FB006DFE23F3}" presName="nodeTx" presStyleLbl="node1" presStyleIdx="0" presStyleCnt="2">
        <dgm:presLayoutVars>
          <dgm:bulletEnabled val="1"/>
        </dgm:presLayoutVars>
      </dgm:prSet>
      <dgm:spPr/>
    </dgm:pt>
    <dgm:pt modelId="{CC8839B2-30BD-4CC1-B8A0-C5F3374A6D5F}" type="pres">
      <dgm:prSet presAssocID="{FC7E8937-8C60-460B-AD9C-FB006DFE23F3}" presName="invisiNode" presStyleLbl="node1" presStyleIdx="0" presStyleCnt="2"/>
      <dgm:spPr/>
    </dgm:pt>
    <dgm:pt modelId="{9EC514FD-DA75-4F25-B86A-62905B32DA38}" type="pres">
      <dgm:prSet presAssocID="{FC7E8937-8C60-460B-AD9C-FB006DFE23F3}" presName="imagNode" presStyleLbl="fgImgPlace1" presStyleIdx="0" presStyleCnt="2" custScaleX="22308" custScaleY="12836" custLinFactNeighborX="43971" custLinFactNeighborY="-36960"/>
      <dgm:spPr>
        <a:solidFill>
          <a:schemeClr val="accent3"/>
        </a:solidFill>
        <a:ln>
          <a:solidFill>
            <a:schemeClr val="accent3"/>
          </a:solidFill>
        </a:ln>
      </dgm:spPr>
    </dgm:pt>
    <dgm:pt modelId="{4680D6A5-CE88-47A9-B1FC-08F2F66F50E3}" type="pres">
      <dgm:prSet presAssocID="{0FEE4622-7399-49F0-9D2B-6E70CC913CC6}" presName="sibTrans" presStyleLbl="sibTrans2D1" presStyleIdx="0" presStyleCnt="0"/>
      <dgm:spPr/>
    </dgm:pt>
    <dgm:pt modelId="{A3215AF6-FEDA-496B-A70E-25A687123FC8}" type="pres">
      <dgm:prSet presAssocID="{4CAB2D8F-6E6C-460A-9318-D23FF3D6CC94}" presName="compNode" presStyleCnt="0"/>
      <dgm:spPr/>
    </dgm:pt>
    <dgm:pt modelId="{A3991852-EF7B-401A-A3B5-F4E1F34D851C}" type="pres">
      <dgm:prSet presAssocID="{4CAB2D8F-6E6C-460A-9318-D23FF3D6CC94}" presName="bkgdShape" presStyleLbl="node1" presStyleIdx="1" presStyleCnt="2"/>
      <dgm:spPr/>
    </dgm:pt>
    <dgm:pt modelId="{FF3CC3C8-DDB2-4D79-8C8D-BED66BA00FB2}" type="pres">
      <dgm:prSet presAssocID="{4CAB2D8F-6E6C-460A-9318-D23FF3D6CC94}" presName="nodeTx" presStyleLbl="node1" presStyleIdx="1" presStyleCnt="2">
        <dgm:presLayoutVars>
          <dgm:bulletEnabled val="1"/>
        </dgm:presLayoutVars>
      </dgm:prSet>
      <dgm:spPr/>
    </dgm:pt>
    <dgm:pt modelId="{71DF351B-EF8A-442C-AFBE-CA4A87E831FA}" type="pres">
      <dgm:prSet presAssocID="{4CAB2D8F-6E6C-460A-9318-D23FF3D6CC94}" presName="invisiNode" presStyleLbl="node1" presStyleIdx="1" presStyleCnt="2"/>
      <dgm:spPr/>
    </dgm:pt>
    <dgm:pt modelId="{53D940B2-8DBA-4000-BF61-120E6A3EE845}" type="pres">
      <dgm:prSet presAssocID="{4CAB2D8F-6E6C-460A-9318-D23FF3D6CC94}" presName="imagNode" presStyleLbl="fgImgPlace1" presStyleIdx="1" presStyleCnt="2" custFlipVert="0" custScaleX="39631" custScaleY="27385" custLinFactNeighborX="-6036" custLinFactNeighborY="-19777"/>
      <dgm:spPr>
        <a:solidFill>
          <a:schemeClr val="accent4"/>
        </a:solidFill>
        <a:ln>
          <a:solidFill>
            <a:schemeClr val="accent4"/>
          </a:solidFill>
        </a:ln>
      </dgm:spPr>
    </dgm:pt>
  </dgm:ptLst>
  <dgm:cxnLst>
    <dgm:cxn modelId="{42BDA609-F890-46ED-A4EE-CFBC8B3659DE}" srcId="{6B39E860-4AD0-4B01-AB9F-A97E57F5B55D}" destId="{4CAB2D8F-6E6C-460A-9318-D23FF3D6CC94}" srcOrd="1" destOrd="0" parTransId="{DA47D1F1-3BA9-45AA-970C-2957E2BB8069}" sibTransId="{85C90BA9-AB92-4E99-82F9-996DE822B1A3}"/>
    <dgm:cxn modelId="{5F1CE437-E287-45F8-A060-41DCDB14B4F7}" srcId="{6B39E860-4AD0-4B01-AB9F-A97E57F5B55D}" destId="{FC7E8937-8C60-460B-AD9C-FB006DFE23F3}" srcOrd="0" destOrd="0" parTransId="{84094B16-EC8D-4E28-9D8F-1222B3F65A01}" sibTransId="{0FEE4622-7399-49F0-9D2B-6E70CC913CC6}"/>
    <dgm:cxn modelId="{B12A8D3D-3063-42AC-9443-D2B47992B885}" type="presOf" srcId="{FC7E8937-8C60-460B-AD9C-FB006DFE23F3}" destId="{AC2C7417-2A2A-4E9F-A4D4-C2195E886883}" srcOrd="0" destOrd="0" presId="urn:microsoft.com/office/officeart/2005/8/layout/hList7"/>
    <dgm:cxn modelId="{45AB9561-3904-4911-8FD9-1BBD7079B464}" type="presOf" srcId="{4CAB2D8F-6E6C-460A-9318-D23FF3D6CC94}" destId="{A3991852-EF7B-401A-A3B5-F4E1F34D851C}" srcOrd="0" destOrd="0" presId="urn:microsoft.com/office/officeart/2005/8/layout/hList7"/>
    <dgm:cxn modelId="{BBB4EA9C-12E3-444A-A61C-3C3751C19948}" type="presOf" srcId="{FC7E8937-8C60-460B-AD9C-FB006DFE23F3}" destId="{8E447D27-29DC-44E8-8178-5368EC5C5F2F}" srcOrd="1" destOrd="0" presId="urn:microsoft.com/office/officeart/2005/8/layout/hList7"/>
    <dgm:cxn modelId="{0A7721A2-C1A1-443E-AC61-601F08DC856D}" type="presOf" srcId="{0FEE4622-7399-49F0-9D2B-6E70CC913CC6}" destId="{4680D6A5-CE88-47A9-B1FC-08F2F66F50E3}" srcOrd="0" destOrd="0" presId="urn:microsoft.com/office/officeart/2005/8/layout/hList7"/>
    <dgm:cxn modelId="{36249BEA-B927-4B62-906D-A9D254C0BD45}" type="presOf" srcId="{6B39E860-4AD0-4B01-AB9F-A97E57F5B55D}" destId="{F592CF68-6CB1-4186-8705-5C54E8C07374}" srcOrd="0" destOrd="0" presId="urn:microsoft.com/office/officeart/2005/8/layout/hList7"/>
    <dgm:cxn modelId="{4B98E5EA-C19E-4FAD-B946-FBB2EC178CAC}" type="presOf" srcId="{4CAB2D8F-6E6C-460A-9318-D23FF3D6CC94}" destId="{FF3CC3C8-DDB2-4D79-8C8D-BED66BA00FB2}" srcOrd="1" destOrd="0" presId="urn:microsoft.com/office/officeart/2005/8/layout/hList7"/>
    <dgm:cxn modelId="{9D6654E3-DEDE-4179-90D0-3ADDEA4A0CFC}" type="presParOf" srcId="{F592CF68-6CB1-4186-8705-5C54E8C07374}" destId="{5AF9E231-0ABF-4CF9-9203-A05BFED8FE36}" srcOrd="0" destOrd="0" presId="urn:microsoft.com/office/officeart/2005/8/layout/hList7"/>
    <dgm:cxn modelId="{71FE67EE-F6C5-4252-8069-F909356AD0F3}" type="presParOf" srcId="{F592CF68-6CB1-4186-8705-5C54E8C07374}" destId="{57DE1D4E-8758-4821-8143-EEDBC194D324}" srcOrd="1" destOrd="0" presId="urn:microsoft.com/office/officeart/2005/8/layout/hList7"/>
    <dgm:cxn modelId="{9753B410-B158-4A2E-8286-3F90F051DE74}" type="presParOf" srcId="{57DE1D4E-8758-4821-8143-EEDBC194D324}" destId="{CB828958-0A13-4B41-83A7-E8991E0393C5}" srcOrd="0" destOrd="0" presId="urn:microsoft.com/office/officeart/2005/8/layout/hList7"/>
    <dgm:cxn modelId="{EF2FF48E-076B-47A1-A65D-4EDE05541CE7}" type="presParOf" srcId="{CB828958-0A13-4B41-83A7-E8991E0393C5}" destId="{AC2C7417-2A2A-4E9F-A4D4-C2195E886883}" srcOrd="0" destOrd="0" presId="urn:microsoft.com/office/officeart/2005/8/layout/hList7"/>
    <dgm:cxn modelId="{23D3FCA4-DF73-4EA1-B89D-E6D4E7B9616F}" type="presParOf" srcId="{CB828958-0A13-4B41-83A7-E8991E0393C5}" destId="{8E447D27-29DC-44E8-8178-5368EC5C5F2F}" srcOrd="1" destOrd="0" presId="urn:microsoft.com/office/officeart/2005/8/layout/hList7"/>
    <dgm:cxn modelId="{722AA054-C264-4A22-9A15-DB2F99CD56BD}" type="presParOf" srcId="{CB828958-0A13-4B41-83A7-E8991E0393C5}" destId="{CC8839B2-30BD-4CC1-B8A0-C5F3374A6D5F}" srcOrd="2" destOrd="0" presId="urn:microsoft.com/office/officeart/2005/8/layout/hList7"/>
    <dgm:cxn modelId="{09E56CDF-7798-4243-A940-A0F05A4636A3}" type="presParOf" srcId="{CB828958-0A13-4B41-83A7-E8991E0393C5}" destId="{9EC514FD-DA75-4F25-B86A-62905B32DA38}" srcOrd="3" destOrd="0" presId="urn:microsoft.com/office/officeart/2005/8/layout/hList7"/>
    <dgm:cxn modelId="{3520ED78-1748-440E-A045-B7D5A65A317E}" type="presParOf" srcId="{57DE1D4E-8758-4821-8143-EEDBC194D324}" destId="{4680D6A5-CE88-47A9-B1FC-08F2F66F50E3}" srcOrd="1" destOrd="0" presId="urn:microsoft.com/office/officeart/2005/8/layout/hList7"/>
    <dgm:cxn modelId="{68801B09-D75D-405A-B9B0-E9579F4B0C8E}" type="presParOf" srcId="{57DE1D4E-8758-4821-8143-EEDBC194D324}" destId="{A3215AF6-FEDA-496B-A70E-25A687123FC8}" srcOrd="2" destOrd="0" presId="urn:microsoft.com/office/officeart/2005/8/layout/hList7"/>
    <dgm:cxn modelId="{88C05F62-FEA5-41B3-8056-030FF2A8CA60}" type="presParOf" srcId="{A3215AF6-FEDA-496B-A70E-25A687123FC8}" destId="{A3991852-EF7B-401A-A3B5-F4E1F34D851C}" srcOrd="0" destOrd="0" presId="urn:microsoft.com/office/officeart/2005/8/layout/hList7"/>
    <dgm:cxn modelId="{00F16849-F8EF-49E2-8978-DF5185AAAC62}" type="presParOf" srcId="{A3215AF6-FEDA-496B-A70E-25A687123FC8}" destId="{FF3CC3C8-DDB2-4D79-8C8D-BED66BA00FB2}" srcOrd="1" destOrd="0" presId="urn:microsoft.com/office/officeart/2005/8/layout/hList7"/>
    <dgm:cxn modelId="{2CFA170E-1C4B-4C3C-A46B-2E05063F4461}" type="presParOf" srcId="{A3215AF6-FEDA-496B-A70E-25A687123FC8}" destId="{71DF351B-EF8A-442C-AFBE-CA4A87E831FA}" srcOrd="2" destOrd="0" presId="urn:microsoft.com/office/officeart/2005/8/layout/hList7"/>
    <dgm:cxn modelId="{996A2622-9DC1-43C7-9C16-6A761CA57DBB}" type="presParOf" srcId="{A3215AF6-FEDA-496B-A70E-25A687123FC8}" destId="{53D940B2-8DBA-4000-BF61-120E6A3EE845}" srcOrd="3" destOrd="0" presId="urn:microsoft.com/office/officeart/2005/8/layout/hList7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12A3FC17-B3FC-4D81-A18E-CE8E30A16D3E}" type="doc">
      <dgm:prSet loTypeId="urn:microsoft.com/office/officeart/2005/8/layout/hProcess4" loCatId="process" qsTypeId="urn:microsoft.com/office/officeart/2005/8/quickstyle/simple5" qsCatId="simple" csTypeId="urn:microsoft.com/office/officeart/2005/8/colors/colorful1" csCatId="colorful" phldr="1"/>
      <dgm:spPr/>
    </dgm:pt>
    <dgm:pt modelId="{E2AA3A81-4E38-44C4-9133-0E20AF4138D6}">
      <dgm:prSet phldrT="[Text]" custT="1"/>
      <dgm:spPr/>
      <dgm:t>
        <a:bodyPr/>
        <a:lstStyle/>
        <a:p>
          <a:r>
            <a:rPr lang="en-US" sz="2800" b="1" dirty="0">
              <a:latin typeface="Times New Roman" panose="02020603050405020304" pitchFamily="18" charset="0"/>
              <a:cs typeface="Times New Roman" panose="02020603050405020304" pitchFamily="18" charset="0"/>
            </a:rPr>
            <a:t>40</a:t>
          </a:r>
        </a:p>
      </dgm:t>
    </dgm:pt>
    <dgm:pt modelId="{71AE8508-428A-4836-AF48-DBC26C12E61F}" type="parTrans" cxnId="{C71B7D8E-CDAA-4800-BF92-B8686B36A63F}">
      <dgm:prSet/>
      <dgm:spPr/>
      <dgm:t>
        <a:bodyPr/>
        <a:lstStyle/>
        <a:p>
          <a:endParaRPr lang="en-US"/>
        </a:p>
      </dgm:t>
    </dgm:pt>
    <dgm:pt modelId="{AEA17510-FCF6-4C86-9ADF-77C528D2E3C2}" type="sibTrans" cxnId="{C71B7D8E-CDAA-4800-BF92-B8686B36A63F}">
      <dgm:prSet/>
      <dgm:spPr/>
      <dgm:t>
        <a:bodyPr/>
        <a:lstStyle/>
        <a:p>
          <a:endParaRPr lang="en-US"/>
        </a:p>
      </dgm:t>
    </dgm:pt>
    <dgm:pt modelId="{4697C984-B96D-4F05-9EB4-73C3B953AB59}">
      <dgm:prSet phldrT="[Text]" custT="1"/>
      <dgm:spPr/>
      <dgm:t>
        <a:bodyPr/>
        <a:lstStyle/>
        <a:p>
          <a:r>
            <a:rPr lang="az-Latn-AZ" sz="2800" b="1" dirty="0">
              <a:latin typeface="Times New Roman" panose="02020603050405020304" pitchFamily="18" charset="0"/>
              <a:cs typeface="Times New Roman" panose="02020603050405020304" pitchFamily="18" charset="0"/>
            </a:rPr>
            <a:t>6 </a:t>
          </a:r>
        </a:p>
      </dgm:t>
    </dgm:pt>
    <dgm:pt modelId="{F04D253E-A7BC-4424-B03E-36C87E5127A8}" type="parTrans" cxnId="{650B81DB-57F3-4597-9551-C30898107AD4}">
      <dgm:prSet/>
      <dgm:spPr/>
      <dgm:t>
        <a:bodyPr/>
        <a:lstStyle/>
        <a:p>
          <a:endParaRPr lang="en-US"/>
        </a:p>
      </dgm:t>
    </dgm:pt>
    <dgm:pt modelId="{B724D92D-8AAE-441B-84E0-191EAE735011}" type="sibTrans" cxnId="{650B81DB-57F3-4597-9551-C30898107AD4}">
      <dgm:prSet/>
      <dgm:spPr/>
      <dgm:t>
        <a:bodyPr/>
        <a:lstStyle/>
        <a:p>
          <a:endParaRPr lang="en-US"/>
        </a:p>
      </dgm:t>
    </dgm:pt>
    <dgm:pt modelId="{16383016-DCA6-41C9-977A-B8D7CEBACE1B}">
      <dgm:prSet phldrT="[Text]" custT="1"/>
      <dgm:spPr/>
      <dgm:t>
        <a:bodyPr/>
        <a:lstStyle/>
        <a:p>
          <a:endParaRPr lang="az-Latn-AZ" sz="28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r>
            <a:rPr lang="az-Latn-AZ" sz="2800" b="1" dirty="0">
              <a:latin typeface="Times New Roman" panose="02020603050405020304" pitchFamily="18" charset="0"/>
              <a:cs typeface="Times New Roman" panose="02020603050405020304" pitchFamily="18" charset="0"/>
            </a:rPr>
            <a:t>8523</a:t>
          </a:r>
        </a:p>
        <a:p>
          <a:r>
            <a:rPr lang="az-Latn-AZ" sz="2800" b="1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endParaRPr lang="en-US" sz="28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3D38E91-DDC3-47DC-B7D5-1608A6430C8D}" type="sibTrans" cxnId="{11EA0180-18DB-4454-B62C-4908C32F2CB9}">
      <dgm:prSet/>
      <dgm:spPr/>
      <dgm:t>
        <a:bodyPr/>
        <a:lstStyle/>
        <a:p>
          <a:endParaRPr lang="en-US"/>
        </a:p>
      </dgm:t>
    </dgm:pt>
    <dgm:pt modelId="{C3481CBB-9CB3-4ACA-B12C-5D648A98CACB}" type="parTrans" cxnId="{11EA0180-18DB-4454-B62C-4908C32F2CB9}">
      <dgm:prSet/>
      <dgm:spPr/>
      <dgm:t>
        <a:bodyPr/>
        <a:lstStyle/>
        <a:p>
          <a:endParaRPr lang="en-US"/>
        </a:p>
      </dgm:t>
    </dgm:pt>
    <dgm:pt modelId="{C874C10B-867D-4417-AF6A-139495354ECC}" type="pres">
      <dgm:prSet presAssocID="{12A3FC17-B3FC-4D81-A18E-CE8E30A16D3E}" presName="Name0" presStyleCnt="0">
        <dgm:presLayoutVars>
          <dgm:dir/>
          <dgm:animLvl val="lvl"/>
          <dgm:resizeHandles val="exact"/>
        </dgm:presLayoutVars>
      </dgm:prSet>
      <dgm:spPr/>
    </dgm:pt>
    <dgm:pt modelId="{F0C3F4A1-7AC3-42CB-AA2D-A3A76D2BB95E}" type="pres">
      <dgm:prSet presAssocID="{12A3FC17-B3FC-4D81-A18E-CE8E30A16D3E}" presName="tSp" presStyleCnt="0"/>
      <dgm:spPr/>
    </dgm:pt>
    <dgm:pt modelId="{57CA4839-6262-4932-92AF-264C1750C7C1}" type="pres">
      <dgm:prSet presAssocID="{12A3FC17-B3FC-4D81-A18E-CE8E30A16D3E}" presName="bSp" presStyleCnt="0"/>
      <dgm:spPr/>
    </dgm:pt>
    <dgm:pt modelId="{55EE5A7A-433F-4E70-8ED4-7AF43D1C3DB0}" type="pres">
      <dgm:prSet presAssocID="{12A3FC17-B3FC-4D81-A18E-CE8E30A16D3E}" presName="process" presStyleCnt="0"/>
      <dgm:spPr/>
    </dgm:pt>
    <dgm:pt modelId="{FFF0ACC6-8B1B-40DF-8660-D6C97949D005}" type="pres">
      <dgm:prSet presAssocID="{E2AA3A81-4E38-44C4-9133-0E20AF4138D6}" presName="composite1" presStyleCnt="0"/>
      <dgm:spPr/>
    </dgm:pt>
    <dgm:pt modelId="{6CDA5CC9-766F-44C6-A8A0-0BC682D1CFE8}" type="pres">
      <dgm:prSet presAssocID="{E2AA3A81-4E38-44C4-9133-0E20AF4138D6}" presName="dummyNode1" presStyleLbl="node1" presStyleIdx="0" presStyleCnt="3"/>
      <dgm:spPr/>
    </dgm:pt>
    <dgm:pt modelId="{3755CAB9-3BDC-4E44-B23C-0A2F9845F89F}" type="pres">
      <dgm:prSet presAssocID="{E2AA3A81-4E38-44C4-9133-0E20AF4138D6}" presName="childNode1" presStyleLbl="bgAcc1" presStyleIdx="0" presStyleCnt="3">
        <dgm:presLayoutVars>
          <dgm:bulletEnabled val="1"/>
        </dgm:presLayoutVars>
      </dgm:prSet>
      <dgm:spPr/>
    </dgm:pt>
    <dgm:pt modelId="{D62DA423-EEB5-4F36-BADD-DC378BD20D9C}" type="pres">
      <dgm:prSet presAssocID="{E2AA3A81-4E38-44C4-9133-0E20AF4138D6}" presName="childNode1tx" presStyleLbl="bgAcc1" presStyleIdx="0" presStyleCnt="3">
        <dgm:presLayoutVars>
          <dgm:bulletEnabled val="1"/>
        </dgm:presLayoutVars>
      </dgm:prSet>
      <dgm:spPr/>
    </dgm:pt>
    <dgm:pt modelId="{13ADF6E4-3A70-443D-8C33-D9BA4892F9E9}" type="pres">
      <dgm:prSet presAssocID="{E2AA3A81-4E38-44C4-9133-0E20AF4138D6}" presName="parentNode1" presStyleLbl="node1" presStyleIdx="0" presStyleCnt="3">
        <dgm:presLayoutVars>
          <dgm:chMax val="1"/>
          <dgm:bulletEnabled val="1"/>
        </dgm:presLayoutVars>
      </dgm:prSet>
      <dgm:spPr/>
    </dgm:pt>
    <dgm:pt modelId="{5903B76F-F1D4-4DB2-8B80-3710A83E2CC4}" type="pres">
      <dgm:prSet presAssocID="{E2AA3A81-4E38-44C4-9133-0E20AF4138D6}" presName="connSite1" presStyleCnt="0"/>
      <dgm:spPr/>
    </dgm:pt>
    <dgm:pt modelId="{54C0C66B-9721-4F75-876E-6F16959722BB}" type="pres">
      <dgm:prSet presAssocID="{AEA17510-FCF6-4C86-9ADF-77C528D2E3C2}" presName="Name9" presStyleLbl="sibTrans2D1" presStyleIdx="0" presStyleCnt="2"/>
      <dgm:spPr/>
    </dgm:pt>
    <dgm:pt modelId="{816E9BEE-3805-4C45-B6CA-C4711A903B9F}" type="pres">
      <dgm:prSet presAssocID="{4697C984-B96D-4F05-9EB4-73C3B953AB59}" presName="composite2" presStyleCnt="0"/>
      <dgm:spPr/>
    </dgm:pt>
    <dgm:pt modelId="{B79FAC0C-5B42-4F65-8602-4232CD90BC83}" type="pres">
      <dgm:prSet presAssocID="{4697C984-B96D-4F05-9EB4-73C3B953AB59}" presName="dummyNode2" presStyleLbl="node1" presStyleIdx="0" presStyleCnt="3"/>
      <dgm:spPr/>
    </dgm:pt>
    <dgm:pt modelId="{D73A800F-37FE-4649-BF5A-08CD293E00EA}" type="pres">
      <dgm:prSet presAssocID="{4697C984-B96D-4F05-9EB4-73C3B953AB59}" presName="childNode2" presStyleLbl="bgAcc1" presStyleIdx="1" presStyleCnt="3">
        <dgm:presLayoutVars>
          <dgm:bulletEnabled val="1"/>
        </dgm:presLayoutVars>
      </dgm:prSet>
      <dgm:spPr/>
    </dgm:pt>
    <dgm:pt modelId="{525FBD3C-15F0-4ABE-8FE8-2D8C07524BDA}" type="pres">
      <dgm:prSet presAssocID="{4697C984-B96D-4F05-9EB4-73C3B953AB59}" presName="childNode2tx" presStyleLbl="bgAcc1" presStyleIdx="1" presStyleCnt="3">
        <dgm:presLayoutVars>
          <dgm:bulletEnabled val="1"/>
        </dgm:presLayoutVars>
      </dgm:prSet>
      <dgm:spPr/>
    </dgm:pt>
    <dgm:pt modelId="{97C068A9-DCA0-481B-AE9F-8426B7554E2B}" type="pres">
      <dgm:prSet presAssocID="{4697C984-B96D-4F05-9EB4-73C3B953AB59}" presName="parentNode2" presStyleLbl="node1" presStyleIdx="1" presStyleCnt="3">
        <dgm:presLayoutVars>
          <dgm:chMax val="0"/>
          <dgm:bulletEnabled val="1"/>
        </dgm:presLayoutVars>
      </dgm:prSet>
      <dgm:spPr/>
    </dgm:pt>
    <dgm:pt modelId="{86E3A90E-E052-46F7-90BA-D80CFAEB0949}" type="pres">
      <dgm:prSet presAssocID="{4697C984-B96D-4F05-9EB4-73C3B953AB59}" presName="connSite2" presStyleCnt="0"/>
      <dgm:spPr/>
    </dgm:pt>
    <dgm:pt modelId="{4CFC3459-179D-4799-8806-273084D55CD7}" type="pres">
      <dgm:prSet presAssocID="{B724D92D-8AAE-441B-84E0-191EAE735011}" presName="Name18" presStyleLbl="sibTrans2D1" presStyleIdx="1" presStyleCnt="2"/>
      <dgm:spPr/>
    </dgm:pt>
    <dgm:pt modelId="{7AE2F27F-B806-457B-8D9A-5D0DC056D6B8}" type="pres">
      <dgm:prSet presAssocID="{16383016-DCA6-41C9-977A-B8D7CEBACE1B}" presName="composite1" presStyleCnt="0"/>
      <dgm:spPr/>
    </dgm:pt>
    <dgm:pt modelId="{D7FAB391-A1ED-40E7-A888-6A7BE939CBAE}" type="pres">
      <dgm:prSet presAssocID="{16383016-DCA6-41C9-977A-B8D7CEBACE1B}" presName="dummyNode1" presStyleLbl="node1" presStyleIdx="1" presStyleCnt="3"/>
      <dgm:spPr/>
    </dgm:pt>
    <dgm:pt modelId="{7AE7D785-4E36-4633-84C7-5E2400BBA337}" type="pres">
      <dgm:prSet presAssocID="{16383016-DCA6-41C9-977A-B8D7CEBACE1B}" presName="childNode1" presStyleLbl="bgAcc1" presStyleIdx="2" presStyleCnt="3">
        <dgm:presLayoutVars>
          <dgm:bulletEnabled val="1"/>
        </dgm:presLayoutVars>
      </dgm:prSet>
      <dgm:spPr/>
    </dgm:pt>
    <dgm:pt modelId="{769A4503-0E63-408B-BC1C-62915575666E}" type="pres">
      <dgm:prSet presAssocID="{16383016-DCA6-41C9-977A-B8D7CEBACE1B}" presName="childNode1tx" presStyleLbl="bgAcc1" presStyleIdx="2" presStyleCnt="3">
        <dgm:presLayoutVars>
          <dgm:bulletEnabled val="1"/>
        </dgm:presLayoutVars>
      </dgm:prSet>
      <dgm:spPr/>
    </dgm:pt>
    <dgm:pt modelId="{BE7504D8-362F-485A-B374-4E1BFAEC0FB8}" type="pres">
      <dgm:prSet presAssocID="{16383016-DCA6-41C9-977A-B8D7CEBACE1B}" presName="parentNode1" presStyleLbl="node1" presStyleIdx="2" presStyleCnt="3">
        <dgm:presLayoutVars>
          <dgm:chMax val="1"/>
          <dgm:bulletEnabled val="1"/>
        </dgm:presLayoutVars>
      </dgm:prSet>
      <dgm:spPr/>
    </dgm:pt>
    <dgm:pt modelId="{5F5E38D4-AF75-4918-974F-0AD24F677182}" type="pres">
      <dgm:prSet presAssocID="{16383016-DCA6-41C9-977A-B8D7CEBACE1B}" presName="connSite1" presStyleCnt="0"/>
      <dgm:spPr/>
    </dgm:pt>
  </dgm:ptLst>
  <dgm:cxnLst>
    <dgm:cxn modelId="{74A10008-E74D-40E8-ABB5-1F65BABEA0AB}" type="presOf" srcId="{E2AA3A81-4E38-44C4-9133-0E20AF4138D6}" destId="{13ADF6E4-3A70-443D-8C33-D9BA4892F9E9}" srcOrd="0" destOrd="0" presId="urn:microsoft.com/office/officeart/2005/8/layout/hProcess4"/>
    <dgm:cxn modelId="{F7540214-C1E7-47EC-B8E2-C959D886DE93}" type="presOf" srcId="{12A3FC17-B3FC-4D81-A18E-CE8E30A16D3E}" destId="{C874C10B-867D-4417-AF6A-139495354ECC}" srcOrd="0" destOrd="0" presId="urn:microsoft.com/office/officeart/2005/8/layout/hProcess4"/>
    <dgm:cxn modelId="{1617F940-2E92-4B8A-9599-EDF70F6F3D45}" type="presOf" srcId="{AEA17510-FCF6-4C86-9ADF-77C528D2E3C2}" destId="{54C0C66B-9721-4F75-876E-6F16959722BB}" srcOrd="0" destOrd="0" presId="urn:microsoft.com/office/officeart/2005/8/layout/hProcess4"/>
    <dgm:cxn modelId="{E45C8241-638E-47DE-B29E-BE4845D7DA69}" type="presOf" srcId="{B724D92D-8AAE-441B-84E0-191EAE735011}" destId="{4CFC3459-179D-4799-8806-273084D55CD7}" srcOrd="0" destOrd="0" presId="urn:microsoft.com/office/officeart/2005/8/layout/hProcess4"/>
    <dgm:cxn modelId="{11EA0180-18DB-4454-B62C-4908C32F2CB9}" srcId="{12A3FC17-B3FC-4D81-A18E-CE8E30A16D3E}" destId="{16383016-DCA6-41C9-977A-B8D7CEBACE1B}" srcOrd="2" destOrd="0" parTransId="{C3481CBB-9CB3-4ACA-B12C-5D648A98CACB}" sibTransId="{73D38E91-DDC3-47DC-B7D5-1608A6430C8D}"/>
    <dgm:cxn modelId="{C71B7D8E-CDAA-4800-BF92-B8686B36A63F}" srcId="{12A3FC17-B3FC-4D81-A18E-CE8E30A16D3E}" destId="{E2AA3A81-4E38-44C4-9133-0E20AF4138D6}" srcOrd="0" destOrd="0" parTransId="{71AE8508-428A-4836-AF48-DBC26C12E61F}" sibTransId="{AEA17510-FCF6-4C86-9ADF-77C528D2E3C2}"/>
    <dgm:cxn modelId="{C80A3FD0-5EA7-4460-BAD5-7E7E141FBD5D}" type="presOf" srcId="{4697C984-B96D-4F05-9EB4-73C3B953AB59}" destId="{97C068A9-DCA0-481B-AE9F-8426B7554E2B}" srcOrd="0" destOrd="0" presId="urn:microsoft.com/office/officeart/2005/8/layout/hProcess4"/>
    <dgm:cxn modelId="{650B81DB-57F3-4597-9551-C30898107AD4}" srcId="{12A3FC17-B3FC-4D81-A18E-CE8E30A16D3E}" destId="{4697C984-B96D-4F05-9EB4-73C3B953AB59}" srcOrd="1" destOrd="0" parTransId="{F04D253E-A7BC-4424-B03E-36C87E5127A8}" sibTransId="{B724D92D-8AAE-441B-84E0-191EAE735011}"/>
    <dgm:cxn modelId="{20F737E8-B3B0-43F7-AE5B-EA954FC88DE8}" type="presOf" srcId="{16383016-DCA6-41C9-977A-B8D7CEBACE1B}" destId="{BE7504D8-362F-485A-B374-4E1BFAEC0FB8}" srcOrd="0" destOrd="0" presId="urn:microsoft.com/office/officeart/2005/8/layout/hProcess4"/>
    <dgm:cxn modelId="{2107731E-2E55-4074-9D74-4024BCC329BA}" type="presParOf" srcId="{C874C10B-867D-4417-AF6A-139495354ECC}" destId="{F0C3F4A1-7AC3-42CB-AA2D-A3A76D2BB95E}" srcOrd="0" destOrd="0" presId="urn:microsoft.com/office/officeart/2005/8/layout/hProcess4"/>
    <dgm:cxn modelId="{FE26225B-943E-4939-AD51-47DD35448945}" type="presParOf" srcId="{C874C10B-867D-4417-AF6A-139495354ECC}" destId="{57CA4839-6262-4932-92AF-264C1750C7C1}" srcOrd="1" destOrd="0" presId="urn:microsoft.com/office/officeart/2005/8/layout/hProcess4"/>
    <dgm:cxn modelId="{6022EE55-D01D-4745-B859-FAB7C0CA5090}" type="presParOf" srcId="{C874C10B-867D-4417-AF6A-139495354ECC}" destId="{55EE5A7A-433F-4E70-8ED4-7AF43D1C3DB0}" srcOrd="2" destOrd="0" presId="urn:microsoft.com/office/officeart/2005/8/layout/hProcess4"/>
    <dgm:cxn modelId="{472DF80D-9215-47F1-B822-0BAFD6E69221}" type="presParOf" srcId="{55EE5A7A-433F-4E70-8ED4-7AF43D1C3DB0}" destId="{FFF0ACC6-8B1B-40DF-8660-D6C97949D005}" srcOrd="0" destOrd="0" presId="urn:microsoft.com/office/officeart/2005/8/layout/hProcess4"/>
    <dgm:cxn modelId="{BA8927C4-CBA4-4841-9CAC-348529875952}" type="presParOf" srcId="{FFF0ACC6-8B1B-40DF-8660-D6C97949D005}" destId="{6CDA5CC9-766F-44C6-A8A0-0BC682D1CFE8}" srcOrd="0" destOrd="0" presId="urn:microsoft.com/office/officeart/2005/8/layout/hProcess4"/>
    <dgm:cxn modelId="{0D5D8DD3-8A4F-4D05-9B63-7348EEC958AB}" type="presParOf" srcId="{FFF0ACC6-8B1B-40DF-8660-D6C97949D005}" destId="{3755CAB9-3BDC-4E44-B23C-0A2F9845F89F}" srcOrd="1" destOrd="0" presId="urn:microsoft.com/office/officeart/2005/8/layout/hProcess4"/>
    <dgm:cxn modelId="{6A8BE288-40E2-4F71-8C7F-E518F75D92FF}" type="presParOf" srcId="{FFF0ACC6-8B1B-40DF-8660-D6C97949D005}" destId="{D62DA423-EEB5-4F36-BADD-DC378BD20D9C}" srcOrd="2" destOrd="0" presId="urn:microsoft.com/office/officeart/2005/8/layout/hProcess4"/>
    <dgm:cxn modelId="{E5022511-940C-4869-8E97-3FC489BAABA4}" type="presParOf" srcId="{FFF0ACC6-8B1B-40DF-8660-D6C97949D005}" destId="{13ADF6E4-3A70-443D-8C33-D9BA4892F9E9}" srcOrd="3" destOrd="0" presId="urn:microsoft.com/office/officeart/2005/8/layout/hProcess4"/>
    <dgm:cxn modelId="{7AF58858-46BE-4038-83FC-7DEBF0ED6DB5}" type="presParOf" srcId="{FFF0ACC6-8B1B-40DF-8660-D6C97949D005}" destId="{5903B76F-F1D4-4DB2-8B80-3710A83E2CC4}" srcOrd="4" destOrd="0" presId="urn:microsoft.com/office/officeart/2005/8/layout/hProcess4"/>
    <dgm:cxn modelId="{6E9AD63F-18B5-4AF5-B2A2-666CEFBDCF31}" type="presParOf" srcId="{55EE5A7A-433F-4E70-8ED4-7AF43D1C3DB0}" destId="{54C0C66B-9721-4F75-876E-6F16959722BB}" srcOrd="1" destOrd="0" presId="urn:microsoft.com/office/officeart/2005/8/layout/hProcess4"/>
    <dgm:cxn modelId="{0F9D3C72-2411-43D9-ADC1-C49D59D6F1EE}" type="presParOf" srcId="{55EE5A7A-433F-4E70-8ED4-7AF43D1C3DB0}" destId="{816E9BEE-3805-4C45-B6CA-C4711A903B9F}" srcOrd="2" destOrd="0" presId="urn:microsoft.com/office/officeart/2005/8/layout/hProcess4"/>
    <dgm:cxn modelId="{89651D10-1F8B-4C42-AEE6-19B6AF060A45}" type="presParOf" srcId="{816E9BEE-3805-4C45-B6CA-C4711A903B9F}" destId="{B79FAC0C-5B42-4F65-8602-4232CD90BC83}" srcOrd="0" destOrd="0" presId="urn:microsoft.com/office/officeart/2005/8/layout/hProcess4"/>
    <dgm:cxn modelId="{2F951A91-FE81-49D8-8160-AEB36B49862A}" type="presParOf" srcId="{816E9BEE-3805-4C45-B6CA-C4711A903B9F}" destId="{D73A800F-37FE-4649-BF5A-08CD293E00EA}" srcOrd="1" destOrd="0" presId="urn:microsoft.com/office/officeart/2005/8/layout/hProcess4"/>
    <dgm:cxn modelId="{1758B92D-5A1B-4254-B9CB-84C82509E470}" type="presParOf" srcId="{816E9BEE-3805-4C45-B6CA-C4711A903B9F}" destId="{525FBD3C-15F0-4ABE-8FE8-2D8C07524BDA}" srcOrd="2" destOrd="0" presId="urn:microsoft.com/office/officeart/2005/8/layout/hProcess4"/>
    <dgm:cxn modelId="{88783A65-CC5B-4999-91B8-D7976580E225}" type="presParOf" srcId="{816E9BEE-3805-4C45-B6CA-C4711A903B9F}" destId="{97C068A9-DCA0-481B-AE9F-8426B7554E2B}" srcOrd="3" destOrd="0" presId="urn:microsoft.com/office/officeart/2005/8/layout/hProcess4"/>
    <dgm:cxn modelId="{93B5CAC6-2115-4441-BAA8-52846A038D68}" type="presParOf" srcId="{816E9BEE-3805-4C45-B6CA-C4711A903B9F}" destId="{86E3A90E-E052-46F7-90BA-D80CFAEB0949}" srcOrd="4" destOrd="0" presId="urn:microsoft.com/office/officeart/2005/8/layout/hProcess4"/>
    <dgm:cxn modelId="{34ADAAF2-F0E9-44E3-85D3-13BF324F88DE}" type="presParOf" srcId="{55EE5A7A-433F-4E70-8ED4-7AF43D1C3DB0}" destId="{4CFC3459-179D-4799-8806-273084D55CD7}" srcOrd="3" destOrd="0" presId="urn:microsoft.com/office/officeart/2005/8/layout/hProcess4"/>
    <dgm:cxn modelId="{05018EE1-4213-45AA-AF90-223F006D162A}" type="presParOf" srcId="{55EE5A7A-433F-4E70-8ED4-7AF43D1C3DB0}" destId="{7AE2F27F-B806-457B-8D9A-5D0DC056D6B8}" srcOrd="4" destOrd="0" presId="urn:microsoft.com/office/officeart/2005/8/layout/hProcess4"/>
    <dgm:cxn modelId="{4B31E53E-9E80-42F6-A478-1CCB4403DD46}" type="presParOf" srcId="{7AE2F27F-B806-457B-8D9A-5D0DC056D6B8}" destId="{D7FAB391-A1ED-40E7-A888-6A7BE939CBAE}" srcOrd="0" destOrd="0" presId="urn:microsoft.com/office/officeart/2005/8/layout/hProcess4"/>
    <dgm:cxn modelId="{248DA294-1FA4-4055-A1A1-C6D46EF1D124}" type="presParOf" srcId="{7AE2F27F-B806-457B-8D9A-5D0DC056D6B8}" destId="{7AE7D785-4E36-4633-84C7-5E2400BBA337}" srcOrd="1" destOrd="0" presId="urn:microsoft.com/office/officeart/2005/8/layout/hProcess4"/>
    <dgm:cxn modelId="{DF0BF4A9-76FA-4AAD-95ED-B38C8DD53369}" type="presParOf" srcId="{7AE2F27F-B806-457B-8D9A-5D0DC056D6B8}" destId="{769A4503-0E63-408B-BC1C-62915575666E}" srcOrd="2" destOrd="0" presId="urn:microsoft.com/office/officeart/2005/8/layout/hProcess4"/>
    <dgm:cxn modelId="{A882E924-7890-4702-AB6D-522E37650C49}" type="presParOf" srcId="{7AE2F27F-B806-457B-8D9A-5D0DC056D6B8}" destId="{BE7504D8-362F-485A-B374-4E1BFAEC0FB8}" srcOrd="3" destOrd="0" presId="urn:microsoft.com/office/officeart/2005/8/layout/hProcess4"/>
    <dgm:cxn modelId="{04D8539C-D1F5-4410-AD38-04DEA1445B5E}" type="presParOf" srcId="{7AE2F27F-B806-457B-8D9A-5D0DC056D6B8}" destId="{5F5E38D4-AF75-4918-974F-0AD24F677182}" srcOrd="4" destOrd="0" presId="urn:microsoft.com/office/officeart/2005/8/layout/hProcess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B05DE818-8843-4B23-A76C-60DBCA9FCDA0}" type="doc">
      <dgm:prSet loTypeId="urn:microsoft.com/office/officeart/2005/8/layout/cycle3" loCatId="cycle" qsTypeId="urn:microsoft.com/office/officeart/2005/8/quickstyle/3d4" qsCatId="3D" csTypeId="urn:microsoft.com/office/officeart/2005/8/colors/colorful1#2" csCatId="colorful" phldr="1"/>
      <dgm:spPr/>
      <dgm:t>
        <a:bodyPr/>
        <a:lstStyle/>
        <a:p>
          <a:endParaRPr lang="en-US"/>
        </a:p>
      </dgm:t>
    </dgm:pt>
    <dgm:pt modelId="{05180A70-3267-454B-BCDB-14EC17B9019B}">
      <dgm:prSet phldrT="[Text]" custT="1"/>
      <dgm:spPr/>
      <dgm:t>
        <a:bodyPr/>
        <a:lstStyle/>
        <a:p>
          <a:r>
            <a:rPr lang="az-Latn-AZ" sz="1700" b="1" dirty="0">
              <a:latin typeface="Times New Roman" panose="02020603050405020304" pitchFamily="18" charset="0"/>
              <a:cs typeface="Times New Roman" panose="02020603050405020304" pitchFamily="18" charset="0"/>
            </a:rPr>
            <a:t>“Erkən nikah və qohumlar arasında nikahın mənfi nəticələri”</a:t>
          </a:r>
          <a:endParaRPr lang="en-US" sz="1700" dirty="0">
            <a:solidFill>
              <a:schemeClr val="bg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F84AFA7-FCFE-497B-95AC-5BD19B8177AF}" type="parTrans" cxnId="{2C115BE9-1474-4FC3-B29D-1E7385323CB1}">
      <dgm:prSet/>
      <dgm:spPr/>
      <dgm:t>
        <a:bodyPr/>
        <a:lstStyle/>
        <a:p>
          <a:endParaRPr lang="en-US" sz="1700">
            <a:solidFill>
              <a:schemeClr val="bg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6030D30-2BB8-431E-99A2-0F4F2A579360}" type="sibTrans" cxnId="{2C115BE9-1474-4FC3-B29D-1E7385323CB1}">
      <dgm:prSet/>
      <dgm:spPr/>
      <dgm:t>
        <a:bodyPr/>
        <a:lstStyle/>
        <a:p>
          <a:endParaRPr lang="en-US" sz="1700">
            <a:solidFill>
              <a:schemeClr val="bg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3F0FEEC-7EB1-4069-B941-337D6B27CD87}">
      <dgm:prSet phldrT="[Text]" custT="1"/>
      <dgm:spPr/>
      <dgm:t>
        <a:bodyPr/>
        <a:lstStyle/>
        <a:p>
          <a:r>
            <a:rPr lang="az-Latn-AZ" sz="17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“İnsan alveri və məcburi əməyə YOX deyək!” </a:t>
          </a:r>
          <a:endParaRPr lang="en-US" sz="1700" b="1" dirty="0">
            <a:solidFill>
              <a:schemeClr val="bg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29DB19A-2675-4FE0-B023-D8E775AB2E6B}" type="parTrans" cxnId="{C2012D04-6443-400E-BA2B-2A7F16687CD6}">
      <dgm:prSet/>
      <dgm:spPr/>
      <dgm:t>
        <a:bodyPr/>
        <a:lstStyle/>
        <a:p>
          <a:endParaRPr lang="en-US" sz="1700">
            <a:solidFill>
              <a:schemeClr val="bg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7A91A2E-80B4-4B90-B2DB-8BFFF09958B4}" type="sibTrans" cxnId="{C2012D04-6443-400E-BA2B-2A7F16687CD6}">
      <dgm:prSet/>
      <dgm:spPr/>
      <dgm:t>
        <a:bodyPr/>
        <a:lstStyle/>
        <a:p>
          <a:endParaRPr lang="en-US" sz="1700" b="1">
            <a:solidFill>
              <a:schemeClr val="bg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92992CC-B368-479A-8532-D58F5C11D1ED}">
      <dgm:prSet phldrT="[Text]" custT="1"/>
      <dgm:spPr/>
      <dgm:t>
        <a:bodyPr/>
        <a:lstStyle/>
        <a:p>
          <a:r>
            <a:rPr lang="az-Latn-AZ" sz="17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“Həyatının memarı-Sən özünsən” </a:t>
          </a:r>
          <a:endParaRPr lang="en-US" sz="1700" dirty="0">
            <a:solidFill>
              <a:schemeClr val="bg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8A6F6D1-8C98-4DC5-AE76-3BB1C0337CA4}" type="parTrans" cxnId="{AEFBAC33-BC39-43B6-8C93-8C215A5997FA}">
      <dgm:prSet/>
      <dgm:spPr/>
      <dgm:t>
        <a:bodyPr/>
        <a:lstStyle/>
        <a:p>
          <a:endParaRPr lang="en-US" sz="1700">
            <a:solidFill>
              <a:schemeClr val="bg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8C9AEEB-59B5-4E8B-A1E2-6BA9F3163862}" type="sibTrans" cxnId="{AEFBAC33-BC39-43B6-8C93-8C215A5997FA}">
      <dgm:prSet/>
      <dgm:spPr/>
      <dgm:t>
        <a:bodyPr/>
        <a:lstStyle/>
        <a:p>
          <a:endParaRPr lang="en-US" sz="1700">
            <a:solidFill>
              <a:schemeClr val="bg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C78B727-D23E-4A62-B3B9-722F77525DA4}">
      <dgm:prSet phldrT="[Text]" custT="1"/>
      <dgm:spPr/>
      <dgm:t>
        <a:bodyPr/>
        <a:lstStyle/>
        <a:p>
          <a:r>
            <a:rPr lang="az-Latn-AZ" sz="17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“Məişət zorakılığına yox deyək”</a:t>
          </a:r>
          <a:endParaRPr lang="en-US" sz="1700" dirty="0">
            <a:solidFill>
              <a:schemeClr val="bg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DEF1EB2-E9F7-4FEA-93B8-9C5A8C3B1880}" type="parTrans" cxnId="{47C78080-F2AB-4F45-938F-BA2BB0FA771B}">
      <dgm:prSet/>
      <dgm:spPr/>
      <dgm:t>
        <a:bodyPr/>
        <a:lstStyle/>
        <a:p>
          <a:endParaRPr lang="en-US" sz="1700">
            <a:solidFill>
              <a:schemeClr val="bg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1CF51F7-9D9C-4D85-B83F-049DB604FA80}" type="sibTrans" cxnId="{47C78080-F2AB-4F45-938F-BA2BB0FA771B}">
      <dgm:prSet/>
      <dgm:spPr/>
      <dgm:t>
        <a:bodyPr/>
        <a:lstStyle/>
        <a:p>
          <a:endParaRPr lang="en-US" sz="1700">
            <a:solidFill>
              <a:schemeClr val="bg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DA1A855-5B73-484D-A90B-BEF6BF2F01A2}">
      <dgm:prSet phldrT="[Text]" custT="1"/>
      <dgm:spPr/>
      <dgm:t>
        <a:bodyPr/>
        <a:lstStyle/>
        <a:p>
          <a:r>
            <a:rPr lang="az-Latn-AZ" sz="1700" b="1" dirty="0">
              <a:latin typeface="Times New Roman" panose="02020603050405020304" pitchFamily="18" charset="0"/>
              <a:cs typeface="Times New Roman" panose="02020603050405020304" pitchFamily="18" charset="0"/>
            </a:rPr>
            <a:t>“Uşaq və ailələrə psixososial dəstək”,</a:t>
          </a:r>
          <a:endParaRPr lang="en-US" sz="1700" b="1" dirty="0">
            <a:solidFill>
              <a:schemeClr val="bg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F3691D8-D6D1-47E2-9A75-EC5595139AE3}" type="parTrans" cxnId="{D4E65E86-7691-45D6-B6EF-D0CF8BB354AC}">
      <dgm:prSet/>
      <dgm:spPr/>
      <dgm:t>
        <a:bodyPr/>
        <a:lstStyle/>
        <a:p>
          <a:endParaRPr lang="en-US" sz="1700">
            <a:solidFill>
              <a:schemeClr val="bg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AADC1F9-8FD6-4B96-BCF8-C4E34CB83D96}" type="sibTrans" cxnId="{D4E65E86-7691-45D6-B6EF-D0CF8BB354AC}">
      <dgm:prSet/>
      <dgm:spPr/>
      <dgm:t>
        <a:bodyPr/>
        <a:lstStyle/>
        <a:p>
          <a:endParaRPr lang="en-US" sz="1700">
            <a:solidFill>
              <a:schemeClr val="bg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4BF8116-017A-4398-8E5A-EEBE9319ACC9}">
      <dgm:prSet custT="1"/>
      <dgm:spPr/>
      <dgm:t>
        <a:bodyPr/>
        <a:lstStyle/>
        <a:p>
          <a:r>
            <a:rPr lang="az-Latn-AZ" sz="17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“</a:t>
          </a:r>
          <a:r>
            <a:rPr lang="az-Latn-AZ" sz="1700" b="1" dirty="0">
              <a:latin typeface="Times New Roman" panose="02020603050405020304" pitchFamily="18" charset="0"/>
              <a:cs typeface="Times New Roman" panose="02020603050405020304" pitchFamily="18" charset="0"/>
            </a:rPr>
            <a:t>Göydən üç alma düşdü” nağıl günləri</a:t>
          </a:r>
          <a:endParaRPr lang="en-US" sz="1700" b="1" dirty="0"/>
        </a:p>
      </dgm:t>
    </dgm:pt>
    <dgm:pt modelId="{03151A3D-D447-4E9F-946F-FC05EDFD250C}" type="parTrans" cxnId="{36F0BAC7-163F-461A-A455-C3931A7C7CBF}">
      <dgm:prSet/>
      <dgm:spPr/>
      <dgm:t>
        <a:bodyPr/>
        <a:lstStyle/>
        <a:p>
          <a:endParaRPr lang="en-US"/>
        </a:p>
      </dgm:t>
    </dgm:pt>
    <dgm:pt modelId="{4D8162AE-FA06-440D-B331-FD9A8837D612}" type="sibTrans" cxnId="{36F0BAC7-163F-461A-A455-C3931A7C7CBF}">
      <dgm:prSet/>
      <dgm:spPr/>
      <dgm:t>
        <a:bodyPr/>
        <a:lstStyle/>
        <a:p>
          <a:endParaRPr lang="en-US"/>
        </a:p>
      </dgm:t>
    </dgm:pt>
    <dgm:pt modelId="{3192DC9B-3E98-4E7B-93BD-82FD2FD00A52}" type="pres">
      <dgm:prSet presAssocID="{B05DE818-8843-4B23-A76C-60DBCA9FCDA0}" presName="Name0" presStyleCnt="0">
        <dgm:presLayoutVars>
          <dgm:dir/>
          <dgm:resizeHandles val="exact"/>
        </dgm:presLayoutVars>
      </dgm:prSet>
      <dgm:spPr/>
    </dgm:pt>
    <dgm:pt modelId="{84DCDC55-8C8E-4744-9C9C-BA538E0D9E69}" type="pres">
      <dgm:prSet presAssocID="{B05DE818-8843-4B23-A76C-60DBCA9FCDA0}" presName="cycle" presStyleCnt="0"/>
      <dgm:spPr/>
    </dgm:pt>
    <dgm:pt modelId="{91EA3374-4F34-4B47-9984-FB803890069C}" type="pres">
      <dgm:prSet presAssocID="{05180A70-3267-454B-BCDB-14EC17B9019B}" presName="nodeFirstNode" presStyleLbl="node1" presStyleIdx="0" presStyleCnt="6" custScaleX="106230" custScaleY="124542">
        <dgm:presLayoutVars>
          <dgm:bulletEnabled val="1"/>
        </dgm:presLayoutVars>
      </dgm:prSet>
      <dgm:spPr/>
    </dgm:pt>
    <dgm:pt modelId="{D7BA9FB9-F8CC-46ED-B779-99FA15501E53}" type="pres">
      <dgm:prSet presAssocID="{86030D30-2BB8-431E-99A2-0F4F2A579360}" presName="sibTransFirstNode" presStyleLbl="bgShp" presStyleIdx="0" presStyleCnt="1"/>
      <dgm:spPr/>
    </dgm:pt>
    <dgm:pt modelId="{F287DCE5-20E0-4D7E-8A38-AAF36164F1FB}" type="pres">
      <dgm:prSet presAssocID="{7DA1A855-5B73-484D-A90B-BEF6BF2F01A2}" presName="nodeFollowingNodes" presStyleLbl="node1" presStyleIdx="1" presStyleCnt="6" custScaleX="113494" custScaleY="131873" custRadScaleRad="112276" custRadScaleInc="12032">
        <dgm:presLayoutVars>
          <dgm:bulletEnabled val="1"/>
        </dgm:presLayoutVars>
      </dgm:prSet>
      <dgm:spPr/>
    </dgm:pt>
    <dgm:pt modelId="{09BCC34B-06DA-4A5D-81E8-7805DE8733E0}" type="pres">
      <dgm:prSet presAssocID="{B4BF8116-017A-4398-8E5A-EEBE9319ACC9}" presName="nodeFollowingNodes" presStyleLbl="node1" presStyleIdx="2" presStyleCnt="6" custRadScaleRad="105187" custRadScaleInc="-14140">
        <dgm:presLayoutVars>
          <dgm:bulletEnabled val="1"/>
        </dgm:presLayoutVars>
      </dgm:prSet>
      <dgm:spPr/>
    </dgm:pt>
    <dgm:pt modelId="{EEC5B513-C32F-4358-ADB1-4E7D58E5BCCC}" type="pres">
      <dgm:prSet presAssocID="{792992CC-B368-479A-8532-D58F5C11D1ED}" presName="nodeFollowingNodes" presStyleLbl="node1" presStyleIdx="3" presStyleCnt="6" custScaleX="107405" custScaleY="119396" custRadScaleRad="136058" custRadScaleInc="571">
        <dgm:presLayoutVars>
          <dgm:bulletEnabled val="1"/>
        </dgm:presLayoutVars>
      </dgm:prSet>
      <dgm:spPr/>
    </dgm:pt>
    <dgm:pt modelId="{3F73ACDC-6D38-48EE-8C1F-D3C6510D7073}" type="pres">
      <dgm:prSet presAssocID="{4C78B727-D23E-4A62-B3B9-722F77525DA4}" presName="nodeFollowingNodes" presStyleLbl="node1" presStyleIdx="4" presStyleCnt="6" custScaleX="113125" custScaleY="147091" custRadScaleRad="117455" custRadScaleInc="13549">
        <dgm:presLayoutVars>
          <dgm:bulletEnabled val="1"/>
        </dgm:presLayoutVars>
      </dgm:prSet>
      <dgm:spPr/>
    </dgm:pt>
    <dgm:pt modelId="{B5F700C3-632F-4815-9284-00E9B719CB91}" type="pres">
      <dgm:prSet presAssocID="{A3F0FEEC-7EB1-4069-B941-337D6B27CD87}" presName="nodeFollowingNodes" presStyleLbl="node1" presStyleIdx="5" presStyleCnt="6" custScaleX="121359" custScaleY="144357" custRadScaleRad="116362" custRadScaleInc="-14551">
        <dgm:presLayoutVars>
          <dgm:bulletEnabled val="1"/>
        </dgm:presLayoutVars>
      </dgm:prSet>
      <dgm:spPr/>
    </dgm:pt>
  </dgm:ptLst>
  <dgm:cxnLst>
    <dgm:cxn modelId="{C2012D04-6443-400E-BA2B-2A7F16687CD6}" srcId="{B05DE818-8843-4B23-A76C-60DBCA9FCDA0}" destId="{A3F0FEEC-7EB1-4069-B941-337D6B27CD87}" srcOrd="5" destOrd="0" parTransId="{829DB19A-2675-4FE0-B023-D8E775AB2E6B}" sibTransId="{37A91A2E-80B4-4B90-B2DB-8BFFF09958B4}"/>
    <dgm:cxn modelId="{7B48D42C-CE53-4CA4-B0A3-A7E2A2B6BF68}" type="presOf" srcId="{792992CC-B368-479A-8532-D58F5C11D1ED}" destId="{EEC5B513-C32F-4358-ADB1-4E7D58E5BCCC}" srcOrd="0" destOrd="0" presId="urn:microsoft.com/office/officeart/2005/8/layout/cycle3"/>
    <dgm:cxn modelId="{AEFBAC33-BC39-43B6-8C93-8C215A5997FA}" srcId="{B05DE818-8843-4B23-A76C-60DBCA9FCDA0}" destId="{792992CC-B368-479A-8532-D58F5C11D1ED}" srcOrd="3" destOrd="0" parTransId="{58A6F6D1-8C98-4DC5-AE76-3BB1C0337CA4}" sibTransId="{08C9AEEB-59B5-4E8B-A1E2-6BA9F3163862}"/>
    <dgm:cxn modelId="{9921165A-1ACC-4699-8727-B52944495845}" type="presOf" srcId="{B4BF8116-017A-4398-8E5A-EEBE9319ACC9}" destId="{09BCC34B-06DA-4A5D-81E8-7805DE8733E0}" srcOrd="0" destOrd="0" presId="urn:microsoft.com/office/officeart/2005/8/layout/cycle3"/>
    <dgm:cxn modelId="{47C78080-F2AB-4F45-938F-BA2BB0FA771B}" srcId="{B05DE818-8843-4B23-A76C-60DBCA9FCDA0}" destId="{4C78B727-D23E-4A62-B3B9-722F77525DA4}" srcOrd="4" destOrd="0" parTransId="{1DEF1EB2-E9F7-4FEA-93B8-9C5A8C3B1880}" sibTransId="{41CF51F7-9D9C-4D85-B83F-049DB604FA80}"/>
    <dgm:cxn modelId="{D4E65E86-7691-45D6-B6EF-D0CF8BB354AC}" srcId="{B05DE818-8843-4B23-A76C-60DBCA9FCDA0}" destId="{7DA1A855-5B73-484D-A90B-BEF6BF2F01A2}" srcOrd="1" destOrd="0" parTransId="{AF3691D8-D6D1-47E2-9A75-EC5595139AE3}" sibTransId="{3AADC1F9-8FD6-4B96-BCF8-C4E34CB83D96}"/>
    <dgm:cxn modelId="{6053558C-ED34-46B3-B25B-F5DC206AD830}" type="presOf" srcId="{A3F0FEEC-7EB1-4069-B941-337D6B27CD87}" destId="{B5F700C3-632F-4815-9284-00E9B719CB91}" srcOrd="0" destOrd="0" presId="urn:microsoft.com/office/officeart/2005/8/layout/cycle3"/>
    <dgm:cxn modelId="{7ABB0BAE-D3CB-4FBE-A08F-CF31CC9C38BB}" type="presOf" srcId="{05180A70-3267-454B-BCDB-14EC17B9019B}" destId="{91EA3374-4F34-4B47-9984-FB803890069C}" srcOrd="0" destOrd="0" presId="urn:microsoft.com/office/officeart/2005/8/layout/cycle3"/>
    <dgm:cxn modelId="{E0AD28B6-CDC6-46C9-A3C4-560E04562D7D}" type="presOf" srcId="{7DA1A855-5B73-484D-A90B-BEF6BF2F01A2}" destId="{F287DCE5-20E0-4D7E-8A38-AAF36164F1FB}" srcOrd="0" destOrd="0" presId="urn:microsoft.com/office/officeart/2005/8/layout/cycle3"/>
    <dgm:cxn modelId="{D8E3C7BD-4B18-4EC7-9651-81E2E8214EBD}" type="presOf" srcId="{4C78B727-D23E-4A62-B3B9-722F77525DA4}" destId="{3F73ACDC-6D38-48EE-8C1F-D3C6510D7073}" srcOrd="0" destOrd="0" presId="urn:microsoft.com/office/officeart/2005/8/layout/cycle3"/>
    <dgm:cxn modelId="{36F0BAC7-163F-461A-A455-C3931A7C7CBF}" srcId="{B05DE818-8843-4B23-A76C-60DBCA9FCDA0}" destId="{B4BF8116-017A-4398-8E5A-EEBE9319ACC9}" srcOrd="2" destOrd="0" parTransId="{03151A3D-D447-4E9F-946F-FC05EDFD250C}" sibTransId="{4D8162AE-FA06-440D-B331-FD9A8837D612}"/>
    <dgm:cxn modelId="{BC429AE0-B449-4B84-8609-8FE4E1920420}" type="presOf" srcId="{B05DE818-8843-4B23-A76C-60DBCA9FCDA0}" destId="{3192DC9B-3E98-4E7B-93BD-82FD2FD00A52}" srcOrd="0" destOrd="0" presId="urn:microsoft.com/office/officeart/2005/8/layout/cycle3"/>
    <dgm:cxn modelId="{2C115BE9-1474-4FC3-B29D-1E7385323CB1}" srcId="{B05DE818-8843-4B23-A76C-60DBCA9FCDA0}" destId="{05180A70-3267-454B-BCDB-14EC17B9019B}" srcOrd="0" destOrd="0" parTransId="{EF84AFA7-FCFE-497B-95AC-5BD19B8177AF}" sibTransId="{86030D30-2BB8-431E-99A2-0F4F2A579360}"/>
    <dgm:cxn modelId="{0BB4B7FA-FE7B-44E0-84B1-071E105EB00A}" type="presOf" srcId="{86030D30-2BB8-431E-99A2-0F4F2A579360}" destId="{D7BA9FB9-F8CC-46ED-B779-99FA15501E53}" srcOrd="0" destOrd="0" presId="urn:microsoft.com/office/officeart/2005/8/layout/cycle3"/>
    <dgm:cxn modelId="{9CA4AD36-738F-416F-B1CB-D877F584A6F9}" type="presParOf" srcId="{3192DC9B-3E98-4E7B-93BD-82FD2FD00A52}" destId="{84DCDC55-8C8E-4744-9C9C-BA538E0D9E69}" srcOrd="0" destOrd="0" presId="urn:microsoft.com/office/officeart/2005/8/layout/cycle3"/>
    <dgm:cxn modelId="{3E2FB453-6FE2-4E85-B753-05FE9294DE49}" type="presParOf" srcId="{84DCDC55-8C8E-4744-9C9C-BA538E0D9E69}" destId="{91EA3374-4F34-4B47-9984-FB803890069C}" srcOrd="0" destOrd="0" presId="urn:microsoft.com/office/officeart/2005/8/layout/cycle3"/>
    <dgm:cxn modelId="{7BC177BD-C8F5-4009-9B4C-55AB9962CD16}" type="presParOf" srcId="{84DCDC55-8C8E-4744-9C9C-BA538E0D9E69}" destId="{D7BA9FB9-F8CC-46ED-B779-99FA15501E53}" srcOrd="1" destOrd="0" presId="urn:microsoft.com/office/officeart/2005/8/layout/cycle3"/>
    <dgm:cxn modelId="{9172740D-81E4-448C-B5D8-593369874DB1}" type="presParOf" srcId="{84DCDC55-8C8E-4744-9C9C-BA538E0D9E69}" destId="{F287DCE5-20E0-4D7E-8A38-AAF36164F1FB}" srcOrd="2" destOrd="0" presId="urn:microsoft.com/office/officeart/2005/8/layout/cycle3"/>
    <dgm:cxn modelId="{7706178F-42E2-439A-B96B-9F4C5E547758}" type="presParOf" srcId="{84DCDC55-8C8E-4744-9C9C-BA538E0D9E69}" destId="{09BCC34B-06DA-4A5D-81E8-7805DE8733E0}" srcOrd="3" destOrd="0" presId="urn:microsoft.com/office/officeart/2005/8/layout/cycle3"/>
    <dgm:cxn modelId="{A96BA5F6-1476-460D-8DC3-46D4784CE089}" type="presParOf" srcId="{84DCDC55-8C8E-4744-9C9C-BA538E0D9E69}" destId="{EEC5B513-C32F-4358-ADB1-4E7D58E5BCCC}" srcOrd="4" destOrd="0" presId="urn:microsoft.com/office/officeart/2005/8/layout/cycle3"/>
    <dgm:cxn modelId="{29E8607F-A097-4773-A779-3743976D2E3C}" type="presParOf" srcId="{84DCDC55-8C8E-4744-9C9C-BA538E0D9E69}" destId="{3F73ACDC-6D38-48EE-8C1F-D3C6510D7073}" srcOrd="5" destOrd="0" presId="urn:microsoft.com/office/officeart/2005/8/layout/cycle3"/>
    <dgm:cxn modelId="{58C3307A-C6FC-444C-B2F1-0425E32F5E01}" type="presParOf" srcId="{84DCDC55-8C8E-4744-9C9C-BA538E0D9E69}" destId="{B5F700C3-632F-4815-9284-00E9B719CB91}" srcOrd="6" destOrd="0" presId="urn:microsoft.com/office/officeart/2005/8/layout/cycle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5A764E64-AD1A-435F-811D-CD16C78CB443}" type="doc">
      <dgm:prSet loTypeId="urn:microsoft.com/office/officeart/2005/8/layout/hProcess10" loCatId="process" qsTypeId="urn:microsoft.com/office/officeart/2005/8/quickstyle/simple4" qsCatId="simple" csTypeId="urn:microsoft.com/office/officeart/2005/8/colors/colorful1" csCatId="colorful" phldr="1"/>
      <dgm:spPr/>
    </dgm:pt>
    <dgm:pt modelId="{60A0763E-3C73-40E9-8F55-3A3CE144BE5C}">
      <dgm:prSet phldrT="[Text]" custT="1"/>
      <dgm:spPr/>
      <dgm:t>
        <a:bodyPr/>
        <a:lstStyle/>
        <a:p>
          <a:r>
            <a:rPr lang="az-Latn-AZ" sz="2600" b="1" dirty="0">
              <a:latin typeface="Times New Roman" panose="02020603050405020304" pitchFamily="18" charset="0"/>
              <a:cs typeface="Times New Roman" panose="02020603050405020304" pitchFamily="18" charset="0"/>
            </a:rPr>
            <a:t>9        </a:t>
          </a:r>
        </a:p>
        <a:p>
          <a:r>
            <a:rPr lang="az-Latn-AZ" sz="2600" b="1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az-Latn-AZ" sz="2400" b="1" dirty="0">
              <a:latin typeface="Times New Roman" panose="02020603050405020304" pitchFamily="18" charset="0"/>
              <a:cs typeface="Times New Roman" panose="02020603050405020304" pitchFamily="18" charset="0"/>
            </a:rPr>
            <a:t>T</a:t>
          </a:r>
          <a:r>
            <a:rPr lang="ru-RU" sz="2400" b="1" dirty="0" err="1">
              <a:latin typeface="Times New Roman" panose="02020603050405020304" pitchFamily="18" charset="0"/>
              <a:cs typeface="Times New Roman" panose="02020603050405020304" pitchFamily="18" charset="0"/>
            </a:rPr>
            <a:t>əlim</a:t>
          </a:r>
          <a:r>
            <a:rPr lang="ru-RU" sz="2400" b="1" dirty="0"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ru-RU" sz="2400" b="1" dirty="0" err="1">
              <a:latin typeface="Times New Roman" panose="02020603050405020304" pitchFamily="18" charset="0"/>
              <a:cs typeface="Times New Roman" panose="02020603050405020304" pitchFamily="18" charset="0"/>
            </a:rPr>
            <a:t>seminar</a:t>
          </a:r>
          <a:r>
            <a:rPr lang="ru-RU" sz="2400" b="1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400" b="1" dirty="0" err="1">
              <a:latin typeface="Times New Roman" panose="02020603050405020304" pitchFamily="18" charset="0"/>
              <a:cs typeface="Times New Roman" panose="02020603050405020304" pitchFamily="18" charset="0"/>
            </a:rPr>
            <a:t>və</a:t>
          </a:r>
          <a:r>
            <a:rPr lang="ru-RU" sz="2400" b="1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az-Latn-AZ" sz="2400" b="1" dirty="0">
              <a:latin typeface="Times New Roman" panose="02020603050405020304" pitchFamily="18" charset="0"/>
              <a:cs typeface="Times New Roman" panose="02020603050405020304" pitchFamily="18" charset="0"/>
            </a:rPr>
            <a:t>konfrans</a:t>
          </a:r>
          <a:endParaRPr lang="en-US" sz="24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A16F661-5A92-4C7C-8C2F-523DDBC526A8}" type="parTrans" cxnId="{3001CDA8-8283-4751-97B3-78EC6F626642}">
      <dgm:prSet/>
      <dgm:spPr/>
      <dgm:t>
        <a:bodyPr/>
        <a:lstStyle/>
        <a:p>
          <a:endParaRPr lang="en-US"/>
        </a:p>
      </dgm:t>
    </dgm:pt>
    <dgm:pt modelId="{E04D8BD1-757B-428C-8A68-47A78544C397}" type="sibTrans" cxnId="{3001CDA8-8283-4751-97B3-78EC6F626642}">
      <dgm:prSet/>
      <dgm:spPr/>
      <dgm:t>
        <a:bodyPr/>
        <a:lstStyle/>
        <a:p>
          <a:endParaRPr lang="en-US"/>
        </a:p>
      </dgm:t>
    </dgm:pt>
    <dgm:pt modelId="{0C663F6E-628E-497D-8084-1FF1668032E8}">
      <dgm:prSet phldrT="[Text]" custT="1"/>
      <dgm:spPr/>
      <dgm:t>
        <a:bodyPr/>
        <a:lstStyle/>
        <a:p>
          <a:r>
            <a:rPr lang="az-Latn-AZ" sz="2800" b="1" dirty="0">
              <a:latin typeface="Times New Roman" panose="02020603050405020304" pitchFamily="18" charset="0"/>
              <a:cs typeface="Times New Roman" panose="02020603050405020304" pitchFamily="18" charset="0"/>
            </a:rPr>
            <a:t>1</a:t>
          </a:r>
        </a:p>
        <a:p>
          <a:r>
            <a:rPr lang="az-Latn-AZ" sz="2600" b="1" dirty="0">
              <a:latin typeface="Times New Roman" panose="02020603050405020304" pitchFamily="18" charset="0"/>
              <a:cs typeface="Times New Roman" panose="02020603050405020304" pitchFamily="18" charset="0"/>
            </a:rPr>
            <a:t>layihə</a:t>
          </a:r>
          <a:endParaRPr lang="en-US" sz="26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4DA4455-E577-4884-8A0F-93156578984C}" type="parTrans" cxnId="{67794DE6-BD66-45BA-84E6-A28A22D45002}">
      <dgm:prSet/>
      <dgm:spPr/>
      <dgm:t>
        <a:bodyPr/>
        <a:lstStyle/>
        <a:p>
          <a:endParaRPr lang="en-US"/>
        </a:p>
      </dgm:t>
    </dgm:pt>
    <dgm:pt modelId="{6E0D4D10-E5A0-4F23-A8D7-225C65ACE596}" type="sibTrans" cxnId="{67794DE6-BD66-45BA-84E6-A28A22D45002}">
      <dgm:prSet/>
      <dgm:spPr/>
      <dgm:t>
        <a:bodyPr/>
        <a:lstStyle/>
        <a:p>
          <a:endParaRPr lang="en-US"/>
        </a:p>
      </dgm:t>
    </dgm:pt>
    <dgm:pt modelId="{A41DF120-AFD6-4BA1-8EE7-D8627DEFD147}">
      <dgm:prSet phldrT="[Text]" custT="1"/>
      <dgm:spPr/>
      <dgm:t>
        <a:bodyPr/>
        <a:lstStyle/>
        <a:p>
          <a:r>
            <a:rPr lang="az-Latn-AZ" sz="2600" b="1" dirty="0">
              <a:latin typeface="Times New Roman" panose="02020603050405020304" pitchFamily="18" charset="0"/>
              <a:cs typeface="Times New Roman" panose="02020603050405020304" pitchFamily="18" charset="0"/>
            </a:rPr>
            <a:t>1056</a:t>
          </a:r>
        </a:p>
        <a:p>
          <a:r>
            <a:rPr lang="az-Latn-AZ" sz="2600" b="1" dirty="0">
              <a:latin typeface="Times New Roman" panose="02020603050405020304" pitchFamily="18" charset="0"/>
              <a:cs typeface="Times New Roman" panose="02020603050405020304" pitchFamily="18" charset="0"/>
            </a:rPr>
            <a:t> iştirakçı</a:t>
          </a:r>
          <a:endParaRPr lang="en-US" sz="26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5BACE04-DCF7-4C4E-9402-0C360CB5A17E}" type="parTrans" cxnId="{663AA32B-CD34-43F5-A490-2117BD14F4E7}">
      <dgm:prSet/>
      <dgm:spPr/>
      <dgm:t>
        <a:bodyPr/>
        <a:lstStyle/>
        <a:p>
          <a:endParaRPr lang="en-US"/>
        </a:p>
      </dgm:t>
    </dgm:pt>
    <dgm:pt modelId="{EE4047B0-6209-43A7-9D25-CC99943540FD}" type="sibTrans" cxnId="{663AA32B-CD34-43F5-A490-2117BD14F4E7}">
      <dgm:prSet/>
      <dgm:spPr/>
      <dgm:t>
        <a:bodyPr/>
        <a:lstStyle/>
        <a:p>
          <a:endParaRPr lang="en-US"/>
        </a:p>
      </dgm:t>
    </dgm:pt>
    <dgm:pt modelId="{44EBF952-AE3A-4567-8FEA-A4718F7FA396}" type="pres">
      <dgm:prSet presAssocID="{5A764E64-AD1A-435F-811D-CD16C78CB443}" presName="Name0" presStyleCnt="0">
        <dgm:presLayoutVars>
          <dgm:dir/>
          <dgm:resizeHandles val="exact"/>
        </dgm:presLayoutVars>
      </dgm:prSet>
      <dgm:spPr/>
    </dgm:pt>
    <dgm:pt modelId="{EA13B895-AC79-46FB-8074-6751D5146AC2}" type="pres">
      <dgm:prSet presAssocID="{60A0763E-3C73-40E9-8F55-3A3CE144BE5C}" presName="composite" presStyleCnt="0"/>
      <dgm:spPr/>
    </dgm:pt>
    <dgm:pt modelId="{93FF7211-0282-42CB-AEC5-2E989AB4ED22}" type="pres">
      <dgm:prSet presAssocID="{60A0763E-3C73-40E9-8F55-3A3CE144BE5C}" presName="imagSh" presStyleLbl="bgImgPlace1" presStyleIdx="0" presStyleCnt="3"/>
      <dgm:spPr/>
    </dgm:pt>
    <dgm:pt modelId="{9EE0C2CB-4265-47DB-8265-67C1877FD57B}" type="pres">
      <dgm:prSet presAssocID="{60A0763E-3C73-40E9-8F55-3A3CE144BE5C}" presName="txNode" presStyleLbl="node1" presStyleIdx="0" presStyleCnt="3" custLinFactNeighborX="-537" custLinFactNeighborY="-29857">
        <dgm:presLayoutVars>
          <dgm:bulletEnabled val="1"/>
        </dgm:presLayoutVars>
      </dgm:prSet>
      <dgm:spPr/>
    </dgm:pt>
    <dgm:pt modelId="{D29E8BA5-B28A-43B7-AB49-C8E9C9B4F49D}" type="pres">
      <dgm:prSet presAssocID="{E04D8BD1-757B-428C-8A68-47A78544C397}" presName="sibTrans" presStyleLbl="sibTrans2D1" presStyleIdx="0" presStyleCnt="2"/>
      <dgm:spPr/>
    </dgm:pt>
    <dgm:pt modelId="{9B841E9A-10BC-4702-82B7-6F7E1FC889E8}" type="pres">
      <dgm:prSet presAssocID="{E04D8BD1-757B-428C-8A68-47A78544C397}" presName="connTx" presStyleLbl="sibTrans2D1" presStyleIdx="0" presStyleCnt="2"/>
      <dgm:spPr/>
    </dgm:pt>
    <dgm:pt modelId="{739DED14-235A-498C-84F1-DCD911C162F2}" type="pres">
      <dgm:prSet presAssocID="{0C663F6E-628E-497D-8084-1FF1668032E8}" presName="composite" presStyleCnt="0"/>
      <dgm:spPr/>
    </dgm:pt>
    <dgm:pt modelId="{1169AC41-F45F-4E1C-82B9-015E179A6674}" type="pres">
      <dgm:prSet presAssocID="{0C663F6E-628E-497D-8084-1FF1668032E8}" presName="imagSh" presStyleLbl="bgImgPlace1" presStyleIdx="1" presStyleCnt="3"/>
      <dgm:spPr/>
    </dgm:pt>
    <dgm:pt modelId="{F1F10D91-491D-4A45-B217-9EB89FBC39CE}" type="pres">
      <dgm:prSet presAssocID="{0C663F6E-628E-497D-8084-1FF1668032E8}" presName="txNode" presStyleLbl="node1" presStyleIdx="1" presStyleCnt="3" custLinFactNeighborX="-19" custLinFactNeighborY="-29857">
        <dgm:presLayoutVars>
          <dgm:bulletEnabled val="1"/>
        </dgm:presLayoutVars>
      </dgm:prSet>
      <dgm:spPr/>
    </dgm:pt>
    <dgm:pt modelId="{5A763B8C-2EE4-45A7-BB51-FBCCCE9055D9}" type="pres">
      <dgm:prSet presAssocID="{6E0D4D10-E5A0-4F23-A8D7-225C65ACE596}" presName="sibTrans" presStyleLbl="sibTrans2D1" presStyleIdx="1" presStyleCnt="2"/>
      <dgm:spPr/>
    </dgm:pt>
    <dgm:pt modelId="{0228CAD4-970B-4A6E-B04A-FF97AC707BB8}" type="pres">
      <dgm:prSet presAssocID="{6E0D4D10-E5A0-4F23-A8D7-225C65ACE596}" presName="connTx" presStyleLbl="sibTrans2D1" presStyleIdx="1" presStyleCnt="2"/>
      <dgm:spPr/>
    </dgm:pt>
    <dgm:pt modelId="{4D639177-7F94-4440-B95E-D16811829FEF}" type="pres">
      <dgm:prSet presAssocID="{A41DF120-AFD6-4BA1-8EE7-D8627DEFD147}" presName="composite" presStyleCnt="0"/>
      <dgm:spPr/>
    </dgm:pt>
    <dgm:pt modelId="{8F597CDA-648B-4969-83FC-21231062039C}" type="pres">
      <dgm:prSet presAssocID="{A41DF120-AFD6-4BA1-8EE7-D8627DEFD147}" presName="imagSh" presStyleLbl="bgImgPlace1" presStyleIdx="2" presStyleCnt="3"/>
      <dgm:spPr/>
    </dgm:pt>
    <dgm:pt modelId="{FFA71169-F918-48E5-B74D-95F0A1418A98}" type="pres">
      <dgm:prSet presAssocID="{A41DF120-AFD6-4BA1-8EE7-D8627DEFD147}" presName="txNode" presStyleLbl="node1" presStyleIdx="2" presStyleCnt="3" custLinFactNeighborX="499" custLinFactNeighborY="-25868">
        <dgm:presLayoutVars>
          <dgm:bulletEnabled val="1"/>
        </dgm:presLayoutVars>
      </dgm:prSet>
      <dgm:spPr/>
    </dgm:pt>
  </dgm:ptLst>
  <dgm:cxnLst>
    <dgm:cxn modelId="{A3B1C701-4B05-4862-A117-E53425805786}" type="presOf" srcId="{6E0D4D10-E5A0-4F23-A8D7-225C65ACE596}" destId="{5A763B8C-2EE4-45A7-BB51-FBCCCE9055D9}" srcOrd="0" destOrd="0" presId="urn:microsoft.com/office/officeart/2005/8/layout/hProcess10"/>
    <dgm:cxn modelId="{663AA32B-CD34-43F5-A490-2117BD14F4E7}" srcId="{5A764E64-AD1A-435F-811D-CD16C78CB443}" destId="{A41DF120-AFD6-4BA1-8EE7-D8627DEFD147}" srcOrd="2" destOrd="0" parTransId="{75BACE04-DCF7-4C4E-9402-0C360CB5A17E}" sibTransId="{EE4047B0-6209-43A7-9D25-CC99943540FD}"/>
    <dgm:cxn modelId="{EB9E3E35-E8F3-49B1-A05B-B506C56F9525}" type="presOf" srcId="{5A764E64-AD1A-435F-811D-CD16C78CB443}" destId="{44EBF952-AE3A-4567-8FEA-A4718F7FA396}" srcOrd="0" destOrd="0" presId="urn:microsoft.com/office/officeart/2005/8/layout/hProcess10"/>
    <dgm:cxn modelId="{D7347443-A3D6-4D16-87AD-84DE1809AB7D}" type="presOf" srcId="{60A0763E-3C73-40E9-8F55-3A3CE144BE5C}" destId="{9EE0C2CB-4265-47DB-8265-67C1877FD57B}" srcOrd="0" destOrd="0" presId="urn:microsoft.com/office/officeart/2005/8/layout/hProcess10"/>
    <dgm:cxn modelId="{801C52A7-B9DA-4DF0-B717-446229B91503}" type="presOf" srcId="{A41DF120-AFD6-4BA1-8EE7-D8627DEFD147}" destId="{FFA71169-F918-48E5-B74D-95F0A1418A98}" srcOrd="0" destOrd="0" presId="urn:microsoft.com/office/officeart/2005/8/layout/hProcess10"/>
    <dgm:cxn modelId="{3001CDA8-8283-4751-97B3-78EC6F626642}" srcId="{5A764E64-AD1A-435F-811D-CD16C78CB443}" destId="{60A0763E-3C73-40E9-8F55-3A3CE144BE5C}" srcOrd="0" destOrd="0" parTransId="{CA16F661-5A92-4C7C-8C2F-523DDBC526A8}" sibTransId="{E04D8BD1-757B-428C-8A68-47A78544C397}"/>
    <dgm:cxn modelId="{A383D5B0-B013-4802-BCFB-3AC97BBB0053}" type="presOf" srcId="{E04D8BD1-757B-428C-8A68-47A78544C397}" destId="{9B841E9A-10BC-4702-82B7-6F7E1FC889E8}" srcOrd="1" destOrd="0" presId="urn:microsoft.com/office/officeart/2005/8/layout/hProcess10"/>
    <dgm:cxn modelId="{43F11DE5-C0F4-4CA7-85EF-E17DD81ADC01}" type="presOf" srcId="{0C663F6E-628E-497D-8084-1FF1668032E8}" destId="{F1F10D91-491D-4A45-B217-9EB89FBC39CE}" srcOrd="0" destOrd="0" presId="urn:microsoft.com/office/officeart/2005/8/layout/hProcess10"/>
    <dgm:cxn modelId="{E54240E5-0694-463D-973C-819EFDAB011D}" type="presOf" srcId="{E04D8BD1-757B-428C-8A68-47A78544C397}" destId="{D29E8BA5-B28A-43B7-AB49-C8E9C9B4F49D}" srcOrd="0" destOrd="0" presId="urn:microsoft.com/office/officeart/2005/8/layout/hProcess10"/>
    <dgm:cxn modelId="{67794DE6-BD66-45BA-84E6-A28A22D45002}" srcId="{5A764E64-AD1A-435F-811D-CD16C78CB443}" destId="{0C663F6E-628E-497D-8084-1FF1668032E8}" srcOrd="1" destOrd="0" parTransId="{34DA4455-E577-4884-8A0F-93156578984C}" sibTransId="{6E0D4D10-E5A0-4F23-A8D7-225C65ACE596}"/>
    <dgm:cxn modelId="{891CC6F3-E9E6-478D-8031-74D18B0F70FD}" type="presOf" srcId="{6E0D4D10-E5A0-4F23-A8D7-225C65ACE596}" destId="{0228CAD4-970B-4A6E-B04A-FF97AC707BB8}" srcOrd="1" destOrd="0" presId="urn:microsoft.com/office/officeart/2005/8/layout/hProcess10"/>
    <dgm:cxn modelId="{5AF39322-98E2-4377-9A68-ADCAD8ACBDCD}" type="presParOf" srcId="{44EBF952-AE3A-4567-8FEA-A4718F7FA396}" destId="{EA13B895-AC79-46FB-8074-6751D5146AC2}" srcOrd="0" destOrd="0" presId="urn:microsoft.com/office/officeart/2005/8/layout/hProcess10"/>
    <dgm:cxn modelId="{EA4DA947-8D2C-4ADF-B7F5-7EE9E3A81472}" type="presParOf" srcId="{EA13B895-AC79-46FB-8074-6751D5146AC2}" destId="{93FF7211-0282-42CB-AEC5-2E989AB4ED22}" srcOrd="0" destOrd="0" presId="urn:microsoft.com/office/officeart/2005/8/layout/hProcess10"/>
    <dgm:cxn modelId="{A642CB91-6321-49F6-BD26-8E2A67167DA0}" type="presParOf" srcId="{EA13B895-AC79-46FB-8074-6751D5146AC2}" destId="{9EE0C2CB-4265-47DB-8265-67C1877FD57B}" srcOrd="1" destOrd="0" presId="urn:microsoft.com/office/officeart/2005/8/layout/hProcess10"/>
    <dgm:cxn modelId="{BD0BCE95-CC72-4EB9-B7D0-BCC944D4178D}" type="presParOf" srcId="{44EBF952-AE3A-4567-8FEA-A4718F7FA396}" destId="{D29E8BA5-B28A-43B7-AB49-C8E9C9B4F49D}" srcOrd="1" destOrd="0" presId="urn:microsoft.com/office/officeart/2005/8/layout/hProcess10"/>
    <dgm:cxn modelId="{A1FDF352-717B-498D-BF1F-F2742CDD6B96}" type="presParOf" srcId="{D29E8BA5-B28A-43B7-AB49-C8E9C9B4F49D}" destId="{9B841E9A-10BC-4702-82B7-6F7E1FC889E8}" srcOrd="0" destOrd="0" presId="urn:microsoft.com/office/officeart/2005/8/layout/hProcess10"/>
    <dgm:cxn modelId="{3B3BDBD1-74F9-47E7-AD10-6D9F73775517}" type="presParOf" srcId="{44EBF952-AE3A-4567-8FEA-A4718F7FA396}" destId="{739DED14-235A-498C-84F1-DCD911C162F2}" srcOrd="2" destOrd="0" presId="urn:microsoft.com/office/officeart/2005/8/layout/hProcess10"/>
    <dgm:cxn modelId="{1DFAF5BB-F35B-4353-9E04-C1536787445A}" type="presParOf" srcId="{739DED14-235A-498C-84F1-DCD911C162F2}" destId="{1169AC41-F45F-4E1C-82B9-015E179A6674}" srcOrd="0" destOrd="0" presId="urn:microsoft.com/office/officeart/2005/8/layout/hProcess10"/>
    <dgm:cxn modelId="{4DB9C4F7-54C9-48D2-A489-57834B465977}" type="presParOf" srcId="{739DED14-235A-498C-84F1-DCD911C162F2}" destId="{F1F10D91-491D-4A45-B217-9EB89FBC39CE}" srcOrd="1" destOrd="0" presId="urn:microsoft.com/office/officeart/2005/8/layout/hProcess10"/>
    <dgm:cxn modelId="{9566E997-CA7C-44B0-A34C-7429BA0299F0}" type="presParOf" srcId="{44EBF952-AE3A-4567-8FEA-A4718F7FA396}" destId="{5A763B8C-2EE4-45A7-BB51-FBCCCE9055D9}" srcOrd="3" destOrd="0" presId="urn:microsoft.com/office/officeart/2005/8/layout/hProcess10"/>
    <dgm:cxn modelId="{0C92ECA3-13DE-4F70-AF6D-CD28BCB4C5C7}" type="presParOf" srcId="{5A763B8C-2EE4-45A7-BB51-FBCCCE9055D9}" destId="{0228CAD4-970B-4A6E-B04A-FF97AC707BB8}" srcOrd="0" destOrd="0" presId="urn:microsoft.com/office/officeart/2005/8/layout/hProcess10"/>
    <dgm:cxn modelId="{4F8F4761-7AAB-4A55-B3A6-ED2E35B2392B}" type="presParOf" srcId="{44EBF952-AE3A-4567-8FEA-A4718F7FA396}" destId="{4D639177-7F94-4440-B95E-D16811829FEF}" srcOrd="4" destOrd="0" presId="urn:microsoft.com/office/officeart/2005/8/layout/hProcess10"/>
    <dgm:cxn modelId="{6C507F47-C26A-4ACF-A6AB-5A2245127A16}" type="presParOf" srcId="{4D639177-7F94-4440-B95E-D16811829FEF}" destId="{8F597CDA-648B-4969-83FC-21231062039C}" srcOrd="0" destOrd="0" presId="urn:microsoft.com/office/officeart/2005/8/layout/hProcess10"/>
    <dgm:cxn modelId="{B1935CBD-6D4E-4F19-9A40-AC30FA6C4B90}" type="presParOf" srcId="{4D639177-7F94-4440-B95E-D16811829FEF}" destId="{FFA71169-F918-48E5-B74D-95F0A1418A98}" srcOrd="1" destOrd="0" presId="urn:microsoft.com/office/officeart/2005/8/layout/hProcess10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4DE4280B-30DB-41A6-8CDB-005D909E1BF1}" type="doc">
      <dgm:prSet loTypeId="urn:microsoft.com/office/officeart/2005/8/layout/equation2" loCatId="process" qsTypeId="urn:microsoft.com/office/officeart/2005/8/quickstyle/simple4" qsCatId="simple" csTypeId="urn:microsoft.com/office/officeart/2005/8/colors/colorful1" csCatId="colorful" phldr="1"/>
      <dgm:spPr/>
    </dgm:pt>
    <dgm:pt modelId="{1568B785-D52B-4E91-8A87-6682EF14FF58}">
      <dgm:prSet phldrT="[Text]" custT="1"/>
      <dgm:spPr/>
      <dgm:t>
        <a:bodyPr/>
        <a:lstStyle/>
        <a:p>
          <a:r>
            <a:rPr lang="az-Latn-AZ" sz="2800" b="1" dirty="0">
              <a:latin typeface="Times New Roman" panose="02020603050405020304" pitchFamily="18" charset="0"/>
              <a:cs typeface="Times New Roman" panose="02020603050405020304" pitchFamily="18" charset="0"/>
            </a:rPr>
            <a:t>126 </a:t>
          </a:r>
          <a:r>
            <a:rPr lang="az-Latn-AZ" sz="2000" b="1" dirty="0">
              <a:latin typeface="Times New Roman" panose="02020603050405020304" pitchFamily="18" charset="0"/>
              <a:cs typeface="Times New Roman" panose="02020603050405020304" pitchFamily="18" charset="0"/>
            </a:rPr>
            <a:t>seminar, görüş</a:t>
          </a:r>
          <a:endParaRPr lang="en-US" sz="20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C017E8A-6373-4258-9B11-90A5409D5930}" type="parTrans" cxnId="{79C24B4A-683E-4CE9-9C63-23F6624D85FD}">
      <dgm:prSet/>
      <dgm:spPr/>
      <dgm:t>
        <a:bodyPr/>
        <a:lstStyle/>
        <a:p>
          <a:endParaRPr lang="en-US"/>
        </a:p>
      </dgm:t>
    </dgm:pt>
    <dgm:pt modelId="{5C588617-9DDA-47C3-9169-B7454A5912F8}" type="sibTrans" cxnId="{79C24B4A-683E-4CE9-9C63-23F6624D85FD}">
      <dgm:prSet/>
      <dgm:spPr/>
      <dgm:t>
        <a:bodyPr/>
        <a:lstStyle/>
        <a:p>
          <a:endParaRPr lang="en-US"/>
        </a:p>
      </dgm:t>
    </dgm:pt>
    <dgm:pt modelId="{D4DB1731-2DF6-4A91-9582-6B271BF0F951}">
      <dgm:prSet phldrT="[Text]" custT="1"/>
      <dgm:spPr/>
      <dgm:t>
        <a:bodyPr/>
        <a:lstStyle/>
        <a:p>
          <a:r>
            <a:rPr lang="az-Latn-AZ" sz="2800" b="1" dirty="0">
              <a:latin typeface="Times New Roman" panose="02020603050405020304" pitchFamily="18" charset="0"/>
              <a:cs typeface="Times New Roman" panose="02020603050405020304" pitchFamily="18" charset="0"/>
            </a:rPr>
            <a:t>82   </a:t>
          </a:r>
          <a:r>
            <a:rPr lang="az-Latn-AZ" sz="2400" b="1" dirty="0">
              <a:latin typeface="Times New Roman" panose="02020603050405020304" pitchFamily="18" charset="0"/>
              <a:cs typeface="Times New Roman" panose="02020603050405020304" pitchFamily="18" charset="0"/>
            </a:rPr>
            <a:t>təlim</a:t>
          </a:r>
          <a:endParaRPr lang="en-US" sz="24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A43269E-4BDE-4855-9F24-356A4E1525B6}" type="parTrans" cxnId="{8C4F86C8-6561-4B5E-92F8-88BC2242FBD9}">
      <dgm:prSet/>
      <dgm:spPr/>
      <dgm:t>
        <a:bodyPr/>
        <a:lstStyle/>
        <a:p>
          <a:endParaRPr lang="en-US"/>
        </a:p>
      </dgm:t>
    </dgm:pt>
    <dgm:pt modelId="{58B4848B-0A83-4DF2-9276-EA6BACFE1162}" type="sibTrans" cxnId="{8C4F86C8-6561-4B5E-92F8-88BC2242FBD9}">
      <dgm:prSet/>
      <dgm:spPr/>
      <dgm:t>
        <a:bodyPr/>
        <a:lstStyle/>
        <a:p>
          <a:endParaRPr lang="en-US"/>
        </a:p>
      </dgm:t>
    </dgm:pt>
    <dgm:pt modelId="{9E3BD1E4-87EF-4A94-A5C2-8FDC731771F1}">
      <dgm:prSet phldrT="[Text]" custT="1"/>
      <dgm:spPr/>
      <dgm:t>
        <a:bodyPr/>
        <a:lstStyle/>
        <a:p>
          <a:r>
            <a:rPr lang="az-Latn-AZ" sz="3600" b="1" dirty="0">
              <a:latin typeface="Times New Roman" panose="02020603050405020304" pitchFamily="18" charset="0"/>
              <a:cs typeface="Times New Roman" panose="02020603050405020304" pitchFamily="18" charset="0"/>
            </a:rPr>
            <a:t>3782</a:t>
          </a:r>
        </a:p>
        <a:p>
          <a:r>
            <a:rPr lang="az-Latn-AZ" sz="3600" b="1" dirty="0">
              <a:latin typeface="Times New Roman" panose="02020603050405020304" pitchFamily="18" charset="0"/>
              <a:cs typeface="Times New Roman" panose="02020603050405020304" pitchFamily="18" charset="0"/>
            </a:rPr>
            <a:t>iştirakçı</a:t>
          </a:r>
          <a:endParaRPr lang="en-US" sz="36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28BE316-1F10-4D79-992E-B89399F6500C}" type="parTrans" cxnId="{B7A9BCAB-8A11-408E-893F-FAAC8F13E46C}">
      <dgm:prSet/>
      <dgm:spPr/>
      <dgm:t>
        <a:bodyPr/>
        <a:lstStyle/>
        <a:p>
          <a:endParaRPr lang="en-US"/>
        </a:p>
      </dgm:t>
    </dgm:pt>
    <dgm:pt modelId="{785FD15C-076A-47FC-BBC0-E34B9586716E}" type="sibTrans" cxnId="{B7A9BCAB-8A11-408E-893F-FAAC8F13E46C}">
      <dgm:prSet/>
      <dgm:spPr/>
      <dgm:t>
        <a:bodyPr/>
        <a:lstStyle/>
        <a:p>
          <a:endParaRPr lang="en-US"/>
        </a:p>
      </dgm:t>
    </dgm:pt>
    <dgm:pt modelId="{A91ADF64-A4C5-43E9-A903-382008B5E3C4}" type="pres">
      <dgm:prSet presAssocID="{4DE4280B-30DB-41A6-8CDB-005D909E1BF1}" presName="Name0" presStyleCnt="0">
        <dgm:presLayoutVars>
          <dgm:dir/>
          <dgm:resizeHandles val="exact"/>
        </dgm:presLayoutVars>
      </dgm:prSet>
      <dgm:spPr/>
    </dgm:pt>
    <dgm:pt modelId="{5C1CCC52-0AAA-4F12-814E-53C171170879}" type="pres">
      <dgm:prSet presAssocID="{4DE4280B-30DB-41A6-8CDB-005D909E1BF1}" presName="vNodes" presStyleCnt="0"/>
      <dgm:spPr/>
    </dgm:pt>
    <dgm:pt modelId="{8DDC1AA9-3E55-4B35-9F76-0333A4E56099}" type="pres">
      <dgm:prSet presAssocID="{1568B785-D52B-4E91-8A87-6682EF14FF58}" presName="node" presStyleLbl="node1" presStyleIdx="0" presStyleCnt="3" custScaleX="130336">
        <dgm:presLayoutVars>
          <dgm:bulletEnabled val="1"/>
        </dgm:presLayoutVars>
      </dgm:prSet>
      <dgm:spPr>
        <a:prstGeom prst="hexagon">
          <a:avLst/>
        </a:prstGeom>
      </dgm:spPr>
    </dgm:pt>
    <dgm:pt modelId="{8DDFD5D8-C650-4AAE-B955-CC7F70B3FAA3}" type="pres">
      <dgm:prSet presAssocID="{5C588617-9DDA-47C3-9169-B7454A5912F8}" presName="spacerT" presStyleCnt="0"/>
      <dgm:spPr/>
    </dgm:pt>
    <dgm:pt modelId="{AD2F65B0-88E3-45A1-9B06-0D45E3FC7BAE}" type="pres">
      <dgm:prSet presAssocID="{5C588617-9DDA-47C3-9169-B7454A5912F8}" presName="sibTrans" presStyleLbl="sibTrans2D1" presStyleIdx="0" presStyleCnt="2"/>
      <dgm:spPr/>
    </dgm:pt>
    <dgm:pt modelId="{3D9E81CC-6EB8-4483-B65B-F1286138F300}" type="pres">
      <dgm:prSet presAssocID="{5C588617-9DDA-47C3-9169-B7454A5912F8}" presName="spacerB" presStyleCnt="0"/>
      <dgm:spPr/>
    </dgm:pt>
    <dgm:pt modelId="{5A21C7C2-9A0C-435E-9E21-9C2204543305}" type="pres">
      <dgm:prSet presAssocID="{D4DB1731-2DF6-4A91-9582-6B271BF0F951}" presName="node" presStyleLbl="node1" presStyleIdx="1" presStyleCnt="3" custScaleX="133405">
        <dgm:presLayoutVars>
          <dgm:bulletEnabled val="1"/>
        </dgm:presLayoutVars>
      </dgm:prSet>
      <dgm:spPr>
        <a:prstGeom prst="hexagon">
          <a:avLst/>
        </a:prstGeom>
      </dgm:spPr>
    </dgm:pt>
    <dgm:pt modelId="{1E44CA5C-37B9-49FC-B629-7ABDFB1A63D5}" type="pres">
      <dgm:prSet presAssocID="{4DE4280B-30DB-41A6-8CDB-005D909E1BF1}" presName="sibTransLast" presStyleLbl="sibTrans2D1" presStyleIdx="1" presStyleCnt="2"/>
      <dgm:spPr/>
    </dgm:pt>
    <dgm:pt modelId="{42F30DF9-D049-49AE-8A2F-137D68672BB2}" type="pres">
      <dgm:prSet presAssocID="{4DE4280B-30DB-41A6-8CDB-005D909E1BF1}" presName="connectorText" presStyleLbl="sibTrans2D1" presStyleIdx="1" presStyleCnt="2"/>
      <dgm:spPr/>
    </dgm:pt>
    <dgm:pt modelId="{68CE2BE1-4022-4B72-81A8-8ED8FFF84503}" type="pres">
      <dgm:prSet presAssocID="{4DE4280B-30DB-41A6-8CDB-005D909E1BF1}" presName="lastNode" presStyleLbl="node1" presStyleIdx="2" presStyleCnt="3" custScaleX="124840" custLinFactNeighborX="25103" custLinFactNeighborY="0">
        <dgm:presLayoutVars>
          <dgm:bulletEnabled val="1"/>
        </dgm:presLayoutVars>
      </dgm:prSet>
      <dgm:spPr>
        <a:prstGeom prst="hexagon">
          <a:avLst/>
        </a:prstGeom>
      </dgm:spPr>
    </dgm:pt>
  </dgm:ptLst>
  <dgm:cxnLst>
    <dgm:cxn modelId="{E18C5709-1014-43E0-86BF-041B369E916F}" type="presOf" srcId="{9E3BD1E4-87EF-4A94-A5C2-8FDC731771F1}" destId="{68CE2BE1-4022-4B72-81A8-8ED8FFF84503}" srcOrd="0" destOrd="0" presId="urn:microsoft.com/office/officeart/2005/8/layout/equation2"/>
    <dgm:cxn modelId="{A304D542-435F-401A-BBCE-8B7B13BE3F5B}" type="presOf" srcId="{4DE4280B-30DB-41A6-8CDB-005D909E1BF1}" destId="{A91ADF64-A4C5-43E9-A903-382008B5E3C4}" srcOrd="0" destOrd="0" presId="urn:microsoft.com/office/officeart/2005/8/layout/equation2"/>
    <dgm:cxn modelId="{79C24B4A-683E-4CE9-9C63-23F6624D85FD}" srcId="{4DE4280B-30DB-41A6-8CDB-005D909E1BF1}" destId="{1568B785-D52B-4E91-8A87-6682EF14FF58}" srcOrd="0" destOrd="0" parTransId="{1C017E8A-6373-4258-9B11-90A5409D5930}" sibTransId="{5C588617-9DDA-47C3-9169-B7454A5912F8}"/>
    <dgm:cxn modelId="{CD389F6B-B2A0-4F44-99FC-70FDABF24C8B}" type="presOf" srcId="{58B4848B-0A83-4DF2-9276-EA6BACFE1162}" destId="{1E44CA5C-37B9-49FC-B629-7ABDFB1A63D5}" srcOrd="0" destOrd="0" presId="urn:microsoft.com/office/officeart/2005/8/layout/equation2"/>
    <dgm:cxn modelId="{97AACB82-A5AD-424E-A79B-0BB1FA0F3377}" type="presOf" srcId="{D4DB1731-2DF6-4A91-9582-6B271BF0F951}" destId="{5A21C7C2-9A0C-435E-9E21-9C2204543305}" srcOrd="0" destOrd="0" presId="urn:microsoft.com/office/officeart/2005/8/layout/equation2"/>
    <dgm:cxn modelId="{0EEA87A2-AC2B-49BA-9297-94C8099999A3}" type="presOf" srcId="{58B4848B-0A83-4DF2-9276-EA6BACFE1162}" destId="{42F30DF9-D049-49AE-8A2F-137D68672BB2}" srcOrd="1" destOrd="0" presId="urn:microsoft.com/office/officeart/2005/8/layout/equation2"/>
    <dgm:cxn modelId="{B7A9BCAB-8A11-408E-893F-FAAC8F13E46C}" srcId="{4DE4280B-30DB-41A6-8CDB-005D909E1BF1}" destId="{9E3BD1E4-87EF-4A94-A5C2-8FDC731771F1}" srcOrd="2" destOrd="0" parTransId="{428BE316-1F10-4D79-992E-B89399F6500C}" sibTransId="{785FD15C-076A-47FC-BBC0-E34B9586716E}"/>
    <dgm:cxn modelId="{8C4F86C8-6561-4B5E-92F8-88BC2242FBD9}" srcId="{4DE4280B-30DB-41A6-8CDB-005D909E1BF1}" destId="{D4DB1731-2DF6-4A91-9582-6B271BF0F951}" srcOrd="1" destOrd="0" parTransId="{5A43269E-4BDE-4855-9F24-356A4E1525B6}" sibTransId="{58B4848B-0A83-4DF2-9276-EA6BACFE1162}"/>
    <dgm:cxn modelId="{795753CA-3991-45F1-97DB-8EA384B14A5B}" type="presOf" srcId="{1568B785-D52B-4E91-8A87-6682EF14FF58}" destId="{8DDC1AA9-3E55-4B35-9F76-0333A4E56099}" srcOrd="0" destOrd="0" presId="urn:microsoft.com/office/officeart/2005/8/layout/equation2"/>
    <dgm:cxn modelId="{90D6F9D1-0DE6-48F9-ABE9-61B185D07461}" type="presOf" srcId="{5C588617-9DDA-47C3-9169-B7454A5912F8}" destId="{AD2F65B0-88E3-45A1-9B06-0D45E3FC7BAE}" srcOrd="0" destOrd="0" presId="urn:microsoft.com/office/officeart/2005/8/layout/equation2"/>
    <dgm:cxn modelId="{F9893F8D-F48C-4CB6-8087-73B1280B8498}" type="presParOf" srcId="{A91ADF64-A4C5-43E9-A903-382008B5E3C4}" destId="{5C1CCC52-0AAA-4F12-814E-53C171170879}" srcOrd="0" destOrd="0" presId="urn:microsoft.com/office/officeart/2005/8/layout/equation2"/>
    <dgm:cxn modelId="{FE1A6B11-8834-45EE-9CDE-C398F55D4735}" type="presParOf" srcId="{5C1CCC52-0AAA-4F12-814E-53C171170879}" destId="{8DDC1AA9-3E55-4B35-9F76-0333A4E56099}" srcOrd="0" destOrd="0" presId="urn:microsoft.com/office/officeart/2005/8/layout/equation2"/>
    <dgm:cxn modelId="{167211DB-ED3F-405C-BA5B-1F6E8663B7FE}" type="presParOf" srcId="{5C1CCC52-0AAA-4F12-814E-53C171170879}" destId="{8DDFD5D8-C650-4AAE-B955-CC7F70B3FAA3}" srcOrd="1" destOrd="0" presId="urn:microsoft.com/office/officeart/2005/8/layout/equation2"/>
    <dgm:cxn modelId="{0136104B-39C4-412A-BB1C-AF34E67585DA}" type="presParOf" srcId="{5C1CCC52-0AAA-4F12-814E-53C171170879}" destId="{AD2F65B0-88E3-45A1-9B06-0D45E3FC7BAE}" srcOrd="2" destOrd="0" presId="urn:microsoft.com/office/officeart/2005/8/layout/equation2"/>
    <dgm:cxn modelId="{89BBF586-A167-4A70-B327-22F9350B2F3A}" type="presParOf" srcId="{5C1CCC52-0AAA-4F12-814E-53C171170879}" destId="{3D9E81CC-6EB8-4483-B65B-F1286138F300}" srcOrd="3" destOrd="0" presId="urn:microsoft.com/office/officeart/2005/8/layout/equation2"/>
    <dgm:cxn modelId="{165DC065-6594-4D89-B037-399AA6C0820F}" type="presParOf" srcId="{5C1CCC52-0AAA-4F12-814E-53C171170879}" destId="{5A21C7C2-9A0C-435E-9E21-9C2204543305}" srcOrd="4" destOrd="0" presId="urn:microsoft.com/office/officeart/2005/8/layout/equation2"/>
    <dgm:cxn modelId="{D70911D3-B746-49DF-AA96-638008736D03}" type="presParOf" srcId="{A91ADF64-A4C5-43E9-A903-382008B5E3C4}" destId="{1E44CA5C-37B9-49FC-B629-7ABDFB1A63D5}" srcOrd="1" destOrd="0" presId="urn:microsoft.com/office/officeart/2005/8/layout/equation2"/>
    <dgm:cxn modelId="{7720CE47-C3F6-45F0-939B-A51B25B345AD}" type="presParOf" srcId="{1E44CA5C-37B9-49FC-B629-7ABDFB1A63D5}" destId="{42F30DF9-D049-49AE-8A2F-137D68672BB2}" srcOrd="0" destOrd="0" presId="urn:microsoft.com/office/officeart/2005/8/layout/equation2"/>
    <dgm:cxn modelId="{1E772507-F909-49A3-A330-1AE83D55F5E5}" type="presParOf" srcId="{A91ADF64-A4C5-43E9-A903-382008B5E3C4}" destId="{68CE2BE1-4022-4B72-81A8-8ED8FFF84503}" srcOrd="2" destOrd="0" presId="urn:microsoft.com/office/officeart/2005/8/layout/equati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12A3FC17-B3FC-4D81-A18E-CE8E30A16D3E}" type="doc">
      <dgm:prSet loTypeId="urn:microsoft.com/office/officeart/2009/3/layout/StepUpProcess" loCatId="process" qsTypeId="urn:microsoft.com/office/officeart/2005/8/quickstyle/simple1" qsCatId="simple" csTypeId="urn:microsoft.com/office/officeart/2005/8/colors/colorful1" csCatId="colorful" phldr="1"/>
      <dgm:spPr/>
    </dgm:pt>
    <dgm:pt modelId="{E2AA3A81-4E38-44C4-9133-0E20AF4138D6}">
      <dgm:prSet phldrT="[Text]" custT="1"/>
      <dgm:spPr/>
      <dgm:t>
        <a:bodyPr/>
        <a:lstStyle/>
        <a:p>
          <a:pPr algn="ctr"/>
          <a:r>
            <a:rPr lang="az-Latn-AZ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29</a:t>
          </a:r>
        </a:p>
        <a:p>
          <a:pPr algn="l"/>
          <a:r>
            <a:rPr lang="en-US" sz="2200" b="1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az-Latn-AZ" sz="2200" b="1" dirty="0">
              <a:latin typeface="Times New Roman" panose="02020603050405020304" pitchFamily="18" charset="0"/>
              <a:cs typeface="Times New Roman" panose="02020603050405020304" pitchFamily="18" charset="0"/>
            </a:rPr>
            <a:t>T</a:t>
          </a:r>
          <a:r>
            <a:rPr lang="ru-RU" sz="2200" b="1" dirty="0">
              <a:latin typeface="Times New Roman" panose="02020603050405020304" pitchFamily="18" charset="0"/>
              <a:cs typeface="Times New Roman" panose="02020603050405020304" pitchFamily="18" charset="0"/>
            </a:rPr>
            <a:t>əlim, seminar və icma görüşləri</a:t>
          </a:r>
          <a:endParaRPr lang="en-US" sz="22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1AE8508-428A-4836-AF48-DBC26C12E61F}" type="parTrans" cxnId="{C71B7D8E-CDAA-4800-BF92-B8686B36A63F}">
      <dgm:prSet/>
      <dgm:spPr/>
      <dgm:t>
        <a:bodyPr/>
        <a:lstStyle/>
        <a:p>
          <a:endParaRPr lang="en-US"/>
        </a:p>
      </dgm:t>
    </dgm:pt>
    <dgm:pt modelId="{AEA17510-FCF6-4C86-9ADF-77C528D2E3C2}" type="sibTrans" cxnId="{C71B7D8E-CDAA-4800-BF92-B8686B36A63F}">
      <dgm:prSet/>
      <dgm:spPr/>
      <dgm:t>
        <a:bodyPr/>
        <a:lstStyle/>
        <a:p>
          <a:endParaRPr lang="en-US"/>
        </a:p>
      </dgm:t>
    </dgm:pt>
    <dgm:pt modelId="{4697C984-B96D-4F05-9EB4-73C3B953AB59}">
      <dgm:prSet phldrT="[Text]" custT="1"/>
      <dgm:spPr/>
      <dgm:t>
        <a:bodyPr/>
        <a:lstStyle/>
        <a:p>
          <a:pPr algn="ctr"/>
          <a:r>
            <a:rPr lang="az-Latn-AZ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6 </a:t>
          </a:r>
        </a:p>
        <a:p>
          <a:pPr algn="ctr"/>
          <a:r>
            <a:rPr lang="az-Latn-AZ" sz="2800" b="1" dirty="0">
              <a:latin typeface="Times New Roman" panose="02020603050405020304" pitchFamily="18" charset="0"/>
              <a:cs typeface="Times New Roman" panose="02020603050405020304" pitchFamily="18" charset="0"/>
            </a:rPr>
            <a:t>layihə</a:t>
          </a:r>
          <a:endParaRPr lang="en-US" sz="28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04D253E-A7BC-4424-B03E-36C87E5127A8}" type="parTrans" cxnId="{650B81DB-57F3-4597-9551-C30898107AD4}">
      <dgm:prSet/>
      <dgm:spPr/>
      <dgm:t>
        <a:bodyPr/>
        <a:lstStyle/>
        <a:p>
          <a:endParaRPr lang="en-US"/>
        </a:p>
      </dgm:t>
    </dgm:pt>
    <dgm:pt modelId="{B724D92D-8AAE-441B-84E0-191EAE735011}" type="sibTrans" cxnId="{650B81DB-57F3-4597-9551-C30898107AD4}">
      <dgm:prSet/>
      <dgm:spPr/>
      <dgm:t>
        <a:bodyPr/>
        <a:lstStyle/>
        <a:p>
          <a:endParaRPr lang="en-US"/>
        </a:p>
      </dgm:t>
    </dgm:pt>
    <dgm:pt modelId="{16383016-DCA6-41C9-977A-B8D7CEBACE1B}">
      <dgm:prSet phldrT="[Text]" custT="1"/>
      <dgm:spPr/>
      <dgm:t>
        <a:bodyPr/>
        <a:lstStyle/>
        <a:p>
          <a:pPr algn="ctr"/>
          <a:r>
            <a:rPr lang="az-Latn-AZ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1868</a:t>
          </a:r>
        </a:p>
        <a:p>
          <a:pPr algn="ctr"/>
          <a:r>
            <a:rPr lang="az-Latn-AZ" sz="2800" b="1" dirty="0">
              <a:latin typeface="Times New Roman" panose="02020603050405020304" pitchFamily="18" charset="0"/>
              <a:cs typeface="Times New Roman" panose="02020603050405020304" pitchFamily="18" charset="0"/>
            </a:rPr>
            <a:t> iştirakçı</a:t>
          </a:r>
          <a:endParaRPr lang="en-US" sz="28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3481CBB-9CB3-4ACA-B12C-5D648A98CACB}" type="parTrans" cxnId="{11EA0180-18DB-4454-B62C-4908C32F2CB9}">
      <dgm:prSet/>
      <dgm:spPr/>
      <dgm:t>
        <a:bodyPr/>
        <a:lstStyle/>
        <a:p>
          <a:endParaRPr lang="en-US"/>
        </a:p>
      </dgm:t>
    </dgm:pt>
    <dgm:pt modelId="{73D38E91-DDC3-47DC-B7D5-1608A6430C8D}" type="sibTrans" cxnId="{11EA0180-18DB-4454-B62C-4908C32F2CB9}">
      <dgm:prSet/>
      <dgm:spPr/>
      <dgm:t>
        <a:bodyPr/>
        <a:lstStyle/>
        <a:p>
          <a:endParaRPr lang="en-US"/>
        </a:p>
      </dgm:t>
    </dgm:pt>
    <dgm:pt modelId="{2FC08EFF-DBB1-480B-8573-60E2FFB31B74}" type="pres">
      <dgm:prSet presAssocID="{12A3FC17-B3FC-4D81-A18E-CE8E30A16D3E}" presName="rootnode" presStyleCnt="0">
        <dgm:presLayoutVars>
          <dgm:chMax/>
          <dgm:chPref/>
          <dgm:dir/>
          <dgm:animLvl val="lvl"/>
        </dgm:presLayoutVars>
      </dgm:prSet>
      <dgm:spPr/>
    </dgm:pt>
    <dgm:pt modelId="{97AD3AAB-C49A-4881-BDAE-FDAB1BB003CA}" type="pres">
      <dgm:prSet presAssocID="{E2AA3A81-4E38-44C4-9133-0E20AF4138D6}" presName="composite" presStyleCnt="0"/>
      <dgm:spPr/>
    </dgm:pt>
    <dgm:pt modelId="{C512295A-8E37-4B84-9BA6-BF90279EF283}" type="pres">
      <dgm:prSet presAssocID="{E2AA3A81-4E38-44C4-9133-0E20AF4138D6}" presName="LShape" presStyleLbl="alignNode1" presStyleIdx="0" presStyleCnt="5"/>
      <dgm:spPr/>
    </dgm:pt>
    <dgm:pt modelId="{3CAA4505-CAE2-43A2-977F-3E27E4744990}" type="pres">
      <dgm:prSet presAssocID="{E2AA3A81-4E38-44C4-9133-0E20AF4138D6}" presName="ParentText" presStyleLbl="revTx" presStyleIdx="0" presStyleCnt="3">
        <dgm:presLayoutVars>
          <dgm:chMax val="0"/>
          <dgm:chPref val="0"/>
          <dgm:bulletEnabled val="1"/>
        </dgm:presLayoutVars>
      </dgm:prSet>
      <dgm:spPr/>
    </dgm:pt>
    <dgm:pt modelId="{B75BB269-35C3-4CBE-8024-78BDCCE6559E}" type="pres">
      <dgm:prSet presAssocID="{E2AA3A81-4E38-44C4-9133-0E20AF4138D6}" presName="Triangle" presStyleLbl="alignNode1" presStyleIdx="1" presStyleCnt="5"/>
      <dgm:spPr/>
    </dgm:pt>
    <dgm:pt modelId="{0292FF18-1E08-4B32-9CF2-1D8C0E75257D}" type="pres">
      <dgm:prSet presAssocID="{AEA17510-FCF6-4C86-9ADF-77C528D2E3C2}" presName="sibTrans" presStyleCnt="0"/>
      <dgm:spPr/>
    </dgm:pt>
    <dgm:pt modelId="{732ABBD7-84ED-4DE8-8C2A-C3CAF4001660}" type="pres">
      <dgm:prSet presAssocID="{AEA17510-FCF6-4C86-9ADF-77C528D2E3C2}" presName="space" presStyleCnt="0"/>
      <dgm:spPr/>
    </dgm:pt>
    <dgm:pt modelId="{184F8B39-75E9-4020-BCB1-92F4201919C5}" type="pres">
      <dgm:prSet presAssocID="{4697C984-B96D-4F05-9EB4-73C3B953AB59}" presName="composite" presStyleCnt="0"/>
      <dgm:spPr/>
    </dgm:pt>
    <dgm:pt modelId="{460F8717-8C5A-4352-8F4F-1CB7169B30F4}" type="pres">
      <dgm:prSet presAssocID="{4697C984-B96D-4F05-9EB4-73C3B953AB59}" presName="LShape" presStyleLbl="alignNode1" presStyleIdx="2" presStyleCnt="5"/>
      <dgm:spPr/>
    </dgm:pt>
    <dgm:pt modelId="{409BB549-9447-4A2B-B54B-012C523117E1}" type="pres">
      <dgm:prSet presAssocID="{4697C984-B96D-4F05-9EB4-73C3B953AB59}" presName="ParentText" presStyleLbl="revTx" presStyleIdx="1" presStyleCnt="3">
        <dgm:presLayoutVars>
          <dgm:chMax val="0"/>
          <dgm:chPref val="0"/>
          <dgm:bulletEnabled val="1"/>
        </dgm:presLayoutVars>
      </dgm:prSet>
      <dgm:spPr/>
    </dgm:pt>
    <dgm:pt modelId="{A339270E-1E23-4367-97A7-73BD62FF8D11}" type="pres">
      <dgm:prSet presAssocID="{4697C984-B96D-4F05-9EB4-73C3B953AB59}" presName="Triangle" presStyleLbl="alignNode1" presStyleIdx="3" presStyleCnt="5"/>
      <dgm:spPr/>
    </dgm:pt>
    <dgm:pt modelId="{F74EE2F7-2363-4AD4-AE1A-D6EEE877F3A7}" type="pres">
      <dgm:prSet presAssocID="{B724D92D-8AAE-441B-84E0-191EAE735011}" presName="sibTrans" presStyleCnt="0"/>
      <dgm:spPr/>
    </dgm:pt>
    <dgm:pt modelId="{DDAD197F-3804-4A8C-8B01-0D45A3E3AE18}" type="pres">
      <dgm:prSet presAssocID="{B724D92D-8AAE-441B-84E0-191EAE735011}" presName="space" presStyleCnt="0"/>
      <dgm:spPr/>
    </dgm:pt>
    <dgm:pt modelId="{CA3AC81F-D1FF-4403-8655-030B1888E949}" type="pres">
      <dgm:prSet presAssocID="{16383016-DCA6-41C9-977A-B8D7CEBACE1B}" presName="composite" presStyleCnt="0"/>
      <dgm:spPr/>
    </dgm:pt>
    <dgm:pt modelId="{F369D9E9-FD80-4501-8349-A7C0CAF74C60}" type="pres">
      <dgm:prSet presAssocID="{16383016-DCA6-41C9-977A-B8D7CEBACE1B}" presName="LShape" presStyleLbl="alignNode1" presStyleIdx="4" presStyleCnt="5"/>
      <dgm:spPr/>
    </dgm:pt>
    <dgm:pt modelId="{FE5743F7-1390-4FC9-B759-9482DD8310FD}" type="pres">
      <dgm:prSet presAssocID="{16383016-DCA6-41C9-977A-B8D7CEBACE1B}" presName="ParentText" presStyleLbl="revTx" presStyleIdx="2" presStyleCnt="3">
        <dgm:presLayoutVars>
          <dgm:chMax val="0"/>
          <dgm:chPref val="0"/>
          <dgm:bulletEnabled val="1"/>
        </dgm:presLayoutVars>
      </dgm:prSet>
      <dgm:spPr/>
    </dgm:pt>
  </dgm:ptLst>
  <dgm:cxnLst>
    <dgm:cxn modelId="{06176F17-8213-4373-8B0F-B9C2A1F27D15}" type="presOf" srcId="{E2AA3A81-4E38-44C4-9133-0E20AF4138D6}" destId="{3CAA4505-CAE2-43A2-977F-3E27E4744990}" srcOrd="0" destOrd="0" presId="urn:microsoft.com/office/officeart/2009/3/layout/StepUpProcess"/>
    <dgm:cxn modelId="{3514D753-FC48-4A85-86D9-8ED9C4860B49}" type="presOf" srcId="{16383016-DCA6-41C9-977A-B8D7CEBACE1B}" destId="{FE5743F7-1390-4FC9-B759-9482DD8310FD}" srcOrd="0" destOrd="0" presId="urn:microsoft.com/office/officeart/2009/3/layout/StepUpProcess"/>
    <dgm:cxn modelId="{11EA0180-18DB-4454-B62C-4908C32F2CB9}" srcId="{12A3FC17-B3FC-4D81-A18E-CE8E30A16D3E}" destId="{16383016-DCA6-41C9-977A-B8D7CEBACE1B}" srcOrd="2" destOrd="0" parTransId="{C3481CBB-9CB3-4ACA-B12C-5D648A98CACB}" sibTransId="{73D38E91-DDC3-47DC-B7D5-1608A6430C8D}"/>
    <dgm:cxn modelId="{C71B7D8E-CDAA-4800-BF92-B8686B36A63F}" srcId="{12A3FC17-B3FC-4D81-A18E-CE8E30A16D3E}" destId="{E2AA3A81-4E38-44C4-9133-0E20AF4138D6}" srcOrd="0" destOrd="0" parTransId="{71AE8508-428A-4836-AF48-DBC26C12E61F}" sibTransId="{AEA17510-FCF6-4C86-9ADF-77C528D2E3C2}"/>
    <dgm:cxn modelId="{EF4542CE-4AD7-4E69-8860-5D18709AC8C0}" type="presOf" srcId="{12A3FC17-B3FC-4D81-A18E-CE8E30A16D3E}" destId="{2FC08EFF-DBB1-480B-8573-60E2FFB31B74}" srcOrd="0" destOrd="0" presId="urn:microsoft.com/office/officeart/2009/3/layout/StepUpProcess"/>
    <dgm:cxn modelId="{650B81DB-57F3-4597-9551-C30898107AD4}" srcId="{12A3FC17-B3FC-4D81-A18E-CE8E30A16D3E}" destId="{4697C984-B96D-4F05-9EB4-73C3B953AB59}" srcOrd="1" destOrd="0" parTransId="{F04D253E-A7BC-4424-B03E-36C87E5127A8}" sibTransId="{B724D92D-8AAE-441B-84E0-191EAE735011}"/>
    <dgm:cxn modelId="{D7EA09E5-CB3C-42D1-A494-1956F9270D82}" type="presOf" srcId="{4697C984-B96D-4F05-9EB4-73C3B953AB59}" destId="{409BB549-9447-4A2B-B54B-012C523117E1}" srcOrd="0" destOrd="0" presId="urn:microsoft.com/office/officeart/2009/3/layout/StepUpProcess"/>
    <dgm:cxn modelId="{85E40390-A584-489F-8081-9F6077B6AB1A}" type="presParOf" srcId="{2FC08EFF-DBB1-480B-8573-60E2FFB31B74}" destId="{97AD3AAB-C49A-4881-BDAE-FDAB1BB003CA}" srcOrd="0" destOrd="0" presId="urn:microsoft.com/office/officeart/2009/3/layout/StepUpProcess"/>
    <dgm:cxn modelId="{329BB350-BABD-428C-9975-715EE95B7E6D}" type="presParOf" srcId="{97AD3AAB-C49A-4881-BDAE-FDAB1BB003CA}" destId="{C512295A-8E37-4B84-9BA6-BF90279EF283}" srcOrd="0" destOrd="0" presId="urn:microsoft.com/office/officeart/2009/3/layout/StepUpProcess"/>
    <dgm:cxn modelId="{CAB9579A-1681-4C2F-97EC-5148A1300C77}" type="presParOf" srcId="{97AD3AAB-C49A-4881-BDAE-FDAB1BB003CA}" destId="{3CAA4505-CAE2-43A2-977F-3E27E4744990}" srcOrd="1" destOrd="0" presId="urn:microsoft.com/office/officeart/2009/3/layout/StepUpProcess"/>
    <dgm:cxn modelId="{DA5A7843-B243-4F09-AF07-11C2D4767C01}" type="presParOf" srcId="{97AD3AAB-C49A-4881-BDAE-FDAB1BB003CA}" destId="{B75BB269-35C3-4CBE-8024-78BDCCE6559E}" srcOrd="2" destOrd="0" presId="urn:microsoft.com/office/officeart/2009/3/layout/StepUpProcess"/>
    <dgm:cxn modelId="{0C7977F1-3683-4973-90B4-C19568D48A97}" type="presParOf" srcId="{2FC08EFF-DBB1-480B-8573-60E2FFB31B74}" destId="{0292FF18-1E08-4B32-9CF2-1D8C0E75257D}" srcOrd="1" destOrd="0" presId="urn:microsoft.com/office/officeart/2009/3/layout/StepUpProcess"/>
    <dgm:cxn modelId="{2C9D9B6F-3458-4B5D-8968-4BFC06502122}" type="presParOf" srcId="{0292FF18-1E08-4B32-9CF2-1D8C0E75257D}" destId="{732ABBD7-84ED-4DE8-8C2A-C3CAF4001660}" srcOrd="0" destOrd="0" presId="urn:microsoft.com/office/officeart/2009/3/layout/StepUpProcess"/>
    <dgm:cxn modelId="{0127D86E-0183-4C1E-9CA6-98AF250262C4}" type="presParOf" srcId="{2FC08EFF-DBB1-480B-8573-60E2FFB31B74}" destId="{184F8B39-75E9-4020-BCB1-92F4201919C5}" srcOrd="2" destOrd="0" presId="urn:microsoft.com/office/officeart/2009/3/layout/StepUpProcess"/>
    <dgm:cxn modelId="{BA14F29C-FA21-4689-B6B0-7270542625FA}" type="presParOf" srcId="{184F8B39-75E9-4020-BCB1-92F4201919C5}" destId="{460F8717-8C5A-4352-8F4F-1CB7169B30F4}" srcOrd="0" destOrd="0" presId="urn:microsoft.com/office/officeart/2009/3/layout/StepUpProcess"/>
    <dgm:cxn modelId="{176E8C49-ECF8-459D-8D8A-E37A396FFED9}" type="presParOf" srcId="{184F8B39-75E9-4020-BCB1-92F4201919C5}" destId="{409BB549-9447-4A2B-B54B-012C523117E1}" srcOrd="1" destOrd="0" presId="urn:microsoft.com/office/officeart/2009/3/layout/StepUpProcess"/>
    <dgm:cxn modelId="{1B294E63-BC36-49B5-9292-5256938989C6}" type="presParOf" srcId="{184F8B39-75E9-4020-BCB1-92F4201919C5}" destId="{A339270E-1E23-4367-97A7-73BD62FF8D11}" srcOrd="2" destOrd="0" presId="urn:microsoft.com/office/officeart/2009/3/layout/StepUpProcess"/>
    <dgm:cxn modelId="{1F24A82C-D957-4B8E-B474-93AF41117AFD}" type="presParOf" srcId="{2FC08EFF-DBB1-480B-8573-60E2FFB31B74}" destId="{F74EE2F7-2363-4AD4-AE1A-D6EEE877F3A7}" srcOrd="3" destOrd="0" presId="urn:microsoft.com/office/officeart/2009/3/layout/StepUpProcess"/>
    <dgm:cxn modelId="{826B3C7F-BD1B-4616-9D0D-C8F2C9356515}" type="presParOf" srcId="{F74EE2F7-2363-4AD4-AE1A-D6EEE877F3A7}" destId="{DDAD197F-3804-4A8C-8B01-0D45A3E3AE18}" srcOrd="0" destOrd="0" presId="urn:microsoft.com/office/officeart/2009/3/layout/StepUpProcess"/>
    <dgm:cxn modelId="{A52829D5-F50E-40F7-B4A6-D68A9C4CBB03}" type="presParOf" srcId="{2FC08EFF-DBB1-480B-8573-60E2FFB31B74}" destId="{CA3AC81F-D1FF-4403-8655-030B1888E949}" srcOrd="4" destOrd="0" presId="urn:microsoft.com/office/officeart/2009/3/layout/StepUpProcess"/>
    <dgm:cxn modelId="{575F5326-60CE-41A9-9D05-69EB6C0DE193}" type="presParOf" srcId="{CA3AC81F-D1FF-4403-8655-030B1888E949}" destId="{F369D9E9-FD80-4501-8349-A7C0CAF74C60}" srcOrd="0" destOrd="0" presId="urn:microsoft.com/office/officeart/2009/3/layout/StepUpProcess"/>
    <dgm:cxn modelId="{D45DD476-75F9-4F9C-9A98-CB16AA9E6474}" type="presParOf" srcId="{CA3AC81F-D1FF-4403-8655-030B1888E949}" destId="{FE5743F7-1390-4FC9-B759-9482DD8310FD}" srcOrd="1" destOrd="0" presId="urn:microsoft.com/office/officeart/2009/3/layout/StepUp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E271F44-99D1-411F-8B5E-8C7CD6FA76E7}">
      <dsp:nvSpPr>
        <dsp:cNvPr id="0" name=""/>
        <dsp:cNvSpPr/>
      </dsp:nvSpPr>
      <dsp:spPr>
        <a:xfrm>
          <a:off x="-4594335" y="-704407"/>
          <a:ext cx="5472816" cy="5472816"/>
        </a:xfrm>
        <a:prstGeom prst="blockArc">
          <a:avLst>
            <a:gd name="adj1" fmla="val 18900000"/>
            <a:gd name="adj2" fmla="val 2700000"/>
            <a:gd name="adj3" fmla="val 395"/>
          </a:avLst>
        </a:pr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8BD0794-D6DA-4E4E-A222-391DC21F5FCD}">
      <dsp:nvSpPr>
        <dsp:cNvPr id="0" name=""/>
        <dsp:cNvSpPr/>
      </dsp:nvSpPr>
      <dsp:spPr>
        <a:xfrm>
          <a:off x="564979" y="349252"/>
          <a:ext cx="6847433" cy="927095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5160" tIns="40640" rIns="40640" bIns="4064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z-Latn-AZ" sz="1600" kern="1200" dirty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rPr>
            <a:t>«Yetkinlik yaşına çatmayanların işləri və hüquqlarının müdafiəsi üzrə komissiyanın və yerli icra hakimiyyətlərinin qəyyumluq və himayə orqanlarının fəaliyyətinin səmərəliliyinin artırılması ilə bağlı normativ hüquqi bazanın təkmilləşdirilməsi»</a:t>
          </a:r>
          <a:endParaRPr lang="en-US" sz="1600" kern="1200" dirty="0">
            <a:latin typeface="Times New Roman" panose="02020603050405020304" pitchFamily="18" charset="0"/>
            <a:ea typeface="Tahoma" panose="020B0604030504040204" pitchFamily="34" charset="0"/>
            <a:cs typeface="Times New Roman" panose="02020603050405020304" pitchFamily="18" charset="0"/>
          </a:endParaRPr>
        </a:p>
      </dsp:txBody>
      <dsp:txXfrm>
        <a:off x="564979" y="349252"/>
        <a:ext cx="6847433" cy="927095"/>
      </dsp:txXfrm>
    </dsp:sp>
    <dsp:sp modelId="{1E2A0A6C-664B-4F84-8E00-CCBA16D1E713}">
      <dsp:nvSpPr>
        <dsp:cNvPr id="0" name=""/>
        <dsp:cNvSpPr/>
      </dsp:nvSpPr>
      <dsp:spPr>
        <a:xfrm>
          <a:off x="56979" y="304800"/>
          <a:ext cx="1016000" cy="101600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EA5889C-0C42-4653-9B6C-BE6847C3C412}">
      <dsp:nvSpPr>
        <dsp:cNvPr id="0" name=""/>
        <dsp:cNvSpPr/>
      </dsp:nvSpPr>
      <dsp:spPr>
        <a:xfrm>
          <a:off x="860432" y="1625599"/>
          <a:ext cx="6551980" cy="812800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5160" tIns="40640" rIns="40640" bIns="4064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z-Latn-AZ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«Uşaq hüquqlarının həyata keçirilməsinin bütün sahələrdə təmin edilməsi vəziyyətinin monitorinqi üzrə meyarları»</a:t>
          </a:r>
          <a:endParaRPr lang="en-US" sz="16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860432" y="1625599"/>
        <a:ext cx="6551980" cy="812800"/>
      </dsp:txXfrm>
    </dsp:sp>
    <dsp:sp modelId="{08E3D50D-5231-4F65-9F44-3389ABC699DB}">
      <dsp:nvSpPr>
        <dsp:cNvPr id="0" name=""/>
        <dsp:cNvSpPr/>
      </dsp:nvSpPr>
      <dsp:spPr>
        <a:xfrm>
          <a:off x="352432" y="1523999"/>
          <a:ext cx="1016000" cy="101600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B41D5F1-2364-4647-AF89-5C44174692C1}">
      <dsp:nvSpPr>
        <dsp:cNvPr id="0" name=""/>
        <dsp:cNvSpPr/>
      </dsp:nvSpPr>
      <dsp:spPr>
        <a:xfrm>
          <a:off x="564979" y="2844800"/>
          <a:ext cx="6847433" cy="812800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5160" tIns="40640" rIns="40640" bIns="4064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z-Latn-AZ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«Dövlət və qeyri-dövlət uşaq müəssisələrində xidmətin keyfiyyətinə dair tələblər»</a:t>
          </a:r>
          <a:endParaRPr lang="en-US" sz="16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64979" y="2844800"/>
        <a:ext cx="6847433" cy="812800"/>
      </dsp:txXfrm>
    </dsp:sp>
    <dsp:sp modelId="{7CF5768E-414D-4650-BE96-6C738E818A32}">
      <dsp:nvSpPr>
        <dsp:cNvPr id="0" name=""/>
        <dsp:cNvSpPr/>
      </dsp:nvSpPr>
      <dsp:spPr>
        <a:xfrm>
          <a:off x="56979" y="2743200"/>
          <a:ext cx="1016000" cy="101600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2567097-54D9-44B4-9DAC-91DDC0267C4A}">
      <dsp:nvSpPr>
        <dsp:cNvPr id="0" name=""/>
        <dsp:cNvSpPr/>
      </dsp:nvSpPr>
      <dsp:spPr>
        <a:xfrm>
          <a:off x="2385060" y="316441"/>
          <a:ext cx="4480560" cy="4480560"/>
        </a:xfrm>
        <a:prstGeom prst="pie">
          <a:avLst>
            <a:gd name="adj1" fmla="val 16200000"/>
            <a:gd name="adj2" fmla="val 1980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b="1" kern="1200">
              <a:latin typeface="Times New Roman" panose="02020603050405020304" pitchFamily="18" charset="0"/>
              <a:cs typeface="Times New Roman" panose="02020603050405020304" pitchFamily="18" charset="0"/>
            </a:rPr>
            <a:t>“Liderliyə gedən yol”</a:t>
          </a:r>
          <a:endParaRPr lang="en-US" sz="17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732020" y="888780"/>
        <a:ext cx="1173480" cy="906780"/>
      </dsp:txXfrm>
    </dsp:sp>
    <dsp:sp modelId="{7F9067FD-7FDD-443B-A6F5-EBF79019C4BD}">
      <dsp:nvSpPr>
        <dsp:cNvPr id="0" name=""/>
        <dsp:cNvSpPr/>
      </dsp:nvSpPr>
      <dsp:spPr>
        <a:xfrm>
          <a:off x="2438400" y="408720"/>
          <a:ext cx="4480560" cy="4480560"/>
        </a:xfrm>
        <a:prstGeom prst="pie">
          <a:avLst>
            <a:gd name="adj1" fmla="val 19800000"/>
            <a:gd name="adj2" fmla="val 180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b="1" kern="1200">
              <a:latin typeface="Times New Roman" panose="02020603050405020304" pitchFamily="18" charset="0"/>
              <a:cs typeface="Times New Roman" panose="02020603050405020304" pitchFamily="18" charset="0"/>
            </a:rPr>
            <a:t> “Qızlar Müzakirəyə Qoşulur”</a:t>
          </a:r>
          <a:endParaRPr lang="en-US" sz="17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478780" y="2222280"/>
        <a:ext cx="1226820" cy="880110"/>
      </dsp:txXfrm>
    </dsp:sp>
    <dsp:sp modelId="{BB13404F-0995-4DD9-964A-A2FDD9FBF9AC}">
      <dsp:nvSpPr>
        <dsp:cNvPr id="0" name=""/>
        <dsp:cNvSpPr/>
      </dsp:nvSpPr>
      <dsp:spPr>
        <a:xfrm>
          <a:off x="2385060" y="500998"/>
          <a:ext cx="4480560" cy="4480560"/>
        </a:xfrm>
        <a:prstGeom prst="pie">
          <a:avLst>
            <a:gd name="adj1" fmla="val 1800000"/>
            <a:gd name="adj2" fmla="val 540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b="1" kern="1200">
              <a:latin typeface="Times New Roman" panose="02020603050405020304" pitchFamily="18" charset="0"/>
              <a:cs typeface="Times New Roman" panose="02020603050405020304" pitchFamily="18" charset="0"/>
            </a:rPr>
            <a:t>"Oğlanlar müzakirəyə qoşulur" </a:t>
          </a:r>
          <a:endParaRPr lang="en-US" sz="17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732020" y="3529110"/>
        <a:ext cx="1173480" cy="906780"/>
      </dsp:txXfrm>
    </dsp:sp>
    <dsp:sp modelId="{46A6EA4C-DE85-4015-91F0-8F39E5D1A316}">
      <dsp:nvSpPr>
        <dsp:cNvPr id="0" name=""/>
        <dsp:cNvSpPr/>
      </dsp:nvSpPr>
      <dsp:spPr>
        <a:xfrm>
          <a:off x="2278380" y="500998"/>
          <a:ext cx="4480560" cy="4480560"/>
        </a:xfrm>
        <a:prstGeom prst="pie">
          <a:avLst>
            <a:gd name="adj1" fmla="val 5400000"/>
            <a:gd name="adj2" fmla="val 900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700" kern="1200" dirty="0">
            <a:solidFill>
              <a:schemeClr val="bg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238500" y="3529110"/>
        <a:ext cx="1173480" cy="906780"/>
      </dsp:txXfrm>
    </dsp:sp>
    <dsp:sp modelId="{48C7CBD6-2BF3-4C0C-B7F5-39D7675C8C0F}">
      <dsp:nvSpPr>
        <dsp:cNvPr id="0" name=""/>
        <dsp:cNvSpPr/>
      </dsp:nvSpPr>
      <dsp:spPr>
        <a:xfrm>
          <a:off x="2225040" y="408720"/>
          <a:ext cx="4480560" cy="4480560"/>
        </a:xfrm>
        <a:prstGeom prst="pie">
          <a:avLst>
            <a:gd name="adj1" fmla="val 9000000"/>
            <a:gd name="adj2" fmla="val 1260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700" kern="1200" dirty="0">
            <a:solidFill>
              <a:schemeClr val="bg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438400" y="2222280"/>
        <a:ext cx="1226820" cy="880110"/>
      </dsp:txXfrm>
    </dsp:sp>
    <dsp:sp modelId="{931F9CA0-DE7F-4159-B00B-4A07D2982C40}">
      <dsp:nvSpPr>
        <dsp:cNvPr id="0" name=""/>
        <dsp:cNvSpPr/>
      </dsp:nvSpPr>
      <dsp:spPr>
        <a:xfrm>
          <a:off x="2278380" y="316441"/>
          <a:ext cx="4480560" cy="4480560"/>
        </a:xfrm>
        <a:prstGeom prst="pie">
          <a:avLst>
            <a:gd name="adj1" fmla="val 12600000"/>
            <a:gd name="adj2" fmla="val 1620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700" b="1" kern="1200" dirty="0">
            <a:solidFill>
              <a:schemeClr val="bg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238500" y="888780"/>
        <a:ext cx="1173480" cy="906780"/>
      </dsp:txXfrm>
    </dsp:sp>
    <dsp:sp modelId="{957AA3F5-1CE2-4EAD-A791-B8725D0699EC}">
      <dsp:nvSpPr>
        <dsp:cNvPr id="0" name=""/>
        <dsp:cNvSpPr/>
      </dsp:nvSpPr>
      <dsp:spPr>
        <a:xfrm>
          <a:off x="2107528" y="39073"/>
          <a:ext cx="5035296" cy="5035296"/>
        </a:xfrm>
        <a:prstGeom prst="circularArrow">
          <a:avLst>
            <a:gd name="adj1" fmla="val 5085"/>
            <a:gd name="adj2" fmla="val 327528"/>
            <a:gd name="adj3" fmla="val 19472472"/>
            <a:gd name="adj4" fmla="val 16200251"/>
            <a:gd name="adj5" fmla="val 5932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8DF41D65-DAE7-481E-8231-3224DD35FC2C}">
      <dsp:nvSpPr>
        <dsp:cNvPr id="0" name=""/>
        <dsp:cNvSpPr/>
      </dsp:nvSpPr>
      <dsp:spPr>
        <a:xfrm>
          <a:off x="2160868" y="131352"/>
          <a:ext cx="5035296" cy="5035296"/>
        </a:xfrm>
        <a:prstGeom prst="circularArrow">
          <a:avLst>
            <a:gd name="adj1" fmla="val 5085"/>
            <a:gd name="adj2" fmla="val 327528"/>
            <a:gd name="adj3" fmla="val 1472472"/>
            <a:gd name="adj4" fmla="val 19800000"/>
            <a:gd name="adj5" fmla="val 5932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80FF30D9-36BF-420B-84E4-BA37A2987373}">
      <dsp:nvSpPr>
        <dsp:cNvPr id="0" name=""/>
        <dsp:cNvSpPr/>
      </dsp:nvSpPr>
      <dsp:spPr>
        <a:xfrm>
          <a:off x="2107528" y="223630"/>
          <a:ext cx="5035296" cy="5035296"/>
        </a:xfrm>
        <a:prstGeom prst="circularArrow">
          <a:avLst>
            <a:gd name="adj1" fmla="val 5085"/>
            <a:gd name="adj2" fmla="val 327528"/>
            <a:gd name="adj3" fmla="val 5072221"/>
            <a:gd name="adj4" fmla="val 1800000"/>
            <a:gd name="adj5" fmla="val 5932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4AC147EC-7269-41FD-9917-9AF46AE417E4}">
      <dsp:nvSpPr>
        <dsp:cNvPr id="0" name=""/>
        <dsp:cNvSpPr/>
      </dsp:nvSpPr>
      <dsp:spPr>
        <a:xfrm>
          <a:off x="2001175" y="223630"/>
          <a:ext cx="5035296" cy="5035296"/>
        </a:xfrm>
        <a:prstGeom prst="circularArrow">
          <a:avLst>
            <a:gd name="adj1" fmla="val 5085"/>
            <a:gd name="adj2" fmla="val 327528"/>
            <a:gd name="adj3" fmla="val 8672472"/>
            <a:gd name="adj4" fmla="val 5400251"/>
            <a:gd name="adj5" fmla="val 5932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BE40C671-B7A5-4B82-803F-108A3E902FD7}">
      <dsp:nvSpPr>
        <dsp:cNvPr id="0" name=""/>
        <dsp:cNvSpPr/>
      </dsp:nvSpPr>
      <dsp:spPr>
        <a:xfrm>
          <a:off x="1947835" y="131352"/>
          <a:ext cx="5035296" cy="5035296"/>
        </a:xfrm>
        <a:prstGeom prst="circularArrow">
          <a:avLst>
            <a:gd name="adj1" fmla="val 5085"/>
            <a:gd name="adj2" fmla="val 327528"/>
            <a:gd name="adj3" fmla="val 12272472"/>
            <a:gd name="adj4" fmla="val 9000000"/>
            <a:gd name="adj5" fmla="val 5932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E9CB68F3-B295-4820-8822-BF184619893E}">
      <dsp:nvSpPr>
        <dsp:cNvPr id="0" name=""/>
        <dsp:cNvSpPr/>
      </dsp:nvSpPr>
      <dsp:spPr>
        <a:xfrm>
          <a:off x="2001175" y="39073"/>
          <a:ext cx="5035296" cy="5035296"/>
        </a:xfrm>
        <a:prstGeom prst="circularArrow">
          <a:avLst>
            <a:gd name="adj1" fmla="val 5085"/>
            <a:gd name="adj2" fmla="val 327528"/>
            <a:gd name="adj3" fmla="val 15872221"/>
            <a:gd name="adj4" fmla="val 12600000"/>
            <a:gd name="adj5" fmla="val 5932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F674251-B7DB-433F-8980-D113B600D318}">
      <dsp:nvSpPr>
        <dsp:cNvPr id="0" name=""/>
        <dsp:cNvSpPr/>
      </dsp:nvSpPr>
      <dsp:spPr>
        <a:xfrm rot="16200000">
          <a:off x="1047750" y="-1047750"/>
          <a:ext cx="1866900" cy="3962400"/>
        </a:xfrm>
        <a:prstGeom prst="round1Rect">
          <a:avLst/>
        </a:prstGeom>
        <a:solidFill>
          <a:schemeClr val="accent3">
            <a:shade val="8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2712" tIns="362712" rIns="362712" bIns="362712" numCol="1" spcCol="1270" anchor="ctr" anchorCtr="0">
          <a:noAutofit/>
        </a:bodyPr>
        <a:lstStyle/>
        <a:p>
          <a:pPr marL="0" lvl="0" indent="0" algn="ctr" defTabSz="2266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100" kern="1200" dirty="0">
            <a:solidFill>
              <a:srgbClr val="00B0F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5400000">
        <a:off x="0" y="0"/>
        <a:ext cx="3962400" cy="1400175"/>
      </dsp:txXfrm>
    </dsp:sp>
    <dsp:sp modelId="{595D0F33-0D43-43EC-ACCE-3F6A4135793D}">
      <dsp:nvSpPr>
        <dsp:cNvPr id="0" name=""/>
        <dsp:cNvSpPr/>
      </dsp:nvSpPr>
      <dsp:spPr>
        <a:xfrm>
          <a:off x="3962400" y="0"/>
          <a:ext cx="3962400" cy="1866900"/>
        </a:xfrm>
        <a:prstGeom prst="round1Rect">
          <a:avLst/>
        </a:prstGeom>
        <a:solidFill>
          <a:schemeClr val="accent3">
            <a:shade val="80000"/>
            <a:hueOff val="100103"/>
            <a:satOff val="-5579"/>
            <a:lumOff val="9846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2712" tIns="362712" rIns="362712" bIns="362712" numCol="1" spcCol="1270" anchor="ctr" anchorCtr="0">
          <a:noAutofit/>
        </a:bodyPr>
        <a:lstStyle/>
        <a:p>
          <a:pPr marL="0" lvl="0" indent="0" algn="ctr" defTabSz="2266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100" kern="1200" dirty="0">
            <a:solidFill>
              <a:srgbClr val="FF66FF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962400" y="0"/>
        <a:ext cx="3962400" cy="1400175"/>
      </dsp:txXfrm>
    </dsp:sp>
    <dsp:sp modelId="{0B1070F7-1C35-483A-A667-2E15EDAA6AB1}">
      <dsp:nvSpPr>
        <dsp:cNvPr id="0" name=""/>
        <dsp:cNvSpPr/>
      </dsp:nvSpPr>
      <dsp:spPr>
        <a:xfrm rot="10800000">
          <a:off x="0" y="1866900"/>
          <a:ext cx="3962400" cy="1866900"/>
        </a:xfrm>
        <a:prstGeom prst="round1Rect">
          <a:avLst/>
        </a:prstGeom>
        <a:solidFill>
          <a:schemeClr val="accent3">
            <a:shade val="80000"/>
            <a:hueOff val="200207"/>
            <a:satOff val="-11157"/>
            <a:lumOff val="19693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6032" tIns="256032" rIns="256032" bIns="256032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z-Latn-AZ" sz="3600" b="1" kern="12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Kişi (34)</a:t>
          </a:r>
          <a:endParaRPr lang="en-US" sz="3600" b="1" kern="1200" dirty="0">
            <a:solidFill>
              <a:schemeClr val="accent1">
                <a:lumMod val="75000"/>
              </a:schemeClr>
            </a:solidFill>
          </a:endParaRPr>
        </a:p>
      </dsp:txBody>
      <dsp:txXfrm rot="10800000">
        <a:off x="0" y="2333624"/>
        <a:ext cx="3962400" cy="1400175"/>
      </dsp:txXfrm>
    </dsp:sp>
    <dsp:sp modelId="{4C75BAF1-B0A6-4514-B89A-52FF11E43C4F}">
      <dsp:nvSpPr>
        <dsp:cNvPr id="0" name=""/>
        <dsp:cNvSpPr/>
      </dsp:nvSpPr>
      <dsp:spPr>
        <a:xfrm rot="5400000">
          <a:off x="5010149" y="819150"/>
          <a:ext cx="1866900" cy="3962400"/>
        </a:xfrm>
        <a:prstGeom prst="round1Rect">
          <a:avLst/>
        </a:prstGeom>
        <a:solidFill>
          <a:schemeClr val="accent3">
            <a:shade val="80000"/>
            <a:hueOff val="300310"/>
            <a:satOff val="-16736"/>
            <a:lumOff val="29539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6032" tIns="256032" rIns="256032" bIns="256032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z-Latn-AZ" sz="3600" b="1" kern="1200" dirty="0">
              <a:solidFill>
                <a:srgbClr val="E830DB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Qadın (112)</a:t>
          </a:r>
          <a:endParaRPr lang="en-US" sz="3600" b="1" kern="1200" dirty="0">
            <a:solidFill>
              <a:srgbClr val="E830DB"/>
            </a:solidFill>
          </a:endParaRPr>
        </a:p>
      </dsp:txBody>
      <dsp:txXfrm rot="-5400000">
        <a:off x="3962400" y="2333624"/>
        <a:ext cx="3962400" cy="1400175"/>
      </dsp:txXfrm>
    </dsp:sp>
    <dsp:sp modelId="{D8817487-D6AE-4C91-8C2A-D84A6680E974}">
      <dsp:nvSpPr>
        <dsp:cNvPr id="0" name=""/>
        <dsp:cNvSpPr/>
      </dsp:nvSpPr>
      <dsp:spPr>
        <a:xfrm>
          <a:off x="1063955" y="530801"/>
          <a:ext cx="5777726" cy="1602798"/>
        </a:xfrm>
        <a:prstGeom prst="roundRect">
          <a:avLst/>
        </a:prstGeom>
        <a:solidFill>
          <a:schemeClr val="accent2"/>
        </a:solidFill>
        <a:ln w="38100" cap="flat" cmpd="sng" algn="ctr">
          <a:solidFill>
            <a:schemeClr val="lt1"/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chilly" dir="t"/>
        </a:scene3d>
        <a:sp3d z="12700" extrusionH="1700"/>
      </dsp:spPr>
      <dsp:style>
        <a:lnRef idx="3">
          <a:schemeClr val="lt1"/>
        </a:lnRef>
        <a:fillRef idx="1">
          <a:schemeClr val="accent2"/>
        </a:fillRef>
        <a:effectRef idx="1">
          <a:schemeClr val="accent2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z-Latn-AZ" sz="3200" b="1" kern="1200" cap="none" dirty="0">
              <a:latin typeface="Times New Roman" panose="02020603050405020304" pitchFamily="18" charset="0"/>
              <a:cs typeface="Times New Roman" panose="02020603050405020304" pitchFamily="18" charset="0"/>
            </a:rPr>
            <a:t>«</a:t>
          </a:r>
          <a:r>
            <a:rPr lang="en-US" sz="3200" b="1" kern="1200" cap="none" dirty="0">
              <a:latin typeface="Times New Roman" panose="02020603050405020304" pitchFamily="18" charset="0"/>
              <a:cs typeface="Times New Roman" panose="02020603050405020304" pitchFamily="18" charset="0"/>
            </a:rPr>
            <a:t>860 </a:t>
          </a:r>
          <a:r>
            <a:rPr lang="az-Latn-AZ" sz="3200" b="1" kern="1200" cap="none" dirty="0">
              <a:latin typeface="Times New Roman" panose="02020603050405020304" pitchFamily="18" charset="0"/>
              <a:cs typeface="Times New Roman" panose="02020603050405020304" pitchFamily="18" charset="0"/>
            </a:rPr>
            <a:t>Dəstək Xətti»nə </a:t>
          </a:r>
          <a:endParaRPr lang="en-US" sz="3200" b="1" kern="1200" cap="none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b="1" kern="1200" cap="none" dirty="0" err="1">
              <a:latin typeface="Times New Roman" panose="02020603050405020304" pitchFamily="18" charset="0"/>
              <a:cs typeface="Times New Roman" panose="02020603050405020304" pitchFamily="18" charset="0"/>
            </a:rPr>
            <a:t>daxil</a:t>
          </a:r>
          <a:r>
            <a:rPr lang="en-US" sz="3200" b="1" kern="1200" cap="none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3200" b="1" kern="1200" cap="none" dirty="0" err="1">
              <a:latin typeface="Times New Roman" panose="02020603050405020304" pitchFamily="18" charset="0"/>
              <a:cs typeface="Times New Roman" panose="02020603050405020304" pitchFamily="18" charset="0"/>
            </a:rPr>
            <a:t>olan</a:t>
          </a:r>
          <a:r>
            <a:rPr lang="az-Latn-AZ" sz="3200" b="1" kern="1200" cap="none" dirty="0">
              <a:latin typeface="Times New Roman" panose="02020603050405020304" pitchFamily="18" charset="0"/>
              <a:cs typeface="Times New Roman" panose="02020603050405020304" pitchFamily="18" charset="0"/>
            </a:rPr>
            <a:t> müraciətlərin təhlili </a:t>
          </a:r>
          <a:endParaRPr lang="en-US" sz="3200" kern="1200" dirty="0"/>
        </a:p>
      </dsp:txBody>
      <dsp:txXfrm>
        <a:off x="1142197" y="609043"/>
        <a:ext cx="5621242" cy="1446314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3F6E642-A474-4AF6-8585-8B09A1828A5E}">
      <dsp:nvSpPr>
        <dsp:cNvPr id="0" name=""/>
        <dsp:cNvSpPr/>
      </dsp:nvSpPr>
      <dsp:spPr>
        <a:xfrm>
          <a:off x="6489268" y="1121038"/>
          <a:ext cx="2844245" cy="2844771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6A53C8A-9801-4631-90B1-8F6222A9614E}">
      <dsp:nvSpPr>
        <dsp:cNvPr id="0" name=""/>
        <dsp:cNvSpPr/>
      </dsp:nvSpPr>
      <dsp:spPr>
        <a:xfrm>
          <a:off x="6583706" y="1215881"/>
          <a:ext cx="2655369" cy="2655086"/>
        </a:xfrm>
        <a:prstGeom prst="ellipse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2070" tIns="52070" rIns="52070" bIns="52070" numCol="1" spcCol="1270" anchor="ctr" anchorCtr="0">
          <a:noAutofit/>
        </a:bodyPr>
        <a:lstStyle/>
        <a:p>
          <a:pPr marL="0" lvl="0" indent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z-Latn-AZ" sz="4100" kern="1200" dirty="0">
              <a:solidFill>
                <a:schemeClr val="bg2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11      üzv</a:t>
          </a:r>
          <a:endParaRPr lang="en-US" sz="4100" kern="1200" dirty="0">
            <a:solidFill>
              <a:schemeClr val="bg2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6963309" y="1595250"/>
        <a:ext cx="1896163" cy="1896347"/>
      </dsp:txXfrm>
    </dsp:sp>
    <dsp:sp modelId="{ED3AFD2B-9BB3-4B86-86EF-372693EBE3CE}">
      <dsp:nvSpPr>
        <dsp:cNvPr id="0" name=""/>
        <dsp:cNvSpPr/>
      </dsp:nvSpPr>
      <dsp:spPr>
        <a:xfrm rot="2700000">
          <a:off x="3553085" y="1124477"/>
          <a:ext cx="2837394" cy="2837394"/>
        </a:xfrm>
        <a:prstGeom prst="teardrop">
          <a:avLst>
            <a:gd name="adj" fmla="val 10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75D4BD7-56A7-42E1-83B8-3AC5173B5E85}">
      <dsp:nvSpPr>
        <dsp:cNvPr id="0" name=""/>
        <dsp:cNvSpPr/>
      </dsp:nvSpPr>
      <dsp:spPr>
        <a:xfrm>
          <a:off x="3644097" y="1215881"/>
          <a:ext cx="2655369" cy="2655086"/>
        </a:xfrm>
        <a:prstGeom prst="ellipse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2070" tIns="52070" rIns="52070" bIns="52070" numCol="1" spcCol="1270" anchor="ctr" anchorCtr="0">
          <a:noAutofit/>
        </a:bodyPr>
        <a:lstStyle/>
        <a:p>
          <a:pPr marL="0" lvl="0" indent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z-Latn-AZ" sz="4100" kern="1200" dirty="0">
              <a:solidFill>
                <a:schemeClr val="bg2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39 namizəd</a:t>
          </a:r>
          <a:endParaRPr lang="en-US" sz="4100" kern="1200" dirty="0">
            <a:solidFill>
              <a:schemeClr val="bg2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023700" y="1595250"/>
        <a:ext cx="1896163" cy="1896347"/>
      </dsp:txXfrm>
    </dsp:sp>
    <dsp:sp modelId="{5E988BF3-0886-4CD5-8D00-9FD5E075ADA7}">
      <dsp:nvSpPr>
        <dsp:cNvPr id="0" name=""/>
        <dsp:cNvSpPr/>
      </dsp:nvSpPr>
      <dsp:spPr>
        <a:xfrm rot="2700000">
          <a:off x="613476" y="1124477"/>
          <a:ext cx="2837394" cy="2837394"/>
        </a:xfrm>
        <a:prstGeom prst="teardrop">
          <a:avLst>
            <a:gd name="adj" fmla="val 10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8FF5C19-34E8-4984-982D-8AF8263B4810}">
      <dsp:nvSpPr>
        <dsp:cNvPr id="0" name=""/>
        <dsp:cNvSpPr/>
      </dsp:nvSpPr>
      <dsp:spPr>
        <a:xfrm>
          <a:off x="704489" y="1215881"/>
          <a:ext cx="2655369" cy="2655086"/>
        </a:xfrm>
        <a:prstGeom prst="ellipse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2070" tIns="52070" rIns="52070" bIns="52070" numCol="1" spcCol="1270" anchor="ctr" anchorCtr="0">
          <a:noAutofit/>
        </a:bodyPr>
        <a:lstStyle/>
        <a:p>
          <a:pPr marL="0" lvl="0" indent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z-Latn-AZ" sz="4100" kern="1200" dirty="0">
              <a:solidFill>
                <a:schemeClr val="bg2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329 seçici</a:t>
          </a:r>
          <a:endParaRPr lang="en-US" sz="4100" kern="1200" dirty="0">
            <a:solidFill>
              <a:schemeClr val="bg2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084092" y="1595250"/>
        <a:ext cx="1896163" cy="189634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E1269B5-4B04-46DE-A120-B010D4F0A21F}">
      <dsp:nvSpPr>
        <dsp:cNvPr id="0" name=""/>
        <dsp:cNvSpPr/>
      </dsp:nvSpPr>
      <dsp:spPr>
        <a:xfrm>
          <a:off x="0" y="134619"/>
          <a:ext cx="4480560" cy="4480560"/>
        </a:xfrm>
        <a:prstGeom prst="pie">
          <a:avLst>
            <a:gd name="adj1" fmla="val 5400000"/>
            <a:gd name="adj2" fmla="val 1620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EA32AC1-872D-4921-AA88-E30B351EF0AB}">
      <dsp:nvSpPr>
        <dsp:cNvPr id="0" name=""/>
        <dsp:cNvSpPr/>
      </dsp:nvSpPr>
      <dsp:spPr>
        <a:xfrm>
          <a:off x="2240280" y="134619"/>
          <a:ext cx="5227319" cy="448056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z-Latn-AZ" sz="1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«Fövqəladə hallarda, pandemiya və bu kimi xüsusi vəziyyətlərdə uşaqların təhsilə, sosial və digər xidmətlərə təhlükəsiz çıxışında bərabərliyin təmin edilməsi Qaydası» </a:t>
          </a:r>
          <a:endParaRPr lang="en-US" sz="1800" kern="1200" dirty="0">
            <a:latin typeface="Times New Roman" panose="02020603050405020304" pitchFamily="18" charset="0"/>
            <a:ea typeface="Tahoma" panose="020B0604030504040204" pitchFamily="34" charset="0"/>
            <a:cs typeface="Times New Roman" panose="02020603050405020304" pitchFamily="18" charset="0"/>
          </a:endParaRPr>
        </a:p>
      </dsp:txBody>
      <dsp:txXfrm>
        <a:off x="2240280" y="134619"/>
        <a:ext cx="5227319" cy="1344170"/>
      </dsp:txXfrm>
    </dsp:sp>
    <dsp:sp modelId="{0486A742-1FE6-4536-9BC7-8526BF2BAD4D}">
      <dsp:nvSpPr>
        <dsp:cNvPr id="0" name=""/>
        <dsp:cNvSpPr/>
      </dsp:nvSpPr>
      <dsp:spPr>
        <a:xfrm>
          <a:off x="784099" y="1478790"/>
          <a:ext cx="2912361" cy="2912361"/>
        </a:xfrm>
        <a:prstGeom prst="pie">
          <a:avLst>
            <a:gd name="adj1" fmla="val 5400000"/>
            <a:gd name="adj2" fmla="val 1620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AB33867-EA4E-4B41-BF0C-325F261A3AAA}">
      <dsp:nvSpPr>
        <dsp:cNvPr id="0" name=""/>
        <dsp:cNvSpPr/>
      </dsp:nvSpPr>
      <dsp:spPr>
        <a:xfrm>
          <a:off x="2240280" y="1478790"/>
          <a:ext cx="5227319" cy="2912361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z-Latn-AZ" sz="1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«Çətin həyat şəraitində olan uşaqların aşkarlanması və onların sosial müdafiəsi Qaydası»</a:t>
          </a:r>
          <a:endParaRPr lang="en-US" sz="18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240280" y="1478790"/>
        <a:ext cx="5227319" cy="1344166"/>
      </dsp:txXfrm>
    </dsp:sp>
    <dsp:sp modelId="{5F49C9C0-C065-4809-B25C-320EB6239C03}">
      <dsp:nvSpPr>
        <dsp:cNvPr id="0" name=""/>
        <dsp:cNvSpPr/>
      </dsp:nvSpPr>
      <dsp:spPr>
        <a:xfrm>
          <a:off x="1568196" y="2822957"/>
          <a:ext cx="1344166" cy="1344166"/>
        </a:xfrm>
        <a:prstGeom prst="pie">
          <a:avLst>
            <a:gd name="adj1" fmla="val 5400000"/>
            <a:gd name="adj2" fmla="val 1620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5584966-DCF4-4BD8-8648-2C5E3D63C70B}">
      <dsp:nvSpPr>
        <dsp:cNvPr id="0" name=""/>
        <dsp:cNvSpPr/>
      </dsp:nvSpPr>
      <dsp:spPr>
        <a:xfrm>
          <a:off x="2240280" y="2822957"/>
          <a:ext cx="5227319" cy="1344166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z-Latn-AZ" sz="1800" b="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“Sosial Xidmət haqqında” Azərbaycan Respublikasının Qanunununda dəyişikliklər edilməsi barədə Qanun layihəsi</a:t>
          </a:r>
          <a:endParaRPr lang="en-US" sz="1800" b="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240280" y="2822957"/>
        <a:ext cx="5227319" cy="134416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BCD2FF8-5BB2-4A4F-BF86-C7D83C117FD7}">
      <dsp:nvSpPr>
        <dsp:cNvPr id="0" name=""/>
        <dsp:cNvSpPr/>
      </dsp:nvSpPr>
      <dsp:spPr>
        <a:xfrm rot="5400000">
          <a:off x="-186598" y="191048"/>
          <a:ext cx="1243991" cy="870794"/>
        </a:xfrm>
        <a:prstGeom prst="chevron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z-Latn-AZ" sz="1400" kern="1200" dirty="0"/>
            <a:t> </a:t>
          </a:r>
          <a:endParaRPr lang="en-US" sz="1400" kern="1200" dirty="0"/>
        </a:p>
      </dsp:txBody>
      <dsp:txXfrm rot="-5400000">
        <a:off x="1" y="439846"/>
        <a:ext cx="870794" cy="373197"/>
      </dsp:txXfrm>
    </dsp:sp>
    <dsp:sp modelId="{9C5D5610-4B4E-4B59-92F5-034B115DAED7}">
      <dsp:nvSpPr>
        <dsp:cNvPr id="0" name=""/>
        <dsp:cNvSpPr/>
      </dsp:nvSpPr>
      <dsp:spPr>
        <a:xfrm rot="5400000">
          <a:off x="4069699" y="-3194455"/>
          <a:ext cx="808594" cy="720640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0160" rIns="10160" bIns="10160" numCol="1" spcCol="1270" anchor="ctr" anchorCtr="0">
          <a:noAutofit/>
        </a:bodyPr>
        <a:lstStyle/>
        <a:p>
          <a:pPr marL="171450" lvl="1" indent="-171450" algn="ctr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“</a:t>
          </a:r>
          <a:r>
            <a:rPr lang="en-US" sz="16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Azərbaycan</a:t>
          </a:r>
          <a:r>
            <a:rPr lang="en-US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6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Respublikasının</a:t>
          </a:r>
          <a:r>
            <a:rPr lang="en-US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6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İcra</a:t>
          </a:r>
          <a:r>
            <a:rPr lang="en-US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6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Məcəlləsi</a:t>
          </a:r>
          <a:r>
            <a:rPr lang="en-US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” </a:t>
          </a:r>
          <a:r>
            <a:rPr lang="en-US" sz="16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layihəsi</a:t>
          </a:r>
          <a:endParaRPr lang="en-US" sz="16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-5400000">
        <a:off x="870794" y="43922"/>
        <a:ext cx="7166933" cy="729650"/>
      </dsp:txXfrm>
    </dsp:sp>
    <dsp:sp modelId="{08B369A0-C1C5-4C5D-8860-D2FC2E91BEE9}">
      <dsp:nvSpPr>
        <dsp:cNvPr id="0" name=""/>
        <dsp:cNvSpPr/>
      </dsp:nvSpPr>
      <dsp:spPr>
        <a:xfrm rot="5400000">
          <a:off x="-186598" y="1307981"/>
          <a:ext cx="1243991" cy="870794"/>
        </a:xfrm>
        <a:prstGeom prst="chevron">
          <a:avLst/>
        </a:prstGeom>
        <a:solidFill>
          <a:schemeClr val="accent4">
            <a:hueOff val="-442796"/>
            <a:satOff val="-7809"/>
            <a:lumOff val="490"/>
            <a:alphaOff val="0"/>
          </a:schemeClr>
        </a:solidFill>
        <a:ln w="25400" cap="flat" cmpd="sng" algn="ctr">
          <a:solidFill>
            <a:schemeClr val="accent4">
              <a:hueOff val="-442796"/>
              <a:satOff val="-7809"/>
              <a:lumOff val="49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z-Latn-AZ" sz="1400" kern="1200" dirty="0"/>
            <a:t> </a:t>
          </a:r>
          <a:endParaRPr lang="en-US" sz="1400" kern="1200" dirty="0"/>
        </a:p>
      </dsp:txBody>
      <dsp:txXfrm rot="-5400000">
        <a:off x="1" y="1556779"/>
        <a:ext cx="870794" cy="373197"/>
      </dsp:txXfrm>
    </dsp:sp>
    <dsp:sp modelId="{6BCC5934-D138-4109-ADD2-BF1031E753E6}">
      <dsp:nvSpPr>
        <dsp:cNvPr id="0" name=""/>
        <dsp:cNvSpPr/>
      </dsp:nvSpPr>
      <dsp:spPr>
        <a:xfrm rot="5400000">
          <a:off x="3929800" y="-2125197"/>
          <a:ext cx="1088392" cy="720640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-442796"/>
              <a:satOff val="-7809"/>
              <a:lumOff val="49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0160" rIns="10160" bIns="10160" numCol="1" spcCol="1270" anchor="ctr" anchorCtr="0">
          <a:noAutofit/>
        </a:bodyPr>
        <a:lstStyle/>
        <a:p>
          <a:pPr marL="171450" lvl="1" indent="-171450" algn="ctr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Yerli</a:t>
          </a:r>
          <a:r>
            <a:rPr lang="en-US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6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İcra</a:t>
          </a:r>
          <a:r>
            <a:rPr lang="en-US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6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hakimiyyətləri</a:t>
          </a:r>
          <a:r>
            <a:rPr lang="en-US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6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haqqında</a:t>
          </a:r>
          <a:r>
            <a:rPr lang="en-US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6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Əsasnamənin</a:t>
          </a:r>
          <a:r>
            <a:rPr lang="en-US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6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təsdiq</a:t>
          </a:r>
          <a:r>
            <a:rPr lang="en-US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6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edilməsi</a:t>
          </a:r>
          <a:r>
            <a:rPr lang="en-US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6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barədə</a:t>
          </a:r>
          <a:r>
            <a:rPr lang="en-US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AR </a:t>
          </a:r>
          <a:r>
            <a:rPr lang="en-US" sz="16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Prezidentinin</a:t>
          </a:r>
          <a:r>
            <a:rPr lang="en-US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2012-ci </a:t>
          </a:r>
          <a:r>
            <a:rPr lang="en-US" sz="16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il</a:t>
          </a:r>
          <a:r>
            <a:rPr lang="en-US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6 </a:t>
          </a:r>
          <a:r>
            <a:rPr lang="en-US" sz="16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iyun</a:t>
          </a:r>
          <a:r>
            <a:rPr lang="en-US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6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tarixli</a:t>
          </a:r>
          <a:r>
            <a:rPr lang="en-US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648 </a:t>
          </a:r>
          <a:r>
            <a:rPr lang="en-US" sz="16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nömrəli</a:t>
          </a:r>
          <a:r>
            <a:rPr lang="en-US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6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Fərmanında</a:t>
          </a:r>
          <a:r>
            <a:rPr lang="en-US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6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dəyişikliklər</a:t>
          </a:r>
          <a:r>
            <a:rPr lang="en-US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6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edilməsi</a:t>
          </a:r>
          <a:r>
            <a:rPr lang="en-US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6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haqqında</a:t>
          </a:r>
          <a:r>
            <a:rPr lang="en-US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6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Prezidentin</a:t>
          </a:r>
          <a:r>
            <a:rPr lang="en-US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6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Fərman</a:t>
          </a:r>
          <a:r>
            <a:rPr lang="en-US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6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layihəsinə</a:t>
          </a:r>
          <a:endParaRPr lang="en-US" sz="16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-5400000">
        <a:off x="870794" y="986940"/>
        <a:ext cx="7153274" cy="982130"/>
      </dsp:txXfrm>
    </dsp:sp>
    <dsp:sp modelId="{D7052A95-B4A9-402F-948D-C12715C136BC}">
      <dsp:nvSpPr>
        <dsp:cNvPr id="0" name=""/>
        <dsp:cNvSpPr/>
      </dsp:nvSpPr>
      <dsp:spPr>
        <a:xfrm rot="5400000">
          <a:off x="-186598" y="2516931"/>
          <a:ext cx="1243991" cy="870794"/>
        </a:xfrm>
        <a:prstGeom prst="chevron">
          <a:avLst/>
        </a:prstGeom>
        <a:solidFill>
          <a:schemeClr val="accent4">
            <a:hueOff val="-885592"/>
            <a:satOff val="-15617"/>
            <a:lumOff val="980"/>
            <a:alphaOff val="0"/>
          </a:schemeClr>
        </a:solidFill>
        <a:ln w="25400" cap="flat" cmpd="sng" algn="ctr">
          <a:solidFill>
            <a:schemeClr val="accent4">
              <a:hueOff val="-885592"/>
              <a:satOff val="-15617"/>
              <a:lumOff val="98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400" kern="1200" dirty="0"/>
        </a:p>
      </dsp:txBody>
      <dsp:txXfrm rot="-5400000">
        <a:off x="1" y="2765729"/>
        <a:ext cx="870794" cy="373197"/>
      </dsp:txXfrm>
    </dsp:sp>
    <dsp:sp modelId="{A5713669-6224-49CB-AC22-FDAF259D5530}">
      <dsp:nvSpPr>
        <dsp:cNvPr id="0" name=""/>
        <dsp:cNvSpPr/>
      </dsp:nvSpPr>
      <dsp:spPr>
        <a:xfrm rot="5400000">
          <a:off x="3849783" y="-849698"/>
          <a:ext cx="1228538" cy="720640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-885592"/>
              <a:satOff val="-15617"/>
              <a:lumOff val="98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0160" rIns="10160" bIns="10160" numCol="1" spcCol="1270" anchor="ctr" anchorCtr="0">
          <a:noAutofit/>
        </a:bodyPr>
        <a:lstStyle/>
        <a:p>
          <a:pPr marL="171450" lvl="1" indent="-171450" algn="ctr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“</a:t>
          </a:r>
          <a:r>
            <a:rPr lang="en-US" sz="16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Evdə</a:t>
          </a:r>
          <a:r>
            <a:rPr lang="en-US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(</a:t>
          </a:r>
          <a:r>
            <a:rPr lang="en-US" sz="16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səyyar</a:t>
          </a:r>
          <a:r>
            <a:rPr lang="en-US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) </a:t>
          </a:r>
          <a:r>
            <a:rPr lang="en-US" sz="16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sosial</a:t>
          </a:r>
          <a:r>
            <a:rPr lang="en-US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6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xidmətin</a:t>
          </a:r>
          <a:r>
            <a:rPr lang="en-US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6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göstərilməsi</a:t>
          </a:r>
          <a:r>
            <a:rPr lang="en-US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6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Qaydası”na</a:t>
          </a:r>
          <a:r>
            <a:rPr lang="en-US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, “</a:t>
          </a:r>
          <a:r>
            <a:rPr lang="en-US" sz="16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Dövlət</a:t>
          </a:r>
          <a:r>
            <a:rPr lang="en-US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6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sosial</a:t>
          </a:r>
          <a:r>
            <a:rPr lang="en-US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6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xidmət</a:t>
          </a:r>
          <a:r>
            <a:rPr lang="en-US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6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müəssisələrində</a:t>
          </a:r>
          <a:r>
            <a:rPr lang="en-US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6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və</a:t>
          </a:r>
          <a:r>
            <a:rPr lang="en-US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6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evlərdə</a:t>
          </a:r>
          <a:r>
            <a:rPr lang="en-US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6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qismən</a:t>
          </a:r>
          <a:r>
            <a:rPr lang="en-US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6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ödənişli</a:t>
          </a:r>
          <a:r>
            <a:rPr lang="en-US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6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və</a:t>
          </a:r>
          <a:r>
            <a:rPr lang="en-US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tam </a:t>
          </a:r>
          <a:r>
            <a:rPr lang="en-US" sz="16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ödənişli</a:t>
          </a:r>
          <a:r>
            <a:rPr lang="en-US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6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şərtlərlə</a:t>
          </a:r>
          <a:r>
            <a:rPr lang="en-US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6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sosial</a:t>
          </a:r>
          <a:r>
            <a:rPr lang="en-US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6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xidmətin</a:t>
          </a:r>
          <a:r>
            <a:rPr lang="en-US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6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göstərilməsi</a:t>
          </a:r>
          <a:r>
            <a:rPr lang="en-US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6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Qaydası”na</a:t>
          </a:r>
          <a:r>
            <a:rPr lang="en-US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6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və</a:t>
          </a:r>
          <a:r>
            <a:rPr lang="en-US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“</a:t>
          </a:r>
          <a:r>
            <a:rPr lang="en-US" sz="16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Çətin</a:t>
          </a:r>
          <a:r>
            <a:rPr lang="en-US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6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həyat</a:t>
          </a:r>
          <a:r>
            <a:rPr lang="en-US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6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şəraitində</a:t>
          </a:r>
          <a:r>
            <a:rPr lang="en-US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6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olan</a:t>
          </a:r>
          <a:r>
            <a:rPr lang="en-US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6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şəxslərə</a:t>
          </a:r>
          <a:r>
            <a:rPr lang="en-US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(</a:t>
          </a:r>
          <a:r>
            <a:rPr lang="en-US" sz="16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ailələrə</a:t>
          </a:r>
          <a:r>
            <a:rPr lang="en-US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) </a:t>
          </a:r>
          <a:r>
            <a:rPr lang="en-US" sz="16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dövlət</a:t>
          </a:r>
          <a:r>
            <a:rPr lang="en-US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6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büdcəsinin</a:t>
          </a:r>
          <a:r>
            <a:rPr lang="en-US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6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vəsaiti</a:t>
          </a:r>
          <a:r>
            <a:rPr lang="en-US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6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hesabına</a:t>
          </a:r>
          <a:r>
            <a:rPr lang="en-US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6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göstərilən</a:t>
          </a:r>
          <a:r>
            <a:rPr lang="en-US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6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sosial</a:t>
          </a:r>
          <a:r>
            <a:rPr lang="en-US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6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xidmətin</a:t>
          </a:r>
          <a:r>
            <a:rPr lang="en-US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6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zəmanət</a:t>
          </a:r>
          <a:r>
            <a:rPr lang="en-US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6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verilmiş</a:t>
          </a:r>
          <a:r>
            <a:rPr lang="en-US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6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həcmi</a:t>
          </a:r>
          <a:r>
            <a:rPr lang="en-US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6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Qaydası”na</a:t>
          </a:r>
          <a:r>
            <a:rPr lang="en-US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6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dair</a:t>
          </a:r>
          <a:r>
            <a:rPr lang="en-US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6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Nazirlər</a:t>
          </a:r>
          <a:r>
            <a:rPr lang="en-US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6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Kabinetinin</a:t>
          </a:r>
          <a:r>
            <a:rPr lang="en-US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6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qərar</a:t>
          </a:r>
          <a:r>
            <a:rPr lang="en-US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6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layihələrinə</a:t>
          </a:r>
          <a:r>
            <a:rPr lang="en-US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v</a:t>
          </a:r>
          <a:r>
            <a:rPr lang="az-Latn-AZ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ə s.</a:t>
          </a:r>
          <a:endParaRPr lang="en-US" sz="16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-5400000">
        <a:off x="860850" y="2199207"/>
        <a:ext cx="7146433" cy="1108594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C2C7417-2A2A-4E9F-A4D4-C2195E886883}">
      <dsp:nvSpPr>
        <dsp:cNvPr id="0" name=""/>
        <dsp:cNvSpPr/>
      </dsp:nvSpPr>
      <dsp:spPr>
        <a:xfrm>
          <a:off x="3601" y="0"/>
          <a:ext cx="4125453" cy="3714750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4048" tIns="384048" rIns="384048" bIns="384048" numCol="1" spcCol="1270" anchor="ctr" anchorCtr="0">
          <a:noAutofit/>
        </a:bodyPr>
        <a:lstStyle/>
        <a:p>
          <a:pPr marL="0" lvl="0" indent="0" algn="ctr" defTabSz="2400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4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601" y="1485900"/>
        <a:ext cx="4125453" cy="1485900"/>
      </dsp:txXfrm>
    </dsp:sp>
    <dsp:sp modelId="{9EC514FD-DA75-4F25-B86A-62905B32DA38}">
      <dsp:nvSpPr>
        <dsp:cNvPr id="0" name=""/>
        <dsp:cNvSpPr/>
      </dsp:nvSpPr>
      <dsp:spPr>
        <a:xfrm>
          <a:off x="2472278" y="304799"/>
          <a:ext cx="275952" cy="158782"/>
        </a:xfrm>
        <a:prstGeom prst="ellipse">
          <a:avLst/>
        </a:prstGeom>
        <a:solidFill>
          <a:schemeClr val="accent3"/>
        </a:solidFill>
        <a:ln w="25400" cap="flat" cmpd="sng" algn="ctr">
          <a:solidFill>
            <a:schemeClr val="accent3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3991852-EF7B-401A-A3B5-F4E1F34D851C}">
      <dsp:nvSpPr>
        <dsp:cNvPr id="0" name=""/>
        <dsp:cNvSpPr/>
      </dsp:nvSpPr>
      <dsp:spPr>
        <a:xfrm>
          <a:off x="4252818" y="0"/>
          <a:ext cx="4125453" cy="3714750"/>
        </a:xfrm>
        <a:prstGeom prst="roundRect">
          <a:avLst>
            <a:gd name="adj" fmla="val 10000"/>
          </a:avLst>
        </a:prstGeom>
        <a:solidFill>
          <a:schemeClr val="accent3">
            <a:hueOff val="-977644"/>
            <a:satOff val="23781"/>
            <a:lumOff val="392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4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252818" y="1485900"/>
        <a:ext cx="4125453" cy="1485900"/>
      </dsp:txXfrm>
    </dsp:sp>
    <dsp:sp modelId="{53D940B2-8DBA-4000-BF61-120E6A3EE845}">
      <dsp:nvSpPr>
        <dsp:cNvPr id="0" name=""/>
        <dsp:cNvSpPr/>
      </dsp:nvSpPr>
      <dsp:spPr>
        <a:xfrm>
          <a:off x="5995759" y="427369"/>
          <a:ext cx="490240" cy="338755"/>
        </a:xfrm>
        <a:prstGeom prst="ellipse">
          <a:avLst/>
        </a:prstGeom>
        <a:solidFill>
          <a:schemeClr val="accent4"/>
        </a:solidFill>
        <a:ln w="25400" cap="flat" cmpd="sng" algn="ctr">
          <a:solidFill>
            <a:schemeClr val="accent4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AF9E231-0ABF-4CF9-9203-A05BFED8FE36}">
      <dsp:nvSpPr>
        <dsp:cNvPr id="0" name=""/>
        <dsp:cNvSpPr/>
      </dsp:nvSpPr>
      <dsp:spPr>
        <a:xfrm>
          <a:off x="335274" y="2971800"/>
          <a:ext cx="7711324" cy="557212"/>
        </a:xfrm>
        <a:prstGeom prst="leftRightArrow">
          <a:avLst/>
        </a:prstGeom>
        <a:solidFill>
          <a:schemeClr val="accent3"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755CAB9-3BDC-4E44-B23C-0A2F9845F89F}">
      <dsp:nvSpPr>
        <dsp:cNvPr id="0" name=""/>
        <dsp:cNvSpPr/>
      </dsp:nvSpPr>
      <dsp:spPr>
        <a:xfrm>
          <a:off x="1194" y="1044541"/>
          <a:ext cx="2271263" cy="187331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54C0C66B-9721-4F75-876E-6F16959722BB}">
      <dsp:nvSpPr>
        <dsp:cNvPr id="0" name=""/>
        <dsp:cNvSpPr/>
      </dsp:nvSpPr>
      <dsp:spPr>
        <a:xfrm>
          <a:off x="1269076" y="1460146"/>
          <a:ext cx="2549928" cy="2549928"/>
        </a:xfrm>
        <a:prstGeom prst="leftCircularArrow">
          <a:avLst>
            <a:gd name="adj1" fmla="val 3330"/>
            <a:gd name="adj2" fmla="val 411530"/>
            <a:gd name="adj3" fmla="val 2187041"/>
            <a:gd name="adj4" fmla="val 9024489"/>
            <a:gd name="adj5" fmla="val 3885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13ADF6E4-3A70-443D-8C33-D9BA4892F9E9}">
      <dsp:nvSpPr>
        <dsp:cNvPr id="0" name=""/>
        <dsp:cNvSpPr/>
      </dsp:nvSpPr>
      <dsp:spPr>
        <a:xfrm>
          <a:off x="505919" y="2516433"/>
          <a:ext cx="2018900" cy="80285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3340" tIns="35560" rIns="53340" bIns="3556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40</a:t>
          </a:r>
        </a:p>
      </dsp:txBody>
      <dsp:txXfrm>
        <a:off x="529434" y="2539948"/>
        <a:ext cx="1971870" cy="755820"/>
      </dsp:txXfrm>
    </dsp:sp>
    <dsp:sp modelId="{D73A800F-37FE-4649-BF5A-08CD293E00EA}">
      <dsp:nvSpPr>
        <dsp:cNvPr id="0" name=""/>
        <dsp:cNvSpPr/>
      </dsp:nvSpPr>
      <dsp:spPr>
        <a:xfrm>
          <a:off x="2929186" y="1044541"/>
          <a:ext cx="2271263" cy="187331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4CFC3459-179D-4799-8806-273084D55CD7}">
      <dsp:nvSpPr>
        <dsp:cNvPr id="0" name=""/>
        <dsp:cNvSpPr/>
      </dsp:nvSpPr>
      <dsp:spPr>
        <a:xfrm>
          <a:off x="4178141" y="-121127"/>
          <a:ext cx="2840145" cy="2840145"/>
        </a:xfrm>
        <a:prstGeom prst="circularArrow">
          <a:avLst>
            <a:gd name="adj1" fmla="val 2990"/>
            <a:gd name="adj2" fmla="val 366520"/>
            <a:gd name="adj3" fmla="val 19457969"/>
            <a:gd name="adj4" fmla="val 12575511"/>
            <a:gd name="adj5" fmla="val 3488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97C068A9-DCA0-481B-AE9F-8426B7554E2B}">
      <dsp:nvSpPr>
        <dsp:cNvPr id="0" name=""/>
        <dsp:cNvSpPr/>
      </dsp:nvSpPr>
      <dsp:spPr>
        <a:xfrm>
          <a:off x="3433912" y="643116"/>
          <a:ext cx="2018900" cy="80285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3340" tIns="35560" rIns="53340" bIns="3556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z-Latn-AZ" sz="28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6 </a:t>
          </a:r>
        </a:p>
      </dsp:txBody>
      <dsp:txXfrm>
        <a:off x="3457427" y="666631"/>
        <a:ext cx="1971870" cy="755820"/>
      </dsp:txXfrm>
    </dsp:sp>
    <dsp:sp modelId="{7AE7D785-4E36-4633-84C7-5E2400BBA337}">
      <dsp:nvSpPr>
        <dsp:cNvPr id="0" name=""/>
        <dsp:cNvSpPr/>
      </dsp:nvSpPr>
      <dsp:spPr>
        <a:xfrm>
          <a:off x="5857179" y="1044541"/>
          <a:ext cx="2271263" cy="187331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BE7504D8-362F-485A-B374-4E1BFAEC0FB8}">
      <dsp:nvSpPr>
        <dsp:cNvPr id="0" name=""/>
        <dsp:cNvSpPr/>
      </dsp:nvSpPr>
      <dsp:spPr>
        <a:xfrm>
          <a:off x="6361904" y="2516433"/>
          <a:ext cx="2018900" cy="80285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3340" tIns="35560" rIns="53340" bIns="3556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az-Latn-AZ" sz="28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z-Latn-AZ" sz="28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8523</a:t>
          </a:r>
        </a:p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z-Latn-AZ" sz="28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endParaRPr lang="en-US" sz="28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6385419" y="2539948"/>
        <a:ext cx="1971870" cy="755820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7BA9FB9-F8CC-46ED-B779-99FA15501E53}">
      <dsp:nvSpPr>
        <dsp:cNvPr id="0" name=""/>
        <dsp:cNvSpPr/>
      </dsp:nvSpPr>
      <dsp:spPr>
        <a:xfrm>
          <a:off x="2022912" y="-20455"/>
          <a:ext cx="4711699" cy="4711699"/>
        </a:xfrm>
        <a:prstGeom prst="circularArrow">
          <a:avLst>
            <a:gd name="adj1" fmla="val 5274"/>
            <a:gd name="adj2" fmla="val 312630"/>
            <a:gd name="adj3" fmla="val 14109925"/>
            <a:gd name="adj4" fmla="val 17196531"/>
            <a:gd name="adj5" fmla="val 5477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z="-12700" extrusionH="1700" prstMaterial="translucentPowder">
          <a:bevelT w="25400" h="6350" prst="softRound"/>
          <a:bevelB w="0" h="0" prst="convex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1EA3374-4F34-4B47-9984-FB803890069C}">
      <dsp:nvSpPr>
        <dsp:cNvPr id="0" name=""/>
        <dsp:cNvSpPr/>
      </dsp:nvSpPr>
      <dsp:spPr>
        <a:xfrm>
          <a:off x="3423520" y="-97624"/>
          <a:ext cx="1910481" cy="1119905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z-Latn-AZ" sz="17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“Erkən nikah və qohumlar arasında nikahın mənfi nəticələri”</a:t>
          </a:r>
          <a:endParaRPr lang="en-US" sz="1700" kern="1200" dirty="0">
            <a:solidFill>
              <a:schemeClr val="bg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478189" y="-42955"/>
        <a:ext cx="1801143" cy="1010567"/>
      </dsp:txXfrm>
    </dsp:sp>
    <dsp:sp modelId="{F287DCE5-20E0-4D7E-8A38-AAF36164F1FB}">
      <dsp:nvSpPr>
        <dsp:cNvPr id="0" name=""/>
        <dsp:cNvSpPr/>
      </dsp:nvSpPr>
      <dsp:spPr>
        <a:xfrm>
          <a:off x="5321602" y="914395"/>
          <a:ext cx="2041120" cy="1185827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z-Latn-AZ" sz="17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“Uşaq və ailələrə psixososial dəstək”,</a:t>
          </a:r>
          <a:endParaRPr lang="en-US" sz="1700" b="1" kern="1200" dirty="0">
            <a:solidFill>
              <a:schemeClr val="bg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379489" y="972282"/>
        <a:ext cx="1925346" cy="1070053"/>
      </dsp:txXfrm>
    </dsp:sp>
    <dsp:sp modelId="{09BCC34B-06DA-4A5D-81E8-7805DE8733E0}">
      <dsp:nvSpPr>
        <dsp:cNvPr id="0" name=""/>
        <dsp:cNvSpPr/>
      </dsp:nvSpPr>
      <dsp:spPr>
        <a:xfrm>
          <a:off x="5334005" y="2700962"/>
          <a:ext cx="1798439" cy="899219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z-Latn-AZ" sz="1700" b="1" kern="1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“</a:t>
          </a:r>
          <a:r>
            <a:rPr lang="az-Latn-AZ" sz="17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Göydən üç alma düşdü” nağıl günləri</a:t>
          </a:r>
          <a:endParaRPr lang="en-US" sz="1700" b="1" kern="1200" dirty="0"/>
        </a:p>
      </dsp:txBody>
      <dsp:txXfrm>
        <a:off x="5377901" y="2744858"/>
        <a:ext cx="1710647" cy="811427"/>
      </dsp:txXfrm>
    </dsp:sp>
    <dsp:sp modelId="{EEC5B513-C32F-4358-ADB1-4E7D58E5BCCC}">
      <dsp:nvSpPr>
        <dsp:cNvPr id="0" name=""/>
        <dsp:cNvSpPr/>
      </dsp:nvSpPr>
      <dsp:spPr>
        <a:xfrm>
          <a:off x="3399625" y="3748392"/>
          <a:ext cx="1931613" cy="1073632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z-Latn-AZ" sz="1700" b="1" kern="1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“Həyatının memarı-Sən özünsən” </a:t>
          </a:r>
          <a:endParaRPr lang="en-US" sz="1700" kern="1200" dirty="0">
            <a:solidFill>
              <a:schemeClr val="bg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452035" y="3800802"/>
        <a:ext cx="1826793" cy="968812"/>
      </dsp:txXfrm>
    </dsp:sp>
    <dsp:sp modelId="{3F73ACDC-6D38-48EE-8C1F-D3C6510D7073}">
      <dsp:nvSpPr>
        <dsp:cNvPr id="0" name=""/>
        <dsp:cNvSpPr/>
      </dsp:nvSpPr>
      <dsp:spPr>
        <a:xfrm>
          <a:off x="1295400" y="2590808"/>
          <a:ext cx="2034484" cy="1322671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z-Latn-AZ" sz="1700" b="1" kern="1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“Məişət zorakılığına yox deyək”</a:t>
          </a:r>
          <a:endParaRPr lang="en-US" sz="1700" kern="1200" dirty="0">
            <a:solidFill>
              <a:schemeClr val="bg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359967" y="2655375"/>
        <a:ext cx="1905350" cy="1193537"/>
      </dsp:txXfrm>
    </dsp:sp>
    <dsp:sp modelId="{B5F700C3-632F-4815-9284-00E9B719CB91}">
      <dsp:nvSpPr>
        <dsp:cNvPr id="0" name=""/>
        <dsp:cNvSpPr/>
      </dsp:nvSpPr>
      <dsp:spPr>
        <a:xfrm>
          <a:off x="1232841" y="872968"/>
          <a:ext cx="2182567" cy="1298086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z-Latn-AZ" sz="1700" b="1" kern="1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“İnsan alveri və məcburi əməyə YOX deyək!” </a:t>
          </a:r>
          <a:endParaRPr lang="en-US" sz="1700" b="1" kern="1200" dirty="0">
            <a:solidFill>
              <a:schemeClr val="bg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296208" y="936335"/>
        <a:ext cx="2055833" cy="1171352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3FF7211-0282-42CB-AEC5-2E989AB4ED22}">
      <dsp:nvSpPr>
        <dsp:cNvPr id="0" name=""/>
        <dsp:cNvSpPr/>
      </dsp:nvSpPr>
      <dsp:spPr>
        <a:xfrm>
          <a:off x="4055" y="871919"/>
          <a:ext cx="1910475" cy="1910475"/>
        </a:xfrm>
        <a:prstGeom prst="roundRect">
          <a:avLst>
            <a:gd name="adj" fmla="val 1000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9EE0C2CB-4265-47DB-8265-67C1877FD57B}">
      <dsp:nvSpPr>
        <dsp:cNvPr id="0" name=""/>
        <dsp:cNvSpPr/>
      </dsp:nvSpPr>
      <dsp:spPr>
        <a:xfrm>
          <a:off x="304803" y="1447794"/>
          <a:ext cx="1910475" cy="191047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z-Latn-AZ" sz="26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9        </a:t>
          </a:r>
        </a:p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z-Latn-AZ" sz="26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az-Latn-AZ" sz="24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T</a:t>
          </a:r>
          <a:r>
            <a:rPr lang="ru-RU" sz="2400" b="1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əlim</a:t>
          </a:r>
          <a:r>
            <a:rPr lang="ru-RU" sz="24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ru-RU" sz="2400" b="1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seminar</a:t>
          </a:r>
          <a:r>
            <a:rPr lang="ru-RU" sz="24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400" b="1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və</a:t>
          </a:r>
          <a:r>
            <a:rPr lang="ru-RU" sz="24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az-Latn-AZ" sz="24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konfrans</a:t>
          </a:r>
          <a:endParaRPr lang="en-US" sz="24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60759" y="1503750"/>
        <a:ext cx="1798563" cy="1798563"/>
      </dsp:txXfrm>
    </dsp:sp>
    <dsp:sp modelId="{D29E8BA5-B28A-43B7-AB49-C8E9C9B4F49D}">
      <dsp:nvSpPr>
        <dsp:cNvPr id="0" name=""/>
        <dsp:cNvSpPr/>
      </dsp:nvSpPr>
      <dsp:spPr>
        <a:xfrm>
          <a:off x="2282530" y="1597627"/>
          <a:ext cx="367999" cy="459060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000" kern="1200"/>
        </a:p>
      </dsp:txBody>
      <dsp:txXfrm>
        <a:off x="2282530" y="1689439"/>
        <a:ext cx="257599" cy="275436"/>
      </dsp:txXfrm>
    </dsp:sp>
    <dsp:sp modelId="{1169AC41-F45F-4E1C-82B9-015E179A6674}">
      <dsp:nvSpPr>
        <dsp:cNvPr id="0" name=""/>
        <dsp:cNvSpPr/>
      </dsp:nvSpPr>
      <dsp:spPr>
        <a:xfrm>
          <a:off x="2965958" y="871919"/>
          <a:ext cx="1910475" cy="1910475"/>
        </a:xfrm>
        <a:prstGeom prst="roundRect">
          <a:avLst>
            <a:gd name="adj" fmla="val 10000"/>
          </a:avLst>
        </a:prstGeom>
        <a:solidFill>
          <a:schemeClr val="accent1">
            <a:tint val="50000"/>
            <a:hueOff val="-490589"/>
            <a:satOff val="5082"/>
            <a:lumOff val="782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F1F10D91-491D-4A45-B217-9EB89FBC39CE}">
      <dsp:nvSpPr>
        <dsp:cNvPr id="0" name=""/>
        <dsp:cNvSpPr/>
      </dsp:nvSpPr>
      <dsp:spPr>
        <a:xfrm>
          <a:off x="3276603" y="1447794"/>
          <a:ext cx="1910475" cy="191047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z-Latn-AZ" sz="28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1</a:t>
          </a:r>
        </a:p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z-Latn-AZ" sz="26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layihə</a:t>
          </a:r>
          <a:endParaRPr lang="en-US" sz="26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332559" y="1503750"/>
        <a:ext cx="1798563" cy="1798563"/>
      </dsp:txXfrm>
    </dsp:sp>
    <dsp:sp modelId="{5A763B8C-2EE4-45A7-BB51-FBCCCE9055D9}">
      <dsp:nvSpPr>
        <dsp:cNvPr id="0" name=""/>
        <dsp:cNvSpPr/>
      </dsp:nvSpPr>
      <dsp:spPr>
        <a:xfrm>
          <a:off x="5244433" y="1597627"/>
          <a:ext cx="367999" cy="459060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000" kern="1200"/>
        </a:p>
      </dsp:txBody>
      <dsp:txXfrm>
        <a:off x="5244433" y="1689439"/>
        <a:ext cx="257599" cy="275436"/>
      </dsp:txXfrm>
    </dsp:sp>
    <dsp:sp modelId="{8F597CDA-648B-4969-83FC-21231062039C}">
      <dsp:nvSpPr>
        <dsp:cNvPr id="0" name=""/>
        <dsp:cNvSpPr/>
      </dsp:nvSpPr>
      <dsp:spPr>
        <a:xfrm>
          <a:off x="5927861" y="871919"/>
          <a:ext cx="1910475" cy="1910475"/>
        </a:xfrm>
        <a:prstGeom prst="roundRect">
          <a:avLst>
            <a:gd name="adj" fmla="val 10000"/>
          </a:avLst>
        </a:prstGeom>
        <a:solidFill>
          <a:schemeClr val="accent1">
            <a:tint val="50000"/>
            <a:hueOff val="-981177"/>
            <a:satOff val="10163"/>
            <a:lumOff val="15639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FFA71169-F918-48E5-B74D-95F0A1418A98}">
      <dsp:nvSpPr>
        <dsp:cNvPr id="0" name=""/>
        <dsp:cNvSpPr/>
      </dsp:nvSpPr>
      <dsp:spPr>
        <a:xfrm>
          <a:off x="6242924" y="1524003"/>
          <a:ext cx="1910475" cy="191047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z-Latn-AZ" sz="26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1056</a:t>
          </a:r>
        </a:p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z-Latn-AZ" sz="26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iştirakçı</a:t>
          </a:r>
          <a:endParaRPr lang="en-US" sz="26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6298880" y="1579959"/>
        <a:ext cx="1798563" cy="1798563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DDC1AA9-3E55-4B35-9F76-0333A4E56099}">
      <dsp:nvSpPr>
        <dsp:cNvPr id="0" name=""/>
        <dsp:cNvSpPr/>
      </dsp:nvSpPr>
      <dsp:spPr>
        <a:xfrm>
          <a:off x="1427223" y="1367"/>
          <a:ext cx="1592160" cy="1221581"/>
        </a:xfrm>
        <a:prstGeom prst="hexagon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z-Latn-AZ" sz="28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126 </a:t>
          </a:r>
          <a:r>
            <a:rPr lang="az-Latn-AZ" sz="20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seminar, görüş</a:t>
          </a:r>
          <a:endParaRPr lang="en-US" sz="20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661701" y="181270"/>
        <a:ext cx="1123204" cy="861775"/>
      </dsp:txXfrm>
    </dsp:sp>
    <dsp:sp modelId="{AD2F65B0-88E3-45A1-9B06-0D45E3FC7BAE}">
      <dsp:nvSpPr>
        <dsp:cNvPr id="0" name=""/>
        <dsp:cNvSpPr/>
      </dsp:nvSpPr>
      <dsp:spPr>
        <a:xfrm>
          <a:off x="1869045" y="1322141"/>
          <a:ext cx="708517" cy="708517"/>
        </a:xfrm>
        <a:prstGeom prst="mathPlus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200" kern="1200"/>
        </a:p>
      </dsp:txBody>
      <dsp:txXfrm>
        <a:off x="1962959" y="1593078"/>
        <a:ext cx="520689" cy="166643"/>
      </dsp:txXfrm>
    </dsp:sp>
    <dsp:sp modelId="{5A21C7C2-9A0C-435E-9E21-9C2204543305}">
      <dsp:nvSpPr>
        <dsp:cNvPr id="0" name=""/>
        <dsp:cNvSpPr/>
      </dsp:nvSpPr>
      <dsp:spPr>
        <a:xfrm>
          <a:off x="1408478" y="2129850"/>
          <a:ext cx="1629650" cy="1221581"/>
        </a:xfrm>
        <a:prstGeom prst="hexagon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z-Latn-AZ" sz="28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82   </a:t>
          </a:r>
          <a:r>
            <a:rPr lang="az-Latn-AZ" sz="24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təlim</a:t>
          </a:r>
          <a:endParaRPr lang="en-US" sz="24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646081" y="2307956"/>
        <a:ext cx="1154444" cy="865369"/>
      </dsp:txXfrm>
    </dsp:sp>
    <dsp:sp modelId="{1E44CA5C-37B9-49FC-B629-7ABDFB1A63D5}">
      <dsp:nvSpPr>
        <dsp:cNvPr id="0" name=""/>
        <dsp:cNvSpPr/>
      </dsp:nvSpPr>
      <dsp:spPr>
        <a:xfrm>
          <a:off x="3267364" y="1449185"/>
          <a:ext cx="485978" cy="454428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000" kern="1200"/>
        </a:p>
      </dsp:txBody>
      <dsp:txXfrm>
        <a:off x="3267364" y="1540071"/>
        <a:ext cx="349650" cy="272656"/>
      </dsp:txXfrm>
    </dsp:sp>
    <dsp:sp modelId="{68CE2BE1-4022-4B72-81A8-8ED8FFF84503}">
      <dsp:nvSpPr>
        <dsp:cNvPr id="0" name=""/>
        <dsp:cNvSpPr/>
      </dsp:nvSpPr>
      <dsp:spPr>
        <a:xfrm>
          <a:off x="3955069" y="454818"/>
          <a:ext cx="3050044" cy="2443162"/>
        </a:xfrm>
        <a:prstGeom prst="hexagon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z-Latn-AZ" sz="36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3782</a:t>
          </a:r>
        </a:p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z-Latn-AZ" sz="36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iştirakçı</a:t>
          </a:r>
          <a:endParaRPr lang="en-US" sz="36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412836" y="821501"/>
        <a:ext cx="2134510" cy="1709796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512295A-8E37-4B84-9BA6-BF90279EF283}">
      <dsp:nvSpPr>
        <dsp:cNvPr id="0" name=""/>
        <dsp:cNvSpPr/>
      </dsp:nvSpPr>
      <dsp:spPr>
        <a:xfrm rot="5400000">
          <a:off x="522264" y="2127137"/>
          <a:ext cx="1567358" cy="2608049"/>
        </a:xfrm>
        <a:prstGeom prst="corner">
          <a:avLst>
            <a:gd name="adj1" fmla="val 16120"/>
            <a:gd name="adj2" fmla="val 1611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CAA4505-CAE2-43A2-977F-3E27E4744990}">
      <dsp:nvSpPr>
        <dsp:cNvPr id="0" name=""/>
        <dsp:cNvSpPr/>
      </dsp:nvSpPr>
      <dsp:spPr>
        <a:xfrm>
          <a:off x="260633" y="2906382"/>
          <a:ext cx="2354561" cy="206391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z-Latn-AZ" sz="2800" b="1" kern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29</a:t>
          </a:r>
        </a:p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az-Latn-AZ" sz="22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T</a:t>
          </a:r>
          <a:r>
            <a:rPr lang="ru-RU" sz="22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əlim, seminar və icma görüşləri</a:t>
          </a:r>
          <a:endParaRPr lang="en-US" sz="22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60633" y="2906382"/>
        <a:ext cx="2354561" cy="2063911"/>
      </dsp:txXfrm>
    </dsp:sp>
    <dsp:sp modelId="{B75BB269-35C3-4CBE-8024-78BDCCE6559E}">
      <dsp:nvSpPr>
        <dsp:cNvPr id="0" name=""/>
        <dsp:cNvSpPr/>
      </dsp:nvSpPr>
      <dsp:spPr>
        <a:xfrm>
          <a:off x="2170937" y="1935130"/>
          <a:ext cx="444256" cy="444256"/>
        </a:xfrm>
        <a:prstGeom prst="triangle">
          <a:avLst>
            <a:gd name="adj" fmla="val 10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60F8717-8C5A-4352-8F4F-1CB7169B30F4}">
      <dsp:nvSpPr>
        <dsp:cNvPr id="0" name=""/>
        <dsp:cNvSpPr/>
      </dsp:nvSpPr>
      <dsp:spPr>
        <a:xfrm rot="5400000">
          <a:off x="3404707" y="1413874"/>
          <a:ext cx="1567358" cy="2608049"/>
        </a:xfrm>
        <a:prstGeom prst="corner">
          <a:avLst>
            <a:gd name="adj1" fmla="val 16120"/>
            <a:gd name="adj2" fmla="val 1611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09BB549-9447-4A2B-B54B-012C523117E1}">
      <dsp:nvSpPr>
        <dsp:cNvPr id="0" name=""/>
        <dsp:cNvSpPr/>
      </dsp:nvSpPr>
      <dsp:spPr>
        <a:xfrm>
          <a:off x="3143076" y="2193119"/>
          <a:ext cx="2354561" cy="206391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z-Latn-AZ" sz="2800" b="1" kern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6 </a:t>
          </a:r>
        </a:p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z-Latn-AZ" sz="28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layihə</a:t>
          </a:r>
          <a:endParaRPr lang="en-US" sz="28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143076" y="2193119"/>
        <a:ext cx="2354561" cy="2063911"/>
      </dsp:txXfrm>
    </dsp:sp>
    <dsp:sp modelId="{A339270E-1E23-4367-97A7-73BD62FF8D11}">
      <dsp:nvSpPr>
        <dsp:cNvPr id="0" name=""/>
        <dsp:cNvSpPr/>
      </dsp:nvSpPr>
      <dsp:spPr>
        <a:xfrm>
          <a:off x="5053381" y="1221866"/>
          <a:ext cx="444256" cy="444256"/>
        </a:xfrm>
        <a:prstGeom prst="triangle">
          <a:avLst>
            <a:gd name="adj" fmla="val 10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369D9E9-FD80-4501-8349-A7C0CAF74C60}">
      <dsp:nvSpPr>
        <dsp:cNvPr id="0" name=""/>
        <dsp:cNvSpPr/>
      </dsp:nvSpPr>
      <dsp:spPr>
        <a:xfrm rot="5400000">
          <a:off x="6287150" y="700610"/>
          <a:ext cx="1567358" cy="2608049"/>
        </a:xfrm>
        <a:prstGeom prst="corner">
          <a:avLst>
            <a:gd name="adj1" fmla="val 16120"/>
            <a:gd name="adj2" fmla="val 1611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E5743F7-1390-4FC9-B759-9482DD8310FD}">
      <dsp:nvSpPr>
        <dsp:cNvPr id="0" name=""/>
        <dsp:cNvSpPr/>
      </dsp:nvSpPr>
      <dsp:spPr>
        <a:xfrm>
          <a:off x="6025519" y="1479855"/>
          <a:ext cx="2354561" cy="206391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z-Latn-AZ" sz="2800" b="1" kern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1868</a:t>
          </a:r>
        </a:p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z-Latn-AZ" sz="28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iştirakçı</a:t>
          </a:r>
          <a:endParaRPr lang="en-US" sz="28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6025519" y="1479855"/>
        <a:ext cx="2354561" cy="206391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cycle8">
  <dgm:title val=""/>
  <dgm:desc val=""/>
  <dgm:catLst>
    <dgm:cat type="cycle" pri="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"/>
          <dgm:constr type="t" for="ch" forName="dummy1a" refType="h" fact="0.08"/>
          <dgm:constr type="l" for="ch" forName="dummy1b" refType="w" fact="0.5"/>
          <dgm:constr type="t" for="ch" forName="dummy1b" refType="h" fact="0.08"/>
          <dgm:constr type="l" for="ch" forName="wedge1Tx" refType="w" fact="0.22"/>
          <dgm:constr type="t" for="ch" forName="wedge1Tx" refType="h" fact="0.22"/>
          <dgm:constr type="w" for="ch" forName="wedge1Tx" refType="w" fact="0.56"/>
          <dgm:constr type="h" for="ch" forName="wedge1Tx" refType="h" fact="0.56"/>
          <dgm:constr type="h" for="ch" forName="arrowWedge1single" refType="w" fact="0.08"/>
          <dgm:constr type="diam" for="ch" forName="arrowWedge1single" refType="w" fact="0.84"/>
          <dgm:constr type="l" for="ch" forName="arrowWedge1single" refType="w" fact="0.5"/>
          <dgm:constr type="t" for="ch" forName="arrowWedge1single" refType="w" fact="0.5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2"/>
          <dgm:constr type="t" for="ch" forName="dummy1a" refType="h" fact="0.08"/>
          <dgm:constr type="l" for="ch" forName="dummy1b" refType="w" fact="0.52"/>
          <dgm:constr type="t" for="ch" forName="dummy1b" refType="h" fact="0.92"/>
          <dgm:constr type="l" for="ch" forName="wedge1Tx" refType="w" fact="0.559"/>
          <dgm:constr type="t" for="ch" forName="wedge1Tx" refType="h" fact="0.3"/>
          <dgm:constr type="w" for="ch" forName="wedge1Tx" refType="w" fact="0.3"/>
          <dgm:constr type="h" for="ch" forName="wedge1Tx" refType="h" fact="0.4"/>
          <dgm:constr type="l" for="ch" forName="wedge2" refType="w" fact="0.06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48"/>
          <dgm:constr type="t" for="ch" forName="dummy2a" refType="h" fact="0.92"/>
          <dgm:constr type="l" for="ch" forName="dummy2b" refType="w" fact="0.48"/>
          <dgm:constr type="t" for="ch" forName="dummy2b" refType="h" fact="0.08"/>
          <dgm:constr type="r" for="ch" forName="wedge2Tx" refType="w" fact="0.441"/>
          <dgm:constr type="t" for="ch" forName="wedge2Tx" refType="h" fact="0.3"/>
          <dgm:constr type="w" for="ch" forName="wedge2Tx" refType="w" fact="0.3"/>
          <dgm:constr type="h" for="ch" forName="wedge2Tx" refType="h" fact="0.4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primFontSz" for="ch" ptType="node" op="equ"/>
        </dgm:constrLst>
      </dgm:if>
      <dgm:if name="Name3" axis="ch" ptType="node" func="cnt" op="equ" val="3">
        <dgm:constrLst>
          <dgm:constr type="l" for="ch" forName="wedge1" refType="w" fact="0.0973"/>
          <dgm:constr type="t" for="ch" forName="wedge1" refType="w" fact="0.07"/>
          <dgm:constr type="w" for="ch" forName="wedge1" refType="w" fact="0.84"/>
          <dgm:constr type="h" for="ch" forName="wedge1" refType="h" fact="0.84"/>
          <dgm:constr type="l" for="ch" forName="dummy1a" refType="w" fact="0.5173"/>
          <dgm:constr type="t" for="ch" forName="dummy1a" refType="h" fact="0.07"/>
          <dgm:constr type="l" for="ch" forName="dummy1b" refType="w" fact="0.8811"/>
          <dgm:constr type="t" for="ch" forName="dummy1b" refType="h" fact="0.7"/>
          <dgm:constr type="l" for="ch" forName="wedge1Tx" refType="w" fact="0.54"/>
          <dgm:constr type="t" for="ch" forName="wedge1Tx" refType="h" fact="0.248"/>
          <dgm:constr type="w" for="ch" forName="wedge1Tx" refType="w" fact="0.3"/>
          <dgm:constr type="h" for="ch" forName="wedge1Tx" refType="h" fact="0.25"/>
          <dgm:constr type="l" for="ch" forName="wedge2" refType="w" fact="0.08"/>
          <dgm:constr type="t" for="ch" forName="wedge2" refType="w" fact="0.1"/>
          <dgm:constr type="w" for="ch" forName="wedge2" refType="w" fact="0.84"/>
          <dgm:constr type="h" for="ch" forName="wedge2" refType="h" fact="0.84"/>
          <dgm:constr type="l" for="ch" forName="dummy2a" refType="w" fact="0.8637"/>
          <dgm:constr type="t" for="ch" forName="dummy2a" refType="h" fact="0.73"/>
          <dgm:constr type="l" for="ch" forName="dummy2b" refType="w" fact="0.1363"/>
          <dgm:constr type="t" for="ch" forName="dummy2b" refType="h" fact="0.73"/>
          <dgm:constr type="l" for="ch" forName="wedge2Tx" refType="w" fact="0.28"/>
          <dgm:constr type="t" for="ch" forName="wedge2Tx" refType="h" fact="0.645"/>
          <dgm:constr type="w" for="ch" forName="wedge2Tx" refType="w" fact="0.45"/>
          <dgm:constr type="h" for="ch" forName="wedge2Tx" refType="h" fact="0.22"/>
          <dgm:constr type="l" for="ch" forName="wedge3" refType="w" fact="0.0627"/>
          <dgm:constr type="t" for="ch" forName="wedge3" refType="w" fact="0.07"/>
          <dgm:constr type="w" for="ch" forName="wedge3" refType="w" fact="0.84"/>
          <dgm:constr type="h" for="ch" forName="wedge3" refType="h" fact="0.84"/>
          <dgm:constr type="l" for="ch" forName="dummy3a" refType="w" fact="0.1189"/>
          <dgm:constr type="t" for="ch" forName="dummy3a" refType="h" fact="0.7"/>
          <dgm:constr type="l" for="ch" forName="dummy3b" refType="w" fact="0.4827"/>
          <dgm:constr type="t" for="ch" forName="dummy3b" refType="h" fact="0.07"/>
          <dgm:constr type="r" for="ch" forName="wedge3Tx" refType="w" fact="0.46"/>
          <dgm:constr type="t" for="ch" forName="wedge3Tx" refType="h" fact="0.248"/>
          <dgm:constr type="w" for="ch" forName="wedge3Tx" refType="w" fact="0.3"/>
          <dgm:constr type="h" for="ch" forName="wedge3Tx" refType="h" fact="0.25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primFontSz" for="ch" ptType="node" op="equ"/>
        </dgm:constrLst>
      </dgm:if>
      <dgm:if name="Name4" axis="ch" ptType="node" func="cnt" op="equ" val="4">
        <dgm:constrLst>
          <dgm:constr type="l" for="ch" forName="wedge1" refType="w" fact="0.0941"/>
          <dgm:constr type="t" for="ch" forName="wedge1" refType="w" fact="0.0659"/>
          <dgm:constr type="w" for="ch" forName="wedge1" refType="w" fact="0.84"/>
          <dgm:constr type="h" for="ch" forName="wedge1" refType="h" fact="0.84"/>
          <dgm:constr type="l" for="ch" forName="dummy1a" refType="w" fact="0.5141"/>
          <dgm:constr type="t" for="ch" forName="dummy1a" refType="h" fact="0.0659"/>
          <dgm:constr type="l" for="ch" forName="dummy1b" refType="w" fact="0.9341"/>
          <dgm:constr type="t" for="ch" forName="dummy1b" refType="h" fact="0.4859"/>
          <dgm:constr type="l" for="ch" forName="wedge1Tx" refType="w" fact="0.54"/>
          <dgm:constr type="t" for="ch" forName="wedge1Tx" refType="h" fact="0.24"/>
          <dgm:constr type="w" for="ch" forName="wedge1Tx" refType="w" fact="0.31"/>
          <dgm:constr type="h" for="ch" forName="wedge1Tx" refType="h" fact="0.23"/>
          <dgm:constr type="l" for="ch" forName="wedge2" refType="w" fact="0.0941"/>
          <dgm:constr type="t" for="ch" forName="wedge2" refType="w" fact="0.0941"/>
          <dgm:constr type="w" for="ch" forName="wedge2" refType="w" fact="0.84"/>
          <dgm:constr type="h" for="ch" forName="wedge2" refType="h" fact="0.84"/>
          <dgm:constr type="l" for="ch" forName="dummy2a" refType="w" fact="0.9341"/>
          <dgm:constr type="t" for="ch" forName="dummy2a" refType="h" fact="0.5141"/>
          <dgm:constr type="l" for="ch" forName="dummy2b" refType="w" fact="0.5141"/>
          <dgm:constr type="t" for="ch" forName="dummy2b" refType="h" fact="0.9341"/>
          <dgm:constr type="l" for="ch" forName="wedge2Tx" refType="w" fact="0.54"/>
          <dgm:constr type="t" for="ch" forName="wedge2Tx" refType="h" fact="0.53"/>
          <dgm:constr type="w" for="ch" forName="wedge2Tx" refType="w" fact="0.31"/>
          <dgm:constr type="h" for="ch" forName="wedge2Tx" refType="h" fact="0.23"/>
          <dgm:constr type="l" for="ch" forName="wedge3" refType="w" fact="0.0659"/>
          <dgm:constr type="t" for="ch" forName="wedge3" refType="w" fact="0.0941"/>
          <dgm:constr type="w" for="ch" forName="wedge3" refType="w" fact="0.84"/>
          <dgm:constr type="h" for="ch" forName="wedge3" refType="h" fact="0.84"/>
          <dgm:constr type="l" for="ch" forName="dummy3a" refType="w" fact="0.4859"/>
          <dgm:constr type="t" for="ch" forName="dummy3a" refType="h" fact="0.9341"/>
          <dgm:constr type="l" for="ch" forName="dummy3b" refType="w" fact="0.0659"/>
          <dgm:constr type="t" for="ch" forName="dummy3b" refType="h" fact="0.5141"/>
          <dgm:constr type="r" for="ch" forName="wedge3Tx" refType="w" fact="0.46"/>
          <dgm:constr type="t" for="ch" forName="wedge3Tx" refType="h" fact="0.53"/>
          <dgm:constr type="w" for="ch" forName="wedge3Tx" refType="w" fact="0.31"/>
          <dgm:constr type="h" for="ch" forName="wedge3Tx" refType="h" fact="0.23"/>
          <dgm:constr type="l" for="ch" forName="wedge4" refType="w" fact="0.0659"/>
          <dgm:constr type="t" for="ch" forName="wedge4" refType="h" fact="0.0659"/>
          <dgm:constr type="w" for="ch" forName="wedge4" refType="w" fact="0.84"/>
          <dgm:constr type="h" for="ch" forName="wedge4" refType="h" fact="0.84"/>
          <dgm:constr type="l" for="ch" forName="dummy4a" refType="w" fact="0.0659"/>
          <dgm:constr type="t" for="ch" forName="dummy4a" refType="h" fact="0.4859"/>
          <dgm:constr type="l" for="ch" forName="dummy4b" refType="w" fact="0.4859"/>
          <dgm:constr type="t" for="ch" forName="dummy4b" refType="h" fact="0.0659"/>
          <dgm:constr type="r" for="ch" forName="wedge4Tx" refType="w" fact="0.46"/>
          <dgm:constr type="t" for="ch" forName="wedge4Tx" refType="h" fact="0.24"/>
          <dgm:constr type="w" for="ch" forName="wedge4Tx" refType="w" fact="0.31"/>
          <dgm:constr type="h" for="ch" forName="wedge4Tx" refType="h" fact="0.23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primFontSz" for="ch" ptType="node" op="equ"/>
        </dgm:constrLst>
      </dgm:if>
      <dgm:if name="Name5" axis="ch" ptType="node" func="cnt" op="equ" val="5">
        <dgm:constrLst>
          <dgm:constr type="l" for="ch" forName="wedge1" refType="w" fact="0.0918"/>
          <dgm:constr type="t" for="ch" forName="wedge1" refType="w" fact="0.0638"/>
          <dgm:constr type="w" for="ch" forName="wedge1" refType="w" fact="0.84"/>
          <dgm:constr type="h" for="ch" forName="wedge1" refType="h" fact="0.84"/>
          <dgm:constr type="l" for="ch" forName="dummy1a" refType="w" fact="0.5118"/>
          <dgm:constr type="t" for="ch" forName="dummy1a" refType="h" fact="0.0638"/>
          <dgm:constr type="l" for="ch" forName="dummy1b" refType="w" fact="0.9112"/>
          <dgm:constr type="t" for="ch" forName="dummy1b" refType="h" fact="0.354"/>
          <dgm:constr type="l" for="ch" forName="wedge1Tx" refType="w" fact="0.53"/>
          <dgm:constr type="t" for="ch" forName="wedge1Tx" refType="h" fact="0.205"/>
          <dgm:constr type="w" for="ch" forName="wedge1Tx" refType="w" fact="0.27"/>
          <dgm:constr type="h" for="ch" forName="wedge1Tx" refType="h" fact="0.18"/>
          <dgm:constr type="l" for="ch" forName="wedge2" refType="w" fact="0.099"/>
          <dgm:constr type="t" for="ch" forName="wedge2" refType="w" fact="0.0862"/>
          <dgm:constr type="w" for="ch" forName="wedge2" refType="w" fact="0.84"/>
          <dgm:constr type="h" for="ch" forName="wedge2" refType="h" fact="0.84"/>
          <dgm:constr type="l" for="ch" forName="dummy2a" refType="w" fact="0.9185"/>
          <dgm:constr type="t" for="ch" forName="dummy2a" refType="h" fact="0.3764"/>
          <dgm:constr type="l" for="ch" forName="dummy2b" refType="w" fact="0.7659"/>
          <dgm:constr type="t" for="ch" forName="dummy2b" refType="h" fact="0.846"/>
          <dgm:constr type="l" for="ch" forName="wedge2Tx" refType="w" fact="0.64"/>
          <dgm:constr type="t" for="ch" forName="wedge2Tx" refType="h" fact="0.47"/>
          <dgm:constr type="w" for="ch" forName="wedge2Tx" refType="w" fact="0.25"/>
          <dgm:constr type="h" for="ch" forName="wedge2Tx" refType="h" fact="0.2"/>
          <dgm:constr type="l" for="ch" forName="wedge3" refType="w" fact="0.08"/>
          <dgm:constr type="t" for="ch" forName="wedge3" refType="w" fact="0.1"/>
          <dgm:constr type="w" for="ch" forName="wedge3" refType="w" fact="0.84"/>
          <dgm:constr type="h" for="ch" forName="wedge3" refType="h" fact="0.84"/>
          <dgm:constr type="l" for="ch" forName="dummy3a" refType="w" fact="0.7469"/>
          <dgm:constr type="t" for="ch" forName="dummy3a" refType="h" fact="0.8598"/>
          <dgm:constr type="l" for="ch" forName="dummy3b" refType="w" fact="0.2531"/>
          <dgm:constr type="t" for="ch" forName="dummy3b" refType="h" fact="0.8598"/>
          <dgm:constr type="l" for="ch" forName="wedge3Tx" refType="w" fact="0.38"/>
          <dgm:constr type="t" for="ch" forName="wedge3Tx" refType="h" fact="0.69"/>
          <dgm:constr type="w" for="ch" forName="wedge3Tx" refType="w" fact="0.24"/>
          <dgm:constr type="h" for="ch" forName="wedge3Tx" refType="h" fact="0.22"/>
          <dgm:constr type="l" for="ch" forName="wedge4" refType="w" fact="0.061"/>
          <dgm:constr type="t" for="ch" forName="wedge4" refType="h" fact="0.0862"/>
          <dgm:constr type="w" for="ch" forName="wedge4" refType="w" fact="0.84"/>
          <dgm:constr type="h" for="ch" forName="wedge4" refType="h" fact="0.84"/>
          <dgm:constr type="l" for="ch" forName="dummy4a" refType="w" fact="0.2341"/>
          <dgm:constr type="t" for="ch" forName="dummy4a" refType="h" fact="0.846"/>
          <dgm:constr type="l" for="ch" forName="dummy4b" refType="w" fact="0.0815"/>
          <dgm:constr type="t" for="ch" forName="dummy4b" refType="h" fact="0.3764"/>
          <dgm:constr type="r" for="ch" forName="wedge4Tx" refType="w" fact="0.36"/>
          <dgm:constr type="t" for="ch" forName="wedge4Tx" refType="h" fact="0.47"/>
          <dgm:constr type="w" for="ch" forName="wedge4Tx" refType="w" fact="0.25"/>
          <dgm:constr type="h" for="ch" forName="wedge4Tx" refType="h" fact="0.2"/>
          <dgm:constr type="l" for="ch" forName="wedge5" refType="w" fact="0.0682"/>
          <dgm:constr type="t" for="ch" forName="wedge5" refType="h" fact="0.0638"/>
          <dgm:constr type="w" for="ch" forName="wedge5" refType="w" fact="0.84"/>
          <dgm:constr type="h" for="ch" forName="wedge5" refType="h" fact="0.84"/>
          <dgm:constr type="l" for="ch" forName="dummy5a" refType="w" fact="0.0888"/>
          <dgm:constr type="t" for="ch" forName="dummy5a" refType="h" fact="0.354"/>
          <dgm:constr type="l" for="ch" forName="dummy5b" refType="w" fact="0.4882"/>
          <dgm:constr type="t" for="ch" forName="dummy5b" refType="h" fact="0.0638"/>
          <dgm:constr type="r" for="ch" forName="wedge5Tx" refType="w" fact="0.47"/>
          <dgm:constr type="t" for="ch" forName="wedge5Tx" refType="h" fact="0.205"/>
          <dgm:constr type="w" for="ch" forName="wedge5Tx" refType="w" fact="0.27"/>
          <dgm:constr type="h" for="ch" forName="wedge5Tx" refType="h" fact="0.18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primFontSz" for="ch" ptType="node" op="equ"/>
        </dgm:constrLst>
      </dgm:if>
      <dgm:if name="Name6" axis="ch" ptType="node" func="cnt" op="equ" val="6">
        <dgm:constrLst>
          <dgm:constr type="l" for="ch" forName="wedge1" refType="w" fact="0.09"/>
          <dgm:constr type="t" for="ch" forName="wedge1" refType="w" fact="0.0627"/>
          <dgm:constr type="w" for="ch" forName="wedge1" refType="w" fact="0.84"/>
          <dgm:constr type="h" for="ch" forName="wedge1" refType="h" fact="0.84"/>
          <dgm:constr type="l" for="ch" forName="dummy1a" refType="w" fact="0.51"/>
          <dgm:constr type="t" for="ch" forName="dummy1a" refType="h" fact="0.0627"/>
          <dgm:constr type="l" for="ch" forName="dummy1b" refType="w" fact="0.8737"/>
          <dgm:constr type="t" for="ch" forName="dummy1b" refType="h" fact="0.2727"/>
          <dgm:constr type="l" for="ch" forName="wedge1Tx" refType="w" fact="0.53"/>
          <dgm:constr type="t" for="ch" forName="wedge1Tx" refType="h" fact="0.17"/>
          <dgm:constr type="w" for="ch" forName="wedge1Tx" refType="w" fact="0.22"/>
          <dgm:constr type="h" for="ch" forName="wedge1Tx" refType="h" fact="0.17"/>
          <dgm:constr type="l" for="ch" forName="wedge2" refType="w" fact="0.1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8837"/>
          <dgm:constr type="t" for="ch" forName="dummy2a" refType="h" fact="0.29"/>
          <dgm:constr type="l" for="ch" forName="dummy2b" refType="w" fact="0.8837"/>
          <dgm:constr type="t" for="ch" forName="dummy2b" refType="h" fact="0.71"/>
          <dgm:constr type="l" for="ch" forName="wedge2Tx" refType="w" fact="0.67"/>
          <dgm:constr type="t" for="ch" forName="wedge2Tx" refType="h" fact="0.42"/>
          <dgm:constr type="w" for="ch" forName="wedge2Tx" refType="w" fact="0.23"/>
          <dgm:constr type="h" for="ch" forName="wedge2Tx" refType="h" fact="0.165"/>
          <dgm:constr type="l" for="ch" forName="wedge3" refType="w" fact="0.09"/>
          <dgm:constr type="t" for="ch" forName="wedge3" refType="w" fact="0.0973"/>
          <dgm:constr type="w" for="ch" forName="wedge3" refType="w" fact="0.84"/>
          <dgm:constr type="h" for="ch" forName="wedge3" refType="h" fact="0.84"/>
          <dgm:constr type="l" for="ch" forName="dummy3a" refType="w" fact="0.8737"/>
          <dgm:constr type="t" for="ch" forName="dummy3a" refType="h" fact="0.7273"/>
          <dgm:constr type="l" for="ch" forName="dummy3b" refType="w" fact="0.51"/>
          <dgm:constr type="t" for="ch" forName="dummy3b" refType="h" fact="0.9373"/>
          <dgm:constr type="l" for="ch" forName="wedge3Tx" refType="w" fact="0.53"/>
          <dgm:constr type="t" for="ch" forName="wedge3Tx" refType="h" fact="0.665"/>
          <dgm:constr type="w" for="ch" forName="wedge3Tx" refType="w" fact="0.22"/>
          <dgm:constr type="h" for="ch" forName="wedge3Tx" refType="h" fact="0.17"/>
          <dgm:constr type="l" for="ch" forName="wedge4" refType="w" fact="0.07"/>
          <dgm:constr type="t" for="ch" forName="wedge4" refType="h" fact="0.0973"/>
          <dgm:constr type="w" for="ch" forName="wedge4" refType="w" fact="0.84"/>
          <dgm:constr type="h" for="ch" forName="wedge4" refType="h" fact="0.84"/>
          <dgm:constr type="l" for="ch" forName="dummy4a" refType="w" fact="0.49"/>
          <dgm:constr type="t" for="ch" forName="dummy4a" refType="h" fact="0.9373"/>
          <dgm:constr type="l" for="ch" forName="dummy4b" refType="w" fact="0.1263"/>
          <dgm:constr type="t" for="ch" forName="dummy4b" refType="h" fact="0.7273"/>
          <dgm:constr type="r" for="ch" forName="wedge4Tx" refType="w" fact="0.47"/>
          <dgm:constr type="t" for="ch" forName="wedge4Tx" refType="h" fact="0.665"/>
          <dgm:constr type="w" for="ch" forName="wedge4Tx" refType="w" fact="0.22"/>
          <dgm:constr type="h" for="ch" forName="wedge4Tx" refType="h" fact="0.17"/>
          <dgm:constr type="l" for="ch" forName="wedge5" refType="w" fact="0.06"/>
          <dgm:constr type="t" for="ch" forName="wedge5" refType="h" fact="0.08"/>
          <dgm:constr type="w" for="ch" forName="wedge5" refType="w" fact="0.84"/>
          <dgm:constr type="h" for="ch" forName="wedge5" refType="h" fact="0.84"/>
          <dgm:constr type="l" for="ch" forName="dummy5a" refType="w" fact="0.1163"/>
          <dgm:constr type="t" for="ch" forName="dummy5a" refType="h" fact="0.71"/>
          <dgm:constr type="l" for="ch" forName="dummy5b" refType="w" fact="0.1163"/>
          <dgm:constr type="t" for="ch" forName="dummy5b" refType="h" fact="0.29"/>
          <dgm:constr type="r" for="ch" forName="wedge5Tx" refType="w" fact="0.33"/>
          <dgm:constr type="t" for="ch" forName="wedge5Tx" refType="h" fact="0.42"/>
          <dgm:constr type="w" for="ch" forName="wedge5Tx" refType="w" fact="0.23"/>
          <dgm:constr type="h" for="ch" forName="wedge5Tx" refType="h" fact="0.165"/>
          <dgm:constr type="l" for="ch" forName="wedge6" refType="w" fact="0.07"/>
          <dgm:constr type="t" for="ch" forName="wedge6" refType="h" fact="0.0627"/>
          <dgm:constr type="w" for="ch" forName="wedge6" refType="w" fact="0.84"/>
          <dgm:constr type="h" for="ch" forName="wedge6" refType="h" fact="0.84"/>
          <dgm:constr type="l" for="ch" forName="dummy6a" refType="w" fact="0.1263"/>
          <dgm:constr type="t" for="ch" forName="dummy6a" refType="h" fact="0.2727"/>
          <dgm:constr type="l" for="ch" forName="dummy6b" refType="w" fact="0.49"/>
          <dgm:constr type="t" for="ch" forName="dummy6b" refType="h" fact="0.0627"/>
          <dgm:constr type="r" for="ch" forName="wedge6Tx" refType="w" fact="0.47"/>
          <dgm:constr type="t" for="ch" forName="wedge6Tx" refType="h" fact="0.17"/>
          <dgm:constr type="w" for="ch" forName="wedge6Tx" refType="w" fact="0.22"/>
          <dgm:constr type="h" for="ch" forName="wedge6Tx" refType="h" fact="0.17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primFontSz" for="ch" ptType="node" op="equ"/>
        </dgm:constrLst>
      </dgm:if>
      <dgm:else name="Name7">
        <dgm:constrLst>
          <dgm:constr type="l" for="ch" forName="wedge1" refType="w" fact="0.0887"/>
          <dgm:constr type="t" for="ch" forName="wedge1" refType="w" fact="0.062"/>
          <dgm:constr type="w" for="ch" forName="wedge1" refType="w" fact="0.84"/>
          <dgm:constr type="h" for="ch" forName="wedge1" refType="h" fact="0.84"/>
          <dgm:constr type="l" for="ch" forName="dummy1a" refType="w" fact="0.5087"/>
          <dgm:constr type="t" for="ch" forName="dummy1a" refType="h" fact="0.062"/>
          <dgm:constr type="l" for="ch" forName="dummy1b" refType="w" fact="0.837"/>
          <dgm:constr type="t" for="ch" forName="dummy1b" refType="h" fact="0.2201"/>
          <dgm:constr type="l" for="ch" forName="wedge1Tx" refType="w" fact="0.53"/>
          <dgm:constr type="t" for="ch" forName="wedge1Tx" refType="h" fact="0.14"/>
          <dgm:constr type="w" for="ch" forName="wedge1Tx" refType="w" fact="0.2"/>
          <dgm:constr type="h" for="ch" forName="wedge1Tx" refType="h" fact="0.16"/>
          <dgm:constr type="l" for="ch" forName="wedge2" refType="w" fact="0.0995"/>
          <dgm:constr type="t" for="ch" forName="wedge2" refType="w" fact="0.0755"/>
          <dgm:constr type="w" for="ch" forName="wedge2" refType="w" fact="0.84"/>
          <dgm:constr type="h" for="ch" forName="wedge2" refType="h" fact="0.84"/>
          <dgm:constr type="l" for="ch" forName="dummy2a" refType="w" fact="0.8479"/>
          <dgm:constr type="t" for="ch" forName="dummy2a" refType="h" fact="0.2337"/>
          <dgm:constr type="l" for="ch" forName="dummy2b" refType="w" fact="0.929"/>
          <dgm:constr type="t" for="ch" forName="dummy2b" refType="h" fact="0.589"/>
          <dgm:constr type="l" for="ch" forName="wedge2Tx" refType="w" fact="0.67"/>
          <dgm:constr type="t" for="ch" forName="wedge2Tx" refType="h" fact="0.38"/>
          <dgm:constr type="w" for="ch" forName="wedge2Tx" refType="w" fact="0.23"/>
          <dgm:constr type="h" for="ch" forName="wedge2Tx" refType="h" fact="0.14"/>
          <dgm:constr type="l" for="ch" forName="wedge3" refType="w" fact="0.0956"/>
          <dgm:constr type="t" for="ch" forName="wedge3" refType="w" fact="0.0925"/>
          <dgm:constr type="w" for="ch" forName="wedge3" refType="w" fact="0.84"/>
          <dgm:constr type="h" for="ch" forName="wedge3" refType="h" fact="0.84"/>
          <dgm:constr type="l" for="ch" forName="dummy3a" refType="w" fact="0.9251"/>
          <dgm:constr type="t" for="ch" forName="dummy3a" refType="h" fact="0.6059"/>
          <dgm:constr type="l" for="ch" forName="dummy3b" refType="w" fact="0.6979"/>
          <dgm:constr type="t" for="ch" forName="dummy3b" refType="h" fact="0.8909"/>
          <dgm:constr type="l" for="ch" forName="wedge3Tx" refType="w" fact="0.635"/>
          <dgm:constr type="t" for="ch" forName="wedge3Tx" refType="h" fact="0.59"/>
          <dgm:constr type="w" for="ch" forName="wedge3Tx" refType="w" fact="0.2"/>
          <dgm:constr type="h" for="ch" forName="wedge3Tx" refType="h" fact="0.155"/>
          <dgm:constr type="l" for="ch" forName="wedge4" refType="w" fact="0.08"/>
          <dgm:constr type="t" for="ch" forName="wedge4" refType="h" fact="0.1"/>
          <dgm:constr type="w" for="ch" forName="wedge4" refType="w" fact="0.84"/>
          <dgm:constr type="h" for="ch" forName="wedge4" refType="h" fact="0.84"/>
          <dgm:constr type="l" for="ch" forName="dummy4a" refType="w" fact="0.6822"/>
          <dgm:constr type="t" for="ch" forName="dummy4a" refType="h" fact="0.8984"/>
          <dgm:constr type="l" for="ch" forName="dummy4b" refType="w" fact="0.3178"/>
          <dgm:constr type="t" for="ch" forName="dummy4b" refType="h" fact="0.8984"/>
          <dgm:constr type="l" for="ch" forName="wedge4Tx" refType="w" fact="0.4025"/>
          <dgm:constr type="t" for="ch" forName="wedge4Tx" refType="h" fact="0.76"/>
          <dgm:constr type="w" for="ch" forName="wedge4Tx" refType="w" fact="0.195"/>
          <dgm:constr type="h" for="ch" forName="wedge4Tx" refType="h" fact="0.14"/>
          <dgm:constr type="l" for="ch" forName="wedge5" refType="w" fact="0.0644"/>
          <dgm:constr type="t" for="ch" forName="wedge5" refType="h" fact="0.0925"/>
          <dgm:constr type="w" for="ch" forName="wedge5" refType="w" fact="0.84"/>
          <dgm:constr type="h" for="ch" forName="wedge5" refType="h" fact="0.84"/>
          <dgm:constr type="l" for="ch" forName="dummy5a" refType="w" fact="0.3021"/>
          <dgm:constr type="t" for="ch" forName="dummy5a" refType="h" fact="0.8909"/>
          <dgm:constr type="l" for="ch" forName="dummy5b" refType="w" fact="0.0749"/>
          <dgm:constr type="t" for="ch" forName="dummy5b" refType="h" fact="0.6059"/>
          <dgm:constr type="r" for="ch" forName="wedge5Tx" refType="w" fact="0.365"/>
          <dgm:constr type="t" for="ch" forName="wedge5Tx" refType="h" fact="0.59"/>
          <dgm:constr type="w" for="ch" forName="wedge5Tx" refType="w" fact="0.2"/>
          <dgm:constr type="h" for="ch" forName="wedge5Tx" refType="h" fact="0.155"/>
          <dgm:constr type="l" for="ch" forName="wedge6" refType="w" fact="0.0605"/>
          <dgm:constr type="t" for="ch" forName="wedge6" refType="h" fact="0.0755"/>
          <dgm:constr type="w" for="ch" forName="wedge6" refType="w" fact="0.84"/>
          <dgm:constr type="h" for="ch" forName="wedge6" refType="h" fact="0.84"/>
          <dgm:constr type="l" for="ch" forName="dummy6a" refType="w" fact="0.071"/>
          <dgm:constr type="t" for="ch" forName="dummy6a" refType="h" fact="0.589"/>
          <dgm:constr type="l" for="ch" forName="dummy6b" refType="w" fact="0.1521"/>
          <dgm:constr type="t" for="ch" forName="dummy6b" refType="h" fact="0.2337"/>
          <dgm:constr type="r" for="ch" forName="wedge6Tx" refType="w" fact="0.33"/>
          <dgm:constr type="t" for="ch" forName="wedge6Tx" refType="h" fact="0.38"/>
          <dgm:constr type="w" for="ch" forName="wedge6Tx" refType="w" fact="0.23"/>
          <dgm:constr type="h" for="ch" forName="wedge6Tx" refType="h" fact="0.14"/>
          <dgm:constr type="l" for="ch" forName="wedge7" refType="w" fact="0.0713"/>
          <dgm:constr type="t" for="ch" forName="wedge7" refType="h" fact="0.062"/>
          <dgm:constr type="w" for="ch" forName="wedge7" refType="w" fact="0.84"/>
          <dgm:constr type="h" for="ch" forName="wedge7" refType="h" fact="0.84"/>
          <dgm:constr type="l" for="ch" forName="dummy7a" refType="w" fact="0.163"/>
          <dgm:constr type="t" for="ch" forName="dummy7a" refType="h" fact="0.2201"/>
          <dgm:constr type="l" for="ch" forName="dummy7b" refType="w" fact="0.4913"/>
          <dgm:constr type="t" for="ch" forName="dummy7b" refType="h" fact="0.062"/>
          <dgm:constr type="r" for="ch" forName="wedge7Tx" refType="w" fact="0.47"/>
          <dgm:constr type="t" for="ch" forName="wedge7Tx" refType="h" fact="0.14"/>
          <dgm:constr type="w" for="ch" forName="wedge7Tx" refType="w" fact="0.2"/>
          <dgm:constr type="h" for="ch" forName="wedge7Tx" refType="h" fact="0.16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h" for="ch" forName="arrowWedge7" refType="w" fact="0.08"/>
          <dgm:constr type="diam" for="ch" forName="arrowWedge7" refType="w" fact="0.84"/>
          <dgm:constr type="l" for="ch" forName="arrowWedge7" refType="w" fact="0.5"/>
          <dgm:constr type="t" for="ch" forName="arrowWedge7" refType="w" fact="0.5"/>
          <dgm:constr type="primFontSz" for="ch" ptType="node" op="equ"/>
        </dgm:constrLst>
      </dgm:else>
    </dgm:choose>
    <dgm:ruleLst/>
    <dgm:choose name="Name8">
      <dgm:if name="Name9" axis="ch" ptType="node" func="cnt" op="gte" val="1">
        <dgm:layoutNode name="wedge1">
          <dgm:alg type="sp"/>
          <dgm:choose name="Name10">
            <dgm:if name="Name11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12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13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14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15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16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17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18">
            <dgm:if name="Name19" func="var" arg="dir" op="equ" val="norm">
              <dgm:presOf axis="ch desOrSelf" ptType="node node" st="1 1" cnt="1 0"/>
            </dgm:if>
            <dgm:else name="Name20">
              <dgm:choose name="Name21">
                <dgm:if name="Name22" axis="ch" ptType="node" func="cnt" op="equ" val="1">
                  <dgm:presOf axis="ch desOrSelf" ptType="node node" st="1 1" cnt="1 0"/>
                </dgm:if>
                <dgm:if name="Name23" axis="ch" ptType="node" func="cnt" op="equ" val="2">
                  <dgm:presOf axis="ch desOrSelf" ptType="node node" st="2 1" cnt="1 0"/>
                </dgm:if>
                <dgm:if name="Name24" axis="ch" ptType="node" func="cnt" op="equ" val="3">
                  <dgm:presOf axis="ch desOrSelf" ptType="node node" st="3 1" cnt="1 0"/>
                </dgm:if>
                <dgm:if name="Name25" axis="ch" ptType="node" func="cnt" op="equ" val="4">
                  <dgm:presOf axis="ch desOrSelf" ptType="node node" st="4 1" cnt="1 0"/>
                </dgm:if>
                <dgm:if name="Name26" axis="ch" ptType="node" func="cnt" op="equ" val="5">
                  <dgm:presOf axis="ch desOrSelf" ptType="node node" st="5 1" cnt="1 0"/>
                </dgm:if>
                <dgm:if name="Name27" axis="ch" ptType="node" func="cnt" op="equ" val="6">
                  <dgm:presOf axis="ch desOrSelf" ptType="node node" st="6 1" cnt="1 0"/>
                </dgm:if>
                <dgm:else name="Name28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dummy1a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1b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29">
            <dgm:if name="Name30" func="var" arg="dir" op="equ" val="norm">
              <dgm:presOf axis="ch desOrSelf" ptType="node node" st="1 1" cnt="1 0"/>
            </dgm:if>
            <dgm:else name="Name31">
              <dgm:choose name="Name32">
                <dgm:if name="Name33" axis="ch" ptType="node" func="cnt" op="equ" val="1">
                  <dgm:presOf axis="ch desOrSelf" ptType="node node" st="1 1" cnt="1 0"/>
                </dgm:if>
                <dgm:if name="Name34" axis="ch" ptType="node" func="cnt" op="equ" val="2">
                  <dgm:presOf axis="ch desOrSelf" ptType="node node" st="2 1" cnt="1 0"/>
                </dgm:if>
                <dgm:if name="Name35" axis="ch" ptType="node" func="cnt" op="equ" val="3">
                  <dgm:presOf axis="ch desOrSelf" ptType="node node" st="3 1" cnt="1 0"/>
                </dgm:if>
                <dgm:if name="Name36" axis="ch" ptType="node" func="cnt" op="equ" val="4">
                  <dgm:presOf axis="ch desOrSelf" ptType="node node" st="4 1" cnt="1 0"/>
                </dgm:if>
                <dgm:if name="Name37" axis="ch" ptType="node" func="cnt" op="equ" val="5">
                  <dgm:presOf axis="ch desOrSelf" ptType="node node" st="5 1" cnt="1 0"/>
                </dgm:if>
                <dgm:if name="Name38" axis="ch" ptType="node" func="cnt" op="equ" val="6">
                  <dgm:presOf axis="ch desOrSelf" ptType="node node" st="6 1" cnt="1 0"/>
                </dgm:if>
                <dgm:else name="Name39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40"/>
    </dgm:choose>
    <dgm:choose name="Name41">
      <dgm:if name="Name42" axis="ch" ptType="node" func="cnt" op="gte" val="2">
        <dgm:layoutNode name="wedge2">
          <dgm:alg type="sp"/>
          <dgm:choose name="Name43">
            <dgm:if name="Name44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45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46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47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48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49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50">
            <dgm:if name="Name51" func="var" arg="dir" op="equ" val="norm">
              <dgm:presOf axis="ch desOrSelf" ptType="node node" st="2 1" cnt="1 0"/>
            </dgm:if>
            <dgm:else name="Name52">
              <dgm:choose name="Name53">
                <dgm:if name="Name54" axis="ch" ptType="node" func="cnt" op="equ" val="2">
                  <dgm:presOf axis="ch desOrSelf" ptType="node node" st="1 1" cnt="1 0"/>
                </dgm:if>
                <dgm:if name="Name55" axis="ch" ptType="node" func="cnt" op="equ" val="3">
                  <dgm:presOf axis="ch desOrSelf" ptType="node node" st="2 1" cnt="1 0"/>
                </dgm:if>
                <dgm:if name="Name56" axis="ch" ptType="node" func="cnt" op="equ" val="4">
                  <dgm:presOf axis="ch desOrSelf" ptType="node node" st="3 1" cnt="1 0"/>
                </dgm:if>
                <dgm:if name="Name57" axis="ch" ptType="node" func="cnt" op="equ" val="5">
                  <dgm:presOf axis="ch desOrSelf" ptType="node node" st="4 1" cnt="1 0"/>
                </dgm:if>
                <dgm:if name="Name58" axis="ch" ptType="node" func="cnt" op="equ" val="6">
                  <dgm:presOf axis="ch desOrSelf" ptType="node node" st="5 1" cnt="1 0"/>
                </dgm:if>
                <dgm:else name="Name59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dummy2a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2b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60">
            <dgm:if name="Name61" func="var" arg="dir" op="equ" val="norm">
              <dgm:presOf axis="ch desOrSelf" ptType="node node" st="2 1" cnt="1 0"/>
            </dgm:if>
            <dgm:else name="Name62">
              <dgm:choose name="Name63">
                <dgm:if name="Name64" axis="ch" ptType="node" func="cnt" op="equ" val="2">
                  <dgm:presOf axis="ch desOrSelf" ptType="node node" st="1 1" cnt="1 0"/>
                </dgm:if>
                <dgm:if name="Name65" axis="ch" ptType="node" func="cnt" op="equ" val="3">
                  <dgm:presOf axis="ch desOrSelf" ptType="node node" st="2 1" cnt="1 0"/>
                </dgm:if>
                <dgm:if name="Name66" axis="ch" ptType="node" func="cnt" op="equ" val="4">
                  <dgm:presOf axis="ch desOrSelf" ptType="node node" st="3 1" cnt="1 0"/>
                </dgm:if>
                <dgm:if name="Name67" axis="ch" ptType="node" func="cnt" op="equ" val="5">
                  <dgm:presOf axis="ch desOrSelf" ptType="node node" st="4 1" cnt="1 0"/>
                </dgm:if>
                <dgm:if name="Name68" axis="ch" ptType="node" func="cnt" op="equ" val="6">
                  <dgm:presOf axis="ch desOrSelf" ptType="node node" st="5 1" cnt="1 0"/>
                </dgm:if>
                <dgm:else name="Name69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70"/>
    </dgm:choose>
    <dgm:choose name="Name71">
      <dgm:if name="Name72" axis="ch" ptType="node" func="cnt" op="gte" val="3">
        <dgm:layoutNode name="wedge3">
          <dgm:alg type="sp"/>
          <dgm:choose name="Name73">
            <dgm:if name="Name74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75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76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77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78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79">
            <dgm:if name="Name80" func="var" arg="dir" op="equ" val="norm">
              <dgm:presOf axis="ch desOrSelf" ptType="node node" st="3 1" cnt="1 0"/>
            </dgm:if>
            <dgm:else name="Name81">
              <dgm:choose name="Name82">
                <dgm:if name="Name83" axis="ch" ptType="node" func="cnt" op="equ" val="3">
                  <dgm:presOf axis="ch desOrSelf" ptType="node node" st="1 1" cnt="1 0"/>
                </dgm:if>
                <dgm:if name="Name84" axis="ch" ptType="node" func="cnt" op="equ" val="4">
                  <dgm:presOf axis="ch desOrSelf" ptType="node node" st="2 1" cnt="1 0"/>
                </dgm:if>
                <dgm:if name="Name85" axis="ch" ptType="node" func="cnt" op="equ" val="5">
                  <dgm:presOf axis="ch desOrSelf" ptType="node node" st="3 1" cnt="1 0"/>
                </dgm:if>
                <dgm:if name="Name86" axis="ch" ptType="node" func="cnt" op="equ" val="6">
                  <dgm:presOf axis="ch desOrSelf" ptType="node node" st="4 1" cnt="1 0"/>
                </dgm:if>
                <dgm:else name="Name87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dummy3a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3b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88">
            <dgm:if name="Name89" func="var" arg="dir" op="equ" val="norm">
              <dgm:presOf axis="ch desOrSelf" ptType="node node" st="3 1" cnt="1 0"/>
            </dgm:if>
            <dgm:else name="Name90">
              <dgm:choose name="Name91">
                <dgm:if name="Name92" axis="ch" ptType="node" func="cnt" op="equ" val="3">
                  <dgm:presOf axis="ch desOrSelf" ptType="node node" st="1 1" cnt="1 0"/>
                </dgm:if>
                <dgm:if name="Name93" axis="ch" ptType="node" func="cnt" op="equ" val="4">
                  <dgm:presOf axis="ch desOrSelf" ptType="node node" st="2 1" cnt="1 0"/>
                </dgm:if>
                <dgm:if name="Name94" axis="ch" ptType="node" func="cnt" op="equ" val="5">
                  <dgm:presOf axis="ch desOrSelf" ptType="node node" st="3 1" cnt="1 0"/>
                </dgm:if>
                <dgm:if name="Name95" axis="ch" ptType="node" func="cnt" op="equ" val="6">
                  <dgm:presOf axis="ch desOrSelf" ptType="node node" st="4 1" cnt="1 0"/>
                </dgm:if>
                <dgm:else name="Name96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97"/>
    </dgm:choose>
    <dgm:choose name="Name98">
      <dgm:if name="Name99" axis="ch" ptType="node" func="cnt" op="gte" val="4">
        <dgm:layoutNode name="wedge4">
          <dgm:alg type="sp"/>
          <dgm:choose name="Name100">
            <dgm:if name="Name101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02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03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04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05">
            <dgm:if name="Name106" func="var" arg="dir" op="equ" val="norm">
              <dgm:presOf axis="ch desOrSelf" ptType="node node" st="4 1" cnt="1 0"/>
            </dgm:if>
            <dgm:else name="Name107">
              <dgm:choose name="Name108">
                <dgm:if name="Name109" axis="ch" ptType="node" func="cnt" op="equ" val="4">
                  <dgm:presOf axis="ch desOrSelf" ptType="node node" st="1 1" cnt="1 0"/>
                </dgm:if>
                <dgm:if name="Name110" axis="ch" ptType="node" func="cnt" op="equ" val="5">
                  <dgm:presOf axis="ch desOrSelf" ptType="node node" st="2 1" cnt="1 0"/>
                </dgm:if>
                <dgm:if name="Name111" axis="ch" ptType="node" func="cnt" op="equ" val="6">
                  <dgm:presOf axis="ch desOrSelf" ptType="node node" st="3 1" cnt="1 0"/>
                </dgm:if>
                <dgm:else name="Name112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dummy4a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4b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13">
            <dgm:if name="Name114" func="var" arg="dir" op="equ" val="norm">
              <dgm:presOf axis="ch desOrSelf" ptType="node node" st="4 1" cnt="1 0"/>
            </dgm:if>
            <dgm:else name="Name115">
              <dgm:choose name="Name116">
                <dgm:if name="Name117" axis="ch" ptType="node" func="cnt" op="equ" val="4">
                  <dgm:presOf axis="ch desOrSelf" ptType="node node" st="1 1" cnt="1 0"/>
                </dgm:if>
                <dgm:if name="Name118" axis="ch" ptType="node" func="cnt" op="equ" val="5">
                  <dgm:presOf axis="ch desOrSelf" ptType="node node" st="2 1" cnt="1 0"/>
                </dgm:if>
                <dgm:if name="Name119" axis="ch" ptType="node" func="cnt" op="equ" val="6">
                  <dgm:presOf axis="ch desOrSelf" ptType="node node" st="3 1" cnt="1 0"/>
                </dgm:if>
                <dgm:else name="Name120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21"/>
    </dgm:choose>
    <dgm:choose name="Name122">
      <dgm:if name="Name123" axis="ch" ptType="node" func="cnt" op="gte" val="5">
        <dgm:layoutNode name="wedge5">
          <dgm:alg type="sp"/>
          <dgm:choose name="Name124">
            <dgm:if name="Name125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26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27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28">
            <dgm:if name="Name129" func="var" arg="dir" op="equ" val="norm">
              <dgm:presOf axis="ch desOrSelf" ptType="node node" st="5 1" cnt="1 0"/>
            </dgm:if>
            <dgm:else name="Name130">
              <dgm:choose name="Name131">
                <dgm:if name="Name132" axis="ch" ptType="node" func="cnt" op="equ" val="5">
                  <dgm:presOf axis="ch desOrSelf" ptType="node node" st="1 1" cnt="1 0"/>
                </dgm:if>
                <dgm:if name="Name133" axis="ch" ptType="node" func="cnt" op="equ" val="6">
                  <dgm:presOf axis="ch desOrSelf" ptType="node node" st="2 1" cnt="1 0"/>
                </dgm:if>
                <dgm:else name="Name134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dummy5a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5b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35">
            <dgm:if name="Name136" func="var" arg="dir" op="equ" val="norm">
              <dgm:presOf axis="ch desOrSelf" ptType="node node" st="5 1" cnt="1 0"/>
            </dgm:if>
            <dgm:else name="Name137">
              <dgm:choose name="Name138">
                <dgm:if name="Name139" axis="ch" ptType="node" func="cnt" op="equ" val="5">
                  <dgm:presOf axis="ch desOrSelf" ptType="node node" st="1 1" cnt="1 0"/>
                </dgm:if>
                <dgm:if name="Name140" axis="ch" ptType="node" func="cnt" op="equ" val="6">
                  <dgm:presOf axis="ch desOrSelf" ptType="node node" st="2 1" cnt="1 0"/>
                </dgm:if>
                <dgm:else name="Name141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42"/>
    </dgm:choose>
    <dgm:choose name="Name143">
      <dgm:if name="Name144" axis="ch" ptType="node" func="cnt" op="gte" val="6">
        <dgm:layoutNode name="wedge6">
          <dgm:alg type="sp"/>
          <dgm:choose name="Name145">
            <dgm:if name="Name146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47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48">
            <dgm:if name="Name149" func="var" arg="dir" op="equ" val="norm">
              <dgm:presOf axis="ch desOrSelf" ptType="node node" st="6 1" cnt="1 0"/>
            </dgm:if>
            <dgm:else name="Name150">
              <dgm:choose name="Name151">
                <dgm:if name="Name152" axis="ch" ptType="node" func="cnt" op="equ" val="6">
                  <dgm:presOf axis="ch desOrSelf" ptType="node node" st="1 1" cnt="1 0"/>
                </dgm:if>
                <dgm:else name="Name153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dummy6a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6b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4">
            <dgm:if name="Name155" func="var" arg="dir" op="equ" val="norm">
              <dgm:presOf axis="ch desOrSelf" ptType="node node" st="6 1" cnt="1 0"/>
            </dgm:if>
            <dgm:else name="Name156">
              <dgm:choose name="Name157">
                <dgm:if name="Name158" axis="ch" ptType="node" func="cnt" op="equ" val="6">
                  <dgm:presOf axis="ch desOrSelf" ptType="node node" st="1 1" cnt="1 0"/>
                </dgm:if>
                <dgm:else name="Name159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0"/>
    </dgm:choose>
    <dgm:choose name="Name161">
      <dgm:if name="Name162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63">
            <dgm:if name="Name164" func="var" arg="dir" op="equ" val="norm">
              <dgm:presOf axis="ch desOrSelf" ptType="node node" st="7 1" cnt="1 0"/>
            </dgm:if>
            <dgm:else name="Name165">
              <dgm:presOf axis="ch desOrSelf" ptType="node node" st="1 1" cnt="1 0"/>
            </dgm:else>
          </dgm:choose>
          <dgm:constrLst/>
          <dgm:ruleLst/>
        </dgm:layoutNode>
        <dgm:layoutNode name="dummy7a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7b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6">
            <dgm:if name="Name167" func="var" arg="dir" op="equ" val="norm">
              <dgm:presOf axis="ch desOrSelf" ptType="node node" st="7 1" cnt="1 0"/>
            </dgm:if>
            <dgm:else name="Name168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9"/>
    </dgm:choose>
    <dgm:choose name="Name170">
      <dgm:if name="Name171" axis="ch" ptType="node" func="cnt" op="equ" val="1">
        <dgm:forEach name="Name172" axis="ch" ptType="sibTrans" hideLastTrans="0" cnt="1">
          <dgm:layoutNode name="arrowWedge1single" styleLbl="fgSibTrans2D1">
            <dgm:choose name="Name173">
              <dgm:if name="Name174" func="var" arg="dir" op="equ" val="norm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arr"/>
                  <dgm:param type="endSty" val="noArr"/>
                </dgm:alg>
              </dgm:if>
              <dgm:else name="Name175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noArr"/>
                  <dgm:param type="endSty" val="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if name="Name176" axis="ch" ptType="node" func="cnt" op="gte" val="2">
        <dgm:forEach name="Name177" axis="ch" ptType="sibTrans" hideLastTrans="0" cnt="1">
          <dgm:layoutNode name="arrowWedge1" styleLbl="fgSibTrans2D1">
            <dgm:choose name="Name178">
              <dgm:if name="Name179" func="var" arg="dir" op="equ" val="norm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noArr"/>
                  <dgm:param type="endSty" val="arr"/>
                </dgm:alg>
              </dgm:if>
              <dgm:else name="Name180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arr"/>
                  <dgm:param type="endSty" val="no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else name="Name181"/>
    </dgm:choose>
    <dgm:forEach name="Name182" axis="ch" ptType="sibTrans" hideLastTrans="0" st="2" cnt="1">
      <dgm:layoutNode name="arrowWedge2" styleLbl="fgSibTrans2D1">
        <dgm:choose name="Name183">
          <dgm:if name="Name184" func="var" arg="dir" op="equ" val="norm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5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86" axis="ch" ptType="sibTrans" hideLastTrans="0" st="3" cnt="1">
      <dgm:layoutNode name="arrowWedge3" styleLbl="fgSibTrans2D1">
        <dgm:choose name="Name187">
          <dgm:if name="Name188" func="var" arg="dir" op="equ" val="norm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9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0" axis="ch" ptType="sibTrans" hideLastTrans="0" st="4" cnt="1">
      <dgm:layoutNode name="arrowWedge4" styleLbl="fgSibTrans2D1">
        <dgm:choose name="Name191">
          <dgm:if name="Name192" func="var" arg="dir" op="equ" val="norm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3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4" axis="ch" ptType="sibTrans" hideLastTrans="0" st="5" cnt="1">
      <dgm:layoutNode name="arrowWedge5" styleLbl="fgSibTrans2D1">
        <dgm:choose name="Name195">
          <dgm:if name="Name196" func="var" arg="dir" op="equ" val="norm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7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8" axis="ch" ptType="sibTrans" hideLastTrans="0" st="6" cnt="1">
      <dgm:layoutNode name="arrowWedge6" styleLbl="fgSibTrans2D1">
        <dgm:choose name="Name199">
          <dgm:if name="Name200" func="var" arg="dir" op="equ" val="norm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1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202" axis="ch" ptType="sibTrans" hideLastTrans="0" st="7" cnt="1">
      <dgm:layoutNode name="arrowWedge7" styleLbl="fgSibTrans2D1">
        <dgm:choose name="Name203">
          <dgm:if name="Name204" func="var" arg="dir" op="equ" val="norm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5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11/layout/CircleProcess">
  <dgm:title val="Circle Process"/>
  <dgm:desc val="Use to show sequential steps in a process. Limited to eleven Level 1 shapes with an unlimited number of Level 2 shapes. Works best with small amounts of text. Unused text does not appear, but remains available if you switch layouts."/>
  <dgm:catLst>
    <dgm:cat type="process" pri="8500"/>
    <dgm:cat type="officeonline" pri="85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clrData>
  <dgm:layoutNode name="Name0">
    <dgm:varLst>
      <dgm:chMax val="11"/>
      <dgm:chPref val="11"/>
      <dgm:dir/>
      <dgm:resizeHandles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" ptType="node" func="cnt" op="equ" val="1">
            <dgm:alg type="composite">
              <dgm:param type="ar" val="0.638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Parent1" refType="w" fact="0.1667"/>
              <dgm:constr type="t" for="ch" forName="Parent1" refType="h" fact="0.1064"/>
              <dgm:constr type="w" for="ch" forName="Parent1" refType="w" fact="0.6667"/>
              <dgm:constr type="h" for="ch" forName="Parent1" refType="h" fact="0.4255"/>
              <dgm:constr type="l" for="ch" forName="Accent1" refType="w" fact="0"/>
              <dgm:constr type="t" for="ch" forName="Accent1" refType="h" fact="0"/>
              <dgm:constr type="w" for="ch" forName="Accent1" refType="w"/>
              <dgm:constr type="h" for="ch" forName="Accent1" refType="h" fact="0.6383"/>
              <dgm:constr type="l" for="ch" forName="ParentBackground1" refType="w" fact="0.0333"/>
              <dgm:constr type="t" for="ch" forName="ParentBackground1" refType="h" fact="0.0213"/>
              <dgm:constr type="w" for="ch" forName="ParentBackground1" refType="w" fact="0.9333"/>
              <dgm:constr type="h" for="ch" forName="ParentBackground1" refType="h" fact="0.5957"/>
              <dgm:constr type="l" for="ch" forName="Child1" refType="w" fact="0.0333"/>
              <dgm:constr type="t" for="ch" forName="Child1" refType="h" fact="0.6574"/>
              <dgm:constr type="w" for="ch" forName="Child1" refType="w" fact="0.9333"/>
              <dgm:constr type="h" for="ch" forName="Child1" refType="h" fact="0.3426"/>
            </dgm:constrLst>
          </dgm:if>
          <dgm:if name="Name5" axis="ch" ptType="node" func="cnt" op="equ" val="2">
            <dgm:alg type="composite">
              <dgm:param type="ar" val="1.265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Parent2" refType="w" fact="0.6249"/>
              <dgm:constr type="t" for="ch" forName="Parent2" refType="h" fact="0.2022"/>
              <dgm:constr type="w" for="ch" forName="Parent2" refType="w" fact="0.3001"/>
              <dgm:constr type="h" for="ch" forName="Parent2" refType="h" fact="0.3799"/>
              <dgm:constr type="l" for="ch" forName="Parent1" refType="w" fact="0.1597"/>
              <dgm:constr type="t" for="ch" forName="Parent1" refType="h" fact="0.2022"/>
              <dgm:constr type="w" for="ch" forName="Parent1" refType="w" fact="0.3001"/>
              <dgm:constr type="h" for="ch" forName="Parent1" refType="h" fact="0.3799"/>
              <dgm:constr type="l" for="ch" forName="Accent2" refType="w" fact="0.5498"/>
              <dgm:constr type="t" for="ch" forName="Accent2" refType="h" fact="0.1072"/>
              <dgm:constr type="w" for="ch" forName="Accent2" refType="w" fact="0.4502"/>
              <dgm:constr type="h" for="ch" forName="Accent2" refType="h" fact="0.5699"/>
              <dgm:constr type="l" for="ch" forName="ParentBackground2" refType="w" fact="0.5648"/>
              <dgm:constr type="t" for="ch" forName="ParentBackground2" refType="h" fact="0.1262"/>
              <dgm:constr type="w" for="ch" forName="ParentBackground2" refType="w" fact="0.4201"/>
              <dgm:constr type="h" for="ch" forName="ParentBackground2" refType="h" fact="0.5319"/>
              <dgm:constr type="l" for="ch" forName="Child2" refType="w" fact="0.5648"/>
              <dgm:constr type="t" for="ch" forName="Child2" refType="h" fact="0.6876"/>
              <dgm:constr type="w" for="ch" forName="Child2" refType="w" fact="0.4201"/>
              <dgm:constr type="h" for="ch" forName="Child2" refType="h" fact="0.3124"/>
              <dgm:constr type="l" for="ch" forName="Accent1" refType="w" fact="-0.0086"/>
              <dgm:constr type="t" for="ch" forName="Accent1" refType="h" fact="-0.0109"/>
              <dgm:constr type="w" for="ch" forName="Accent1" refType="w" fact="0.6367"/>
              <dgm:constr type="h" for="ch" forName="Accent1" refType="h" fact="0.806"/>
              <dgm:constr type="l" for="ch" forName="ParentBackground1" refType="w" fact="0.0997"/>
              <dgm:constr type="t" for="ch" forName="ParentBackground1" refType="h" fact="0.1262"/>
              <dgm:constr type="w" for="ch" forName="ParentBackground1" refType="w" fact="0.4201"/>
              <dgm:constr type="h" for="ch" forName="ParentBackground1" refType="h" fact="0.5319"/>
              <dgm:constr type="l" for="ch" forName="Child1" refType="w" fact="0.0997"/>
              <dgm:constr type="t" for="ch" forName="Child1" refType="h" fact="0.6876"/>
              <dgm:constr type="w" for="ch" forName="Child1" refType="w" fact="0.4201"/>
              <dgm:constr type="h" for="ch" forName="Child1" refType="h" fact="0.3124"/>
            </dgm:constrLst>
          </dgm:if>
          <dgm:if name="Name6" axis="ch" ptType="node" func="cnt" op="equ" val="3">
            <dgm:alg type="composite">
              <dgm:param type="ar" val="1.854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Parent3" refType="w" fact="0.744"/>
              <dgm:constr type="t" for="ch" forName="Parent3" refType="h" fact="0.2022"/>
              <dgm:constr type="w" for="ch" forName="Parent3" refType="w" fact="0.2048"/>
              <dgm:constr type="h" for="ch" forName="Parent3" refType="h" fact="0.3799"/>
              <dgm:constr type="l" for="ch" forName="Parent2" refType="w" fact="0.4265"/>
              <dgm:constr type="t" for="ch" forName="Parent2" refType="h" fact="0.2022"/>
              <dgm:constr type="w" for="ch" forName="Parent2" refType="w" fact="0.2048"/>
              <dgm:constr type="h" for="ch" forName="Parent2" refType="h" fact="0.3799"/>
              <dgm:constr type="l" for="ch" forName="Parent1" refType="w" fact="0.109"/>
              <dgm:constr type="t" for="ch" forName="Parent1" refType="h" fact="0.2022"/>
              <dgm:constr type="w" for="ch" forName="Parent1" refType="w" fact="0.2048"/>
              <dgm:constr type="h" for="ch" forName="Parent1" refType="h" fact="0.3799"/>
              <dgm:constr type="l" for="ch" forName="Accent3" refType="w" fact="0.6928"/>
              <dgm:constr type="t" for="ch" forName="Accent3" refType="h" fact="0.1072"/>
              <dgm:constr type="w" for="ch" forName="Accent3" refType="w" fact="0.3072"/>
              <dgm:constr type="h" for="ch" forName="Accent3" refType="h" fact="0.5699"/>
              <dgm:constr type="l" for="ch" forName="ParentBackground3" refType="w" fact="0.703"/>
              <dgm:constr type="t" for="ch" forName="ParentBackground3" refType="h" fact="0.1262"/>
              <dgm:constr type="w" for="ch" forName="ParentBackground3" refType="w" fact="0.2868"/>
              <dgm:constr type="h" for="ch" forName="ParentBackground3" refType="h" fact="0.5319"/>
              <dgm:constr type="l" for="ch" forName="Child3" refType="w" fact="0.703"/>
              <dgm:constr type="t" for="ch" forName="Child3" refType="h" fact="0.6876"/>
              <dgm:constr type="w" for="ch" forName="Child3" refType="w" fact="0.2868"/>
              <dgm:constr type="h" for="ch" forName="Child3" refType="h" fact="0.3124"/>
              <dgm:constr type="l" for="ch" forName="Accent2" refType="w" fact="0.3122"/>
              <dgm:constr type="t" for="ch" forName="Accent2" refType="h" fact="-0.0109"/>
              <dgm:constr type="w" for="ch" forName="Accent2" refType="w" fact="0.4334"/>
              <dgm:constr type="h" for="ch" forName="Accent2" refType="h" fact="0.806"/>
              <dgm:constr type="l" for="ch" forName="ParentBackground2" refType="w" fact="0.3855"/>
              <dgm:constr type="t" for="ch" forName="ParentBackground2" refType="h" fact="0.1262"/>
              <dgm:constr type="w" for="ch" forName="ParentBackground2" refType="w" fact="0.2868"/>
              <dgm:constr type="h" for="ch" forName="ParentBackground2" refType="h" fact="0.5319"/>
              <dgm:constr type="l" for="ch" forName="Child2" refType="w" fact="0.3855"/>
              <dgm:constr type="t" for="ch" forName="Child2" refType="h" fact="0.6876"/>
              <dgm:constr type="w" for="ch" forName="Child2" refType="w" fact="0.2868"/>
              <dgm:constr type="h" for="ch" forName="Child2" refType="h" fact="0.3124"/>
              <dgm:constr type="l" for="ch" forName="Accent1" refType="w" fact="-0.0053"/>
              <dgm:constr type="t" for="ch" forName="Accent1" refType="h" fact="-0.0109"/>
              <dgm:constr type="w" for="ch" forName="Accent1" refType="w" fact="0.4334"/>
              <dgm:constr type="h" for="ch" forName="Accent1" refType="h" fact="0.806"/>
              <dgm:constr type="l" for="ch" forName="ParentBackground1" refType="w" fact="0.068"/>
              <dgm:constr type="t" for="ch" forName="ParentBackground1" refType="h" fact="0.1262"/>
              <dgm:constr type="w" for="ch" forName="ParentBackground1" refType="w" fact="0.2868"/>
              <dgm:constr type="h" for="ch" forName="ParentBackground1" refType="h" fact="0.5319"/>
              <dgm:constr type="l" for="ch" forName="Child1" refType="w" fact="0.068"/>
              <dgm:constr type="t" for="ch" forName="Child1" refType="h" fact="0.6876"/>
              <dgm:constr type="w" for="ch" forName="Child1" refType="w" fact="0.2868"/>
              <dgm:constr type="h" for="ch" forName="Child1" refType="h" fact="0.3124"/>
            </dgm:constrLst>
          </dgm:if>
          <dgm:if name="Name7" axis="ch" ptType="node" func="cnt" op="equ" val="4">
            <dgm:alg type="composite">
              <dgm:param type="ar" val="2.4437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Parent4" refType="w" fact="0.8057"/>
              <dgm:constr type="t" for="ch" forName="Parent4" refType="h" fact="0.2022"/>
              <dgm:constr type="w" for="ch" forName="Parent4" refType="w" fact="0.1555"/>
              <dgm:constr type="h" for="ch" forName="Parent4" refType="h" fact="0.3799"/>
              <dgm:constr type="l" for="ch" forName="Parent3" refType="w" fact="0.5647"/>
              <dgm:constr type="t" for="ch" forName="Parent3" refType="h" fact="0.2022"/>
              <dgm:constr type="w" for="ch" forName="Parent3" refType="w" fact="0.1555"/>
              <dgm:constr type="h" for="ch" forName="Parent3" refType="h" fact="0.3799"/>
              <dgm:constr type="l" for="ch" forName="Parent2" refType="w" fact="0.3237"/>
              <dgm:constr type="t" for="ch" forName="Parent2" refType="h" fact="0.2022"/>
              <dgm:constr type="w" for="ch" forName="Parent2" refType="w" fact="0.1555"/>
              <dgm:constr type="h" for="ch" forName="Parent2" refType="h" fact="0.3799"/>
              <dgm:constr type="l" for="ch" forName="Parent1" refType="w" fact="0.0827"/>
              <dgm:constr type="t" for="ch" forName="Parent1" refType="h" fact="0.2022"/>
              <dgm:constr type="w" for="ch" forName="Parent1" refType="w" fact="0.1555"/>
              <dgm:constr type="h" for="ch" forName="Parent1" refType="h" fact="0.3799"/>
              <dgm:constr type="l" for="ch" forName="Accent4" refType="w" fact="0.7668"/>
              <dgm:constr type="t" for="ch" forName="Accent4" refType="h" fact="0.1072"/>
              <dgm:constr type="w" for="ch" forName="Accent4" refType="w" fact="0.2332"/>
              <dgm:constr type="h" for="ch" forName="Accent4" refType="h" fact="0.5699"/>
              <dgm:constr type="l" for="ch" forName="ParentBackground4" refType="w" fact="0.7746"/>
              <dgm:constr type="t" for="ch" forName="ParentBackground4" refType="h" fact="0.1262"/>
              <dgm:constr type="w" for="ch" forName="ParentBackground4" refType="w" fact="0.2177"/>
              <dgm:constr type="h" for="ch" forName="ParentBackground4" refType="h" fact="0.5319"/>
              <dgm:constr type="l" for="ch" forName="Child4" refType="w" fact="0.7746"/>
              <dgm:constr type="t" for="ch" forName="Child4" refType="h" fact="0.6876"/>
              <dgm:constr type="w" for="ch" forName="Child4" refType="w" fact="0.2177"/>
              <dgm:constr type="h" for="ch" forName="Child4" refType="h" fact="0.3124"/>
              <dgm:constr type="l" for="ch" forName="Accent3" refType="w" fact="0.4765"/>
              <dgm:constr type="t" for="ch" forName="Accent3" refType="h" fact="-0.0109"/>
              <dgm:constr type="w" for="ch" forName="Accent3" refType="w" fact="0.3298"/>
              <dgm:constr type="h" for="ch" forName="Accent3" refType="h" fact="0.806"/>
              <dgm:constr type="l" for="ch" forName="ParentBackground3" refType="w" fact="0.5336"/>
              <dgm:constr type="t" for="ch" forName="ParentBackground3" refType="h" fact="0.1262"/>
              <dgm:constr type="w" for="ch" forName="ParentBackground3" refType="w" fact="0.2177"/>
              <dgm:constr type="h" for="ch" forName="ParentBackground3" refType="h" fact="0.5319"/>
              <dgm:constr type="l" for="ch" forName="Child3" refType="w" fact="0.5336"/>
              <dgm:constr type="t" for="ch" forName="Child3" refType="h" fact="0.6876"/>
              <dgm:constr type="w" for="ch" forName="Child3" refType="w" fact="0.2177"/>
              <dgm:constr type="h" for="ch" forName="Child3" refType="h" fact="0.3124"/>
              <dgm:constr type="l" for="ch" forName="Accent2" refType="w" fact="0.2365"/>
              <dgm:constr type="t" for="ch" forName="Accent2" refType="h" fact="-0.0109"/>
              <dgm:constr type="w" for="ch" forName="Accent2" refType="w" fact="0.3298"/>
              <dgm:constr type="h" for="ch" forName="Accent2" refType="h" fact="0.806"/>
              <dgm:constr type="l" for="ch" forName="ParentBackground2" refType="w" fact="0.2926"/>
              <dgm:constr type="t" for="ch" forName="ParentBackground2" refType="h" fact="0.1262"/>
              <dgm:constr type="w" for="ch" forName="ParentBackground2" refType="w" fact="0.2177"/>
              <dgm:constr type="h" for="ch" forName="ParentBackground2" refType="h" fact="0.5319"/>
              <dgm:constr type="l" for="ch" forName="Child2" refType="w" fact="0.2926"/>
              <dgm:constr type="t" for="ch" forName="Child2" refType="h" fact="0.6876"/>
              <dgm:constr type="w" for="ch" forName="Child2" refType="w" fact="0.2177"/>
              <dgm:constr type="h" for="ch" forName="Child2" refType="h" fact="0.3124"/>
              <dgm:constr type="l" for="ch" forName="Accent1" refType="w" fact="-0.0045"/>
              <dgm:constr type="t" for="ch" forName="Accent1" refType="h" fact="-0.0109"/>
              <dgm:constr type="w" for="ch" forName="Accent1" refType="w" fact="0.3298"/>
              <dgm:constr type="h" for="ch" forName="Accent1" refType="h" fact="0.806"/>
              <dgm:constr type="l" for="ch" forName="ParentBackground1" refType="w" fact="0.0516"/>
              <dgm:constr type="t" for="ch" forName="ParentBackground1" refType="h" fact="0.1262"/>
              <dgm:constr type="w" for="ch" forName="ParentBackground1" refType="w" fact="0.2177"/>
              <dgm:constr type="h" for="ch" forName="ParentBackground1" refType="h" fact="0.5319"/>
              <dgm:constr type="l" for="ch" forName="Child1" refType="w" fact="0.0516"/>
              <dgm:constr type="t" for="ch" forName="Child1" refType="h" fact="0.6876"/>
              <dgm:constr type="w" for="ch" forName="Child1" refType="w" fact="0.2177"/>
              <dgm:constr type="h" for="ch" forName="Child1" refType="h" fact="0.3124"/>
            </dgm:constrLst>
          </dgm:if>
          <dgm:if name="Name8" axis="ch" ptType="node" func="cnt" op="equ" val="5">
            <dgm:alg type="composite">
              <dgm:param type="ar" val="3.0325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Parent5" refType="w" fact="0.8434"/>
              <dgm:constr type="t" for="ch" forName="Parent5" refType="h" fact="0.2022"/>
              <dgm:constr type="w" for="ch" forName="Parent5" refType="w" fact="0.1253"/>
              <dgm:constr type="h" for="ch" forName="Parent5" refType="h" fact="0.3799"/>
              <dgm:constr type="l" for="ch" forName="Parent4" refType="w" fact="0.6492"/>
              <dgm:constr type="t" for="ch" forName="Parent4" refType="h" fact="0.2022"/>
              <dgm:constr type="w" for="ch" forName="Parent4" refType="w" fact="0.1253"/>
              <dgm:constr type="h" for="ch" forName="Parent4" refType="h" fact="0.3799"/>
              <dgm:constr type="l" for="ch" forName="Parent3" refType="w" fact="0.455"/>
              <dgm:constr type="t" for="ch" forName="Parent3" refType="h" fact="0.2022"/>
              <dgm:constr type="w" for="ch" forName="Parent3" refType="w" fact="0.1253"/>
              <dgm:constr type="h" for="ch" forName="Parent3" refType="h" fact="0.3799"/>
              <dgm:constr type="l" for="ch" forName="Parent2" refType="w" fact="0.2609"/>
              <dgm:constr type="t" for="ch" forName="Parent2" refType="h" fact="0.2022"/>
              <dgm:constr type="w" for="ch" forName="Parent2" refType="w" fact="0.1253"/>
              <dgm:constr type="h" for="ch" forName="Parent2" refType="h" fact="0.3799"/>
              <dgm:constr type="l" for="ch" forName="Parent1" refType="w" fact="0.0667"/>
              <dgm:constr type="t" for="ch" forName="Parent1" refType="h" fact="0.2022"/>
              <dgm:constr type="w" for="ch" forName="Parent1" refType="w" fact="0.1253"/>
              <dgm:constr type="h" for="ch" forName="Parent1" refType="h" fact="0.3799"/>
              <dgm:constr type="l" for="ch" forName="Accent5" refType="w" fact="0.8121"/>
              <dgm:constr type="t" for="ch" forName="Accent5" refType="h" fact="0.1072"/>
              <dgm:constr type="w" for="ch" forName="Accent5" refType="w" fact="0.1879"/>
              <dgm:constr type="h" for="ch" forName="Accent5" refType="h" fact="0.5699"/>
              <dgm:constr type="l" for="ch" forName="ParentBackground5" refType="w" fact="0.8183"/>
              <dgm:constr type="t" for="ch" forName="ParentBackground5" refType="h" fact="0.1262"/>
              <dgm:constr type="w" for="ch" forName="ParentBackground5" refType="w" fact="0.1754"/>
              <dgm:constr type="h" for="ch" forName="ParentBackground5" refType="h" fact="0.5319"/>
              <dgm:constr type="l" for="ch" forName="Child5" refType="w" fact="0.8183"/>
              <dgm:constr type="t" for="ch" forName="Child5" refType="h" fact="0.6876"/>
              <dgm:constr type="w" for="ch" forName="Child5" refType="w" fact="0.1754"/>
              <dgm:constr type="h" for="ch" forName="Child5" refType="h" fact="0.3124"/>
              <dgm:constr type="l" for="ch" forName="Accent4" refType="w" fact="0.5789"/>
              <dgm:constr type="t" for="ch" forName="Accent4" refType="h" fact="-0.0109"/>
              <dgm:constr type="w" for="ch" forName="Accent4" refType="w" fact="0.2657"/>
              <dgm:constr type="h" for="ch" forName="Accent4" refType="h" fact="0.806"/>
              <dgm:constr type="l" for="ch" forName="ParentBackground4" refType="w" fact="0.6242"/>
              <dgm:constr type="t" for="ch" forName="ParentBackground4" refType="h" fact="0.1262"/>
              <dgm:constr type="w" for="ch" forName="ParentBackground4" refType="w" fact="0.1754"/>
              <dgm:constr type="h" for="ch" forName="ParentBackground4" refType="h" fact="0.5319"/>
              <dgm:constr type="l" for="ch" forName="Child4" refType="w" fact="0.6242"/>
              <dgm:constr type="t" for="ch" forName="Child4" refType="h" fact="0.6876"/>
              <dgm:constr type="w" for="ch" forName="Child4" refType="w" fact="0.1754"/>
              <dgm:constr type="h" for="ch" forName="Child4" refType="h" fact="0.3124"/>
              <dgm:constr type="l" for="ch" forName="Accent3" refType="w" fact="0.3848"/>
              <dgm:constr type="t" for="ch" forName="Accent3" refType="h" fact="-0.0109"/>
              <dgm:constr type="w" for="ch" forName="Accent3" refType="w" fact="0.2657"/>
              <dgm:constr type="h" for="ch" forName="Accent3" refType="h" fact="0.806"/>
              <dgm:constr type="l" for="ch" forName="ParentBackground3" refType="w" fact="0.43"/>
              <dgm:constr type="t" for="ch" forName="ParentBackground3" refType="h" fact="0.1262"/>
              <dgm:constr type="w" for="ch" forName="ParentBackground3" refType="w" fact="0.1754"/>
              <dgm:constr type="h" for="ch" forName="ParentBackground3" refType="h" fact="0.5319"/>
              <dgm:constr type="l" for="ch" forName="Child3" refType="w" fact="0.43"/>
              <dgm:constr type="t" for="ch" forName="Child3" refType="h" fact="0.6876"/>
              <dgm:constr type="w" for="ch" forName="Child3" refType="w" fact="0.1754"/>
              <dgm:constr type="h" for="ch" forName="Child3" refType="h" fact="0.3124"/>
              <dgm:constr type="l" for="ch" forName="Accent2" refType="w" fact="0.1906"/>
              <dgm:constr type="t" for="ch" forName="Accent2" refType="h" fact="-0.0109"/>
              <dgm:constr type="w" for="ch" forName="Accent2" refType="w" fact="0.2657"/>
              <dgm:constr type="h" for="ch" forName="Accent2" refType="h" fact="0.806"/>
              <dgm:constr type="l" for="ch" forName="ParentBackground2" refType="w" fact="0.2358"/>
              <dgm:constr type="t" for="ch" forName="ParentBackground2" refType="h" fact="0.1262"/>
              <dgm:constr type="w" for="ch" forName="ParentBackground2" refType="w" fact="0.1754"/>
              <dgm:constr type="h" for="ch" forName="ParentBackground2" refType="h" fact="0.5319"/>
              <dgm:constr type="l" for="ch" forName="Child2" refType="w" fact="0.2358"/>
              <dgm:constr type="t" for="ch" forName="Child2" refType="h" fact="0.6876"/>
              <dgm:constr type="w" for="ch" forName="Child2" refType="w" fact="0.1754"/>
              <dgm:constr type="h" for="ch" forName="Child2" refType="h" fact="0.3124"/>
              <dgm:constr type="l" for="ch" forName="Accent1" refType="w" fact="-0.0036"/>
              <dgm:constr type="t" for="ch" forName="Accent1" refType="h" fact="-0.0109"/>
              <dgm:constr type="w" for="ch" forName="Accent1" refType="w" fact="0.2657"/>
              <dgm:constr type="h" for="ch" forName="Accent1" refType="h" fact="0.806"/>
              <dgm:constr type="l" for="ch" forName="ParentBackground1" refType="w" fact="0.0416"/>
              <dgm:constr type="t" for="ch" forName="ParentBackground1" refType="h" fact="0.1262"/>
              <dgm:constr type="w" for="ch" forName="ParentBackground1" refType="w" fact="0.1754"/>
              <dgm:constr type="h" for="ch" forName="ParentBackground1" refType="h" fact="0.5319"/>
              <dgm:constr type="l" for="ch" forName="Child1" refType="w" fact="0.0416"/>
              <dgm:constr type="t" for="ch" forName="Child1" refType="h" fact="0.6876"/>
              <dgm:constr type="w" for="ch" forName="Child1" refType="w" fact="0.1754"/>
              <dgm:constr type="h" for="ch" forName="Child1" refType="h" fact="0.3124"/>
            </dgm:constrLst>
          </dgm:if>
          <dgm:if name="Name9" axis="ch" ptType="node" func="cnt" op="equ" val="6">
            <dgm:alg type="composite">
              <dgm:param type="ar" val="3.621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Parent6" refType="w" fact="0.8689"/>
              <dgm:constr type="t" for="ch" forName="Parent6" refType="h" fact="0.2022"/>
              <dgm:constr type="w" for="ch" forName="Parent6" refType="w" fact="0.1049"/>
              <dgm:constr type="h" for="ch" forName="Parent6" refType="h" fact="0.3799"/>
              <dgm:constr type="l" for="ch" forName="Parent5" refType="w" fact="0.7063"/>
              <dgm:constr type="t" for="ch" forName="Parent5" refType="h" fact="0.2022"/>
              <dgm:constr type="w" for="ch" forName="Parent5" refType="w" fact="0.1049"/>
              <dgm:constr type="h" for="ch" forName="Parent5" refType="h" fact="0.3799"/>
              <dgm:constr type="l" for="ch" forName="Parent4" refType="w" fact="0.5437"/>
              <dgm:constr type="t" for="ch" forName="Parent4" refType="h" fact="0.2022"/>
              <dgm:constr type="w" for="ch" forName="Parent4" refType="w" fact="0.1049"/>
              <dgm:constr type="h" for="ch" forName="Parent4" refType="h" fact="0.3799"/>
              <dgm:constr type="l" for="ch" forName="Parent3" refType="w" fact="0.381"/>
              <dgm:constr type="t" for="ch" forName="Parent3" refType="h" fact="0.2022"/>
              <dgm:constr type="w" for="ch" forName="Parent3" refType="w" fact="0.1049"/>
              <dgm:constr type="h" for="ch" forName="Parent3" refType="h" fact="0.3799"/>
              <dgm:constr type="l" for="ch" forName="Parent2" refType="w" fact="0.2184"/>
              <dgm:constr type="t" for="ch" forName="Parent2" refType="h" fact="0.2022"/>
              <dgm:constr type="w" for="ch" forName="Parent2" refType="w" fact="0.1049"/>
              <dgm:constr type="h" for="ch" forName="Parent2" refType="h" fact="0.3799"/>
              <dgm:constr type="l" for="ch" forName="Parent1" refType="w" fact="0.0558"/>
              <dgm:constr type="t" for="ch" forName="Parent1" refType="h" fact="0.2022"/>
              <dgm:constr type="w" for="ch" forName="Parent1" refType="w" fact="0.1049"/>
              <dgm:constr type="h" for="ch" forName="Parent1" refType="h" fact="0.3799"/>
              <dgm:constr type="l" for="ch" forName="Accent6" refType="w" fact="0.8426"/>
              <dgm:constr type="t" for="ch" forName="Accent6" refType="h" fact="0.1072"/>
              <dgm:constr type="w" for="ch" forName="Accent6" refType="w" fact="0.1574"/>
              <dgm:constr type="h" for="ch" forName="Accent6" refType="h" fact="0.5699"/>
              <dgm:constr type="l" for="ch" forName="ParentBackground6" refType="w" fact="0.8479"/>
              <dgm:constr type="t" for="ch" forName="ParentBackground6" refType="h" fact="0.1262"/>
              <dgm:constr type="w" for="ch" forName="ParentBackground6" refType="w" fact="0.1469"/>
              <dgm:constr type="h" for="ch" forName="ParentBackground6" refType="h" fact="0.5319"/>
              <dgm:constr type="l" for="ch" forName="Child6" refType="w" fact="0.8479"/>
              <dgm:constr type="t" for="ch" forName="Child6" refType="h" fact="0.6876"/>
              <dgm:constr type="w" for="ch" forName="Child6" refType="w" fact="0.1469"/>
              <dgm:constr type="h" for="ch" forName="Child6" refType="h" fact="0.3124"/>
              <dgm:constr type="l" for="ch" forName="Accent5" refType="w" fact="0.6474"/>
              <dgm:constr type="t" for="ch" forName="Accent5" refType="h" fact="-0.0109"/>
              <dgm:constr type="w" for="ch" forName="Accent5" refType="w" fact="0.2226"/>
              <dgm:constr type="h" for="ch" forName="Accent5" refType="h" fact="0.806"/>
              <dgm:constr type="l" for="ch" forName="ParentBackground5" refType="w" fact="0.6853"/>
              <dgm:constr type="t" for="ch" forName="ParentBackground5" refType="h" fact="0.1262"/>
              <dgm:constr type="w" for="ch" forName="ParentBackground5" refType="w" fact="0.1469"/>
              <dgm:constr type="h" for="ch" forName="ParentBackground5" refType="h" fact="0.5319"/>
              <dgm:constr type="l" for="ch" forName="Child5" refType="w" fact="0.6853"/>
              <dgm:constr type="t" for="ch" forName="Child5" refType="h" fact="0.6876"/>
              <dgm:constr type="w" for="ch" forName="Child5" refType="w" fact="0.1469"/>
              <dgm:constr type="h" for="ch" forName="Child5" refType="h" fact="0.3124"/>
              <dgm:constr type="l" for="ch" forName="Accent4" refType="w" fact="0.4848"/>
              <dgm:constr type="t" for="ch" forName="Accent4" refType="h" fact="-0.0109"/>
              <dgm:constr type="w" for="ch" forName="Accent4" refType="w" fact="0.2226"/>
              <dgm:constr type="h" for="ch" forName="Accent4" refType="h" fact="0.806"/>
              <dgm:constr type="l" for="ch" forName="ParentBackground4" refType="w" fact="0.5227"/>
              <dgm:constr type="t" for="ch" forName="ParentBackground4" refType="h" fact="0.1262"/>
              <dgm:constr type="w" for="ch" forName="ParentBackground4" refType="w" fact="0.1469"/>
              <dgm:constr type="h" for="ch" forName="ParentBackground4" refType="h" fact="0.5319"/>
              <dgm:constr type="l" for="ch" forName="Child4" refType="w" fact="0.5227"/>
              <dgm:constr type="t" for="ch" forName="Child4" refType="h" fact="0.6876"/>
              <dgm:constr type="w" for="ch" forName="Child4" refType="w" fact="0.1469"/>
              <dgm:constr type="h" for="ch" forName="Child4" refType="h" fact="0.3124"/>
              <dgm:constr type="l" for="ch" forName="Accent3" refType="w" fact="0.3222"/>
              <dgm:constr type="t" for="ch" forName="Accent3" refType="h" fact="-0.0109"/>
              <dgm:constr type="w" for="ch" forName="Accent3" refType="w" fact="0.2226"/>
              <dgm:constr type="h" for="ch" forName="Accent3" refType="h" fact="0.806"/>
              <dgm:constr type="l" for="ch" forName="ParentBackground3" refType="w" fact="0.3601"/>
              <dgm:constr type="t" for="ch" forName="ParentBackground3" refType="h" fact="0.1262"/>
              <dgm:constr type="w" for="ch" forName="ParentBackground3" refType="w" fact="0.1469"/>
              <dgm:constr type="h" for="ch" forName="ParentBackground3" refType="h" fact="0.5319"/>
              <dgm:constr type="l" for="ch" forName="Child3" refType="w" fact="0.3601"/>
              <dgm:constr type="t" for="ch" forName="Child3" refType="h" fact="0.6876"/>
              <dgm:constr type="w" for="ch" forName="Child3" refType="w" fact="0.1469"/>
              <dgm:constr type="h" for="ch" forName="Child3" refType="h" fact="0.3124"/>
              <dgm:constr type="l" for="ch" forName="Accent2" refType="w" fact="0.1596"/>
              <dgm:constr type="t" for="ch" forName="Accent2" refType="h" fact="-0.0109"/>
              <dgm:constr type="w" for="ch" forName="Accent2" refType="w" fact="0.2226"/>
              <dgm:constr type="h" for="ch" forName="Accent2" refType="h" fact="0.806"/>
              <dgm:constr type="l" for="ch" forName="ParentBackground2" refType="w" fact="0.1975"/>
              <dgm:constr type="t" for="ch" forName="ParentBackground2" refType="h" fact="0.1262"/>
              <dgm:constr type="w" for="ch" forName="ParentBackground2" refType="w" fact="0.1469"/>
              <dgm:constr type="h" for="ch" forName="ParentBackground2" refType="h" fact="0.5319"/>
              <dgm:constr type="l" for="ch" forName="Child2" refType="w" fact="0.1975"/>
              <dgm:constr type="t" for="ch" forName="Child2" refType="h" fact="0.6876"/>
              <dgm:constr type="w" for="ch" forName="Child2" refType="w" fact="0.1469"/>
              <dgm:constr type="h" for="ch" forName="Child2" refType="h" fact="0.3124"/>
              <dgm:constr type="l" for="ch" forName="Accent1" refType="w" fact="-0.003"/>
              <dgm:constr type="t" for="ch" forName="Accent1" refType="h" fact="-0.0109"/>
              <dgm:constr type="w" for="ch" forName="Accent1" refType="w" fact="0.2226"/>
              <dgm:constr type="h" for="ch" forName="Accent1" refType="h" fact="0.806"/>
              <dgm:constr type="l" for="ch" forName="ParentBackground1" refType="w" fact="0.0348"/>
              <dgm:constr type="t" for="ch" forName="ParentBackground1" refType="h" fact="0.1262"/>
              <dgm:constr type="w" for="ch" forName="ParentBackground1" refType="w" fact="0.1469"/>
              <dgm:constr type="h" for="ch" forName="ParentBackground1" refType="h" fact="0.5319"/>
              <dgm:constr type="l" for="ch" forName="Child1" refType="w" fact="0.0348"/>
              <dgm:constr type="t" for="ch" forName="Child1" refType="h" fact="0.6876"/>
              <dgm:constr type="w" for="ch" forName="Child1" refType="w" fact="0.1469"/>
              <dgm:constr type="h" for="ch" forName="Child1" refType="h" fact="0.3124"/>
            </dgm:constrLst>
          </dgm:if>
          <dgm:if name="Name10" axis="ch" ptType="node" func="cnt" op="equ" val="7">
            <dgm:alg type="composite">
              <dgm:param type="ar" val="4.210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Parent7" refType="w" fact="0.8872"/>
              <dgm:constr type="t" for="ch" forName="Parent7" refType="h" fact="0.2022"/>
              <dgm:constr type="w" for="ch" forName="Parent7" refType="w" fact="0.0902"/>
              <dgm:constr type="h" for="ch" forName="Parent7" refType="h" fact="0.3799"/>
              <dgm:constr type="l" for="ch" forName="Parent6" refType="w" fact="0.7473"/>
              <dgm:constr type="t" for="ch" forName="Parent6" refType="h" fact="0.2022"/>
              <dgm:constr type="w" for="ch" forName="Parent6" refType="w" fact="0.0902"/>
              <dgm:constr type="h" for="ch" forName="Parent6" refType="h" fact="0.3799"/>
              <dgm:constr type="l" for="ch" forName="Parent5" refType="w" fact="0.6075"/>
              <dgm:constr type="t" for="ch" forName="Parent5" refType="h" fact="0.2022"/>
              <dgm:constr type="w" for="ch" forName="Parent5" refType="w" fact="0.0902"/>
              <dgm:constr type="h" for="ch" forName="Parent5" refType="h" fact="0.3799"/>
              <dgm:constr type="l" for="ch" forName="Parent4" refType="w" fact="0.4676"/>
              <dgm:constr type="t" for="ch" forName="Parent4" refType="h" fact="0.2022"/>
              <dgm:constr type="w" for="ch" forName="Parent4" refType="w" fact="0.0902"/>
              <dgm:constr type="h" for="ch" forName="Parent4" refType="h" fact="0.3799"/>
              <dgm:constr type="l" for="ch" forName="Parent3" refType="w" fact="0.3277"/>
              <dgm:constr type="t" for="ch" forName="Parent3" refType="h" fact="0.2022"/>
              <dgm:constr type="w" for="ch" forName="Parent3" refType="w" fact="0.0902"/>
              <dgm:constr type="h" for="ch" forName="Parent3" refType="h" fact="0.3799"/>
              <dgm:constr type="l" for="ch" forName="Parent2" refType="w" fact="0.1879"/>
              <dgm:constr type="t" for="ch" forName="Parent2" refType="h" fact="0.2022"/>
              <dgm:constr type="w" for="ch" forName="Parent2" refType="w" fact="0.0902"/>
              <dgm:constr type="h" for="ch" forName="Parent2" refType="h" fact="0.3799"/>
              <dgm:constr type="l" for="ch" forName="Parent1" refType="w" fact="0.048"/>
              <dgm:constr type="t" for="ch" forName="Parent1" refType="h" fact="0.2022"/>
              <dgm:constr type="w" for="ch" forName="Parent1" refType="w" fact="0.0902"/>
              <dgm:constr type="h" for="ch" forName="Parent1" refType="h" fact="0.3799"/>
              <dgm:constr type="l" for="ch" forName="Accent7" refType="w" fact="0.8646"/>
              <dgm:constr type="t" for="ch" forName="Accent7" refType="h" fact="0.1072"/>
              <dgm:constr type="w" for="ch" forName="Accent7" refType="w" fact="0.1354"/>
              <dgm:constr type="h" for="ch" forName="Accent7" refType="h" fact="0.5699"/>
              <dgm:constr type="l" for="ch" forName="ParentBackground7" refType="w" fact="0.8692"/>
              <dgm:constr type="t" for="ch" forName="ParentBackground7" refType="h" fact="0.1262"/>
              <dgm:constr type="w" for="ch" forName="ParentBackground7" refType="w" fact="0.1263"/>
              <dgm:constr type="h" for="ch" forName="ParentBackground7" refType="h" fact="0.5319"/>
              <dgm:constr type="l" for="ch" forName="Child7" refType="w" fact="0.8692"/>
              <dgm:constr type="t" for="ch" forName="Child7" refType="h" fact="0.6876"/>
              <dgm:constr type="w" for="ch" forName="Child7" refType="w" fact="0.1263"/>
              <dgm:constr type="h" for="ch" forName="Child7" refType="h" fact="0.3124"/>
              <dgm:constr type="l" for="ch" forName="Accent6" refType="w" fact="0.6967"/>
              <dgm:constr type="t" for="ch" forName="Accent6" refType="h" fact="-0.0109"/>
              <dgm:constr type="w" for="ch" forName="Accent6" refType="w" fact="0.1915"/>
              <dgm:constr type="h" for="ch" forName="Accent6" refType="h" fact="0.806"/>
              <dgm:constr type="l" for="ch" forName="ParentBackground6" refType="w" fact="0.7293"/>
              <dgm:constr type="t" for="ch" forName="ParentBackground6" refType="h" fact="0.1262"/>
              <dgm:constr type="w" for="ch" forName="ParentBackground6" refType="w" fact="0.1263"/>
              <dgm:constr type="h" for="ch" forName="ParentBackground6" refType="h" fact="0.5319"/>
              <dgm:constr type="l" for="ch" forName="Child6" refType="w" fact="0.7293"/>
              <dgm:constr type="t" for="ch" forName="Child6" refType="h" fact="0.6876"/>
              <dgm:constr type="w" for="ch" forName="Child6" refType="w" fact="0.1263"/>
              <dgm:constr type="h" for="ch" forName="Child6" refType="h" fact="0.3124"/>
              <dgm:constr type="l" for="ch" forName="Accent5" refType="w" fact="0.5569"/>
              <dgm:constr type="t" for="ch" forName="Accent5" refType="h" fact="-0.0109"/>
              <dgm:constr type="w" for="ch" forName="Accent5" refType="w" fact="0.1915"/>
              <dgm:constr type="h" for="ch" forName="Accent5" refType="h" fact="0.806"/>
              <dgm:constr type="l" for="ch" forName="ParentBackground5" refType="w" fact="0.5894"/>
              <dgm:constr type="t" for="ch" forName="ParentBackground5" refType="h" fact="0.1262"/>
              <dgm:constr type="w" for="ch" forName="ParentBackground5" refType="w" fact="0.1263"/>
              <dgm:constr type="h" for="ch" forName="ParentBackground5" refType="h" fact="0.5319"/>
              <dgm:constr type="l" for="ch" forName="Child5" refType="w" fact="0.5894"/>
              <dgm:constr type="t" for="ch" forName="Child5" refType="h" fact="0.6876"/>
              <dgm:constr type="w" for="ch" forName="Child5" refType="w" fact="0.1263"/>
              <dgm:constr type="h" for="ch" forName="Child5" refType="h" fact="0.3124"/>
              <dgm:constr type="l" for="ch" forName="Accent4" refType="w" fact="0.417"/>
              <dgm:constr type="t" for="ch" forName="Accent4" refType="h" fact="-0.0109"/>
              <dgm:constr type="w" for="ch" forName="Accent4" refType="w" fact="0.1915"/>
              <dgm:constr type="h" for="ch" forName="Accent4" refType="h" fact="0.806"/>
              <dgm:constr type="l" for="ch" forName="ParentBackground4" refType="w" fact="0.4496"/>
              <dgm:constr type="t" for="ch" forName="ParentBackground4" refType="h" fact="0.1262"/>
              <dgm:constr type="w" for="ch" forName="ParentBackground4" refType="w" fact="0.1263"/>
              <dgm:constr type="h" for="ch" forName="ParentBackground4" refType="h" fact="0.5319"/>
              <dgm:constr type="l" for="ch" forName="Child4" refType="w" fact="0.4496"/>
              <dgm:constr type="t" for="ch" forName="Child4" refType="h" fact="0.6876"/>
              <dgm:constr type="w" for="ch" forName="Child4" refType="w" fact="0.1263"/>
              <dgm:constr type="h" for="ch" forName="Child4" refType="h" fact="0.3124"/>
              <dgm:constr type="l" for="ch" forName="Accent3" refType="w" fact="0.2771"/>
              <dgm:constr type="t" for="ch" forName="Accent3" refType="h" fact="-0.0109"/>
              <dgm:constr type="w" for="ch" forName="Accent3" refType="w" fact="0.1915"/>
              <dgm:constr type="h" for="ch" forName="Accent3" refType="h" fact="0.806"/>
              <dgm:constr type="l" for="ch" forName="ParentBackground3" refType="w" fact="0.3097"/>
              <dgm:constr type="t" for="ch" forName="ParentBackground3" refType="h" fact="0.1262"/>
              <dgm:constr type="w" for="ch" forName="ParentBackground3" refType="w" fact="0.1263"/>
              <dgm:constr type="h" for="ch" forName="ParentBackground3" refType="h" fact="0.5319"/>
              <dgm:constr type="l" for="ch" forName="Child3" refType="w" fact="0.3097"/>
              <dgm:constr type="t" for="ch" forName="Child3" refType="h" fact="0.6876"/>
              <dgm:constr type="w" for="ch" forName="Child3" refType="w" fact="0.1263"/>
              <dgm:constr type="h" for="ch" forName="Child3" refType="h" fact="0.3124"/>
              <dgm:constr type="l" for="ch" forName="Accent2" refType="w" fact="0.1373"/>
              <dgm:constr type="t" for="ch" forName="Accent2" refType="h" fact="-0.0109"/>
              <dgm:constr type="w" for="ch" forName="Accent2" refType="w" fact="0.1915"/>
              <dgm:constr type="h" for="ch" forName="Accent2" refType="h" fact="0.806"/>
              <dgm:constr type="l" for="ch" forName="ParentBackground2" refType="w" fact="0.1698"/>
              <dgm:constr type="t" for="ch" forName="ParentBackground2" refType="h" fact="0.1262"/>
              <dgm:constr type="w" for="ch" forName="ParentBackground2" refType="w" fact="0.1263"/>
              <dgm:constr type="h" for="ch" forName="ParentBackground2" refType="h" fact="0.5319"/>
              <dgm:constr type="l" for="ch" forName="Child2" refType="w" fact="0.1698"/>
              <dgm:constr type="t" for="ch" forName="Child2" refType="h" fact="0.6876"/>
              <dgm:constr type="w" for="ch" forName="Child2" refType="w" fact="0.1263"/>
              <dgm:constr type="h" for="ch" forName="Child2" refType="h" fact="0.3124"/>
              <dgm:constr type="l" for="ch" forName="Accent1" refType="w" fact="-0.0026"/>
              <dgm:constr type="t" for="ch" forName="Accent1" refType="h" fact="-0.0109"/>
              <dgm:constr type="w" for="ch" forName="Accent1" refType="w" fact="0.1915"/>
              <dgm:constr type="h" for="ch" forName="Accent1" refType="h" fact="0.806"/>
              <dgm:constr type="l" for="ch" forName="ParentBackground1" refType="w" fact="0.03"/>
              <dgm:constr type="t" for="ch" forName="ParentBackground1" refType="h" fact="0.1262"/>
              <dgm:constr type="w" for="ch" forName="ParentBackground1" refType="w" fact="0.1263"/>
              <dgm:constr type="h" for="ch" forName="ParentBackground1" refType="h" fact="0.5319"/>
              <dgm:constr type="l" for="ch" forName="Child1" refType="w" fact="0.03"/>
              <dgm:constr type="t" for="ch" forName="Child1" refType="h" fact="0.6876"/>
              <dgm:constr type="w" for="ch" forName="Child1" refType="w" fact="0.1263"/>
              <dgm:constr type="h" for="ch" forName="Child1" refType="h" fact="0.3124"/>
            </dgm:constrLst>
          </dgm:if>
          <dgm:if name="Name11" axis="ch" ptType="node" func="cnt" op="equ" val="8">
            <dgm:alg type="composite">
              <dgm:param type="ar" val="4.799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l" for="ch" forName="Parent8" refType="w" fact="0.901"/>
              <dgm:constr type="t" for="ch" forName="Parent8" refType="h" fact="0.2022"/>
              <dgm:constr type="w" for="ch" forName="Parent8" refType="w" fact="0.0792"/>
              <dgm:constr type="h" for="ch" forName="Parent8" refType="h" fact="0.3799"/>
              <dgm:constr type="l" for="ch" forName="Parent7" refType="w" fact="0.7783"/>
              <dgm:constr type="t" for="ch" forName="Parent7" refType="h" fact="0.2022"/>
              <dgm:constr type="w" for="ch" forName="Parent7" refType="w" fact="0.0792"/>
              <dgm:constr type="h" for="ch" forName="Parent7" refType="h" fact="0.3799"/>
              <dgm:constr type="l" for="ch" forName="Parent6" refType="w" fact="0.6556"/>
              <dgm:constr type="t" for="ch" forName="Parent6" refType="h" fact="0.2022"/>
              <dgm:constr type="w" for="ch" forName="Parent6" refType="w" fact="0.0792"/>
              <dgm:constr type="h" for="ch" forName="Parent6" refType="h" fact="0.3799"/>
              <dgm:constr type="l" for="ch" forName="Parent5" refType="w" fact="0.5329"/>
              <dgm:constr type="t" for="ch" forName="Parent5" refType="h" fact="0.2022"/>
              <dgm:constr type="w" for="ch" forName="Parent5" refType="w" fact="0.0792"/>
              <dgm:constr type="h" for="ch" forName="Parent5" refType="h" fact="0.3799"/>
              <dgm:constr type="l" for="ch" forName="Parent4" refType="w" fact="0.4102"/>
              <dgm:constr type="t" for="ch" forName="Parent4" refType="h" fact="0.2022"/>
              <dgm:constr type="w" for="ch" forName="Parent4" refType="w" fact="0.0792"/>
              <dgm:constr type="h" for="ch" forName="Parent4" refType="h" fact="0.3799"/>
              <dgm:constr type="l" for="ch" forName="Parent3" refType="w" fact="0.2875"/>
              <dgm:constr type="t" for="ch" forName="Parent3" refType="h" fact="0.2022"/>
              <dgm:constr type="w" for="ch" forName="Parent3" refType="w" fact="0.0792"/>
              <dgm:constr type="h" for="ch" forName="Parent3" refType="h" fact="0.3799"/>
              <dgm:constr type="l" for="ch" forName="Parent2" refType="w" fact="0.1648"/>
              <dgm:constr type="t" for="ch" forName="Parent2" refType="h" fact="0.2022"/>
              <dgm:constr type="w" for="ch" forName="Parent2" refType="w" fact="0.0792"/>
              <dgm:constr type="h" for="ch" forName="Parent2" refType="h" fact="0.3799"/>
              <dgm:constr type="l" for="ch" forName="Parent1" refType="w" fact="0.0421"/>
              <dgm:constr type="t" for="ch" forName="Parent1" refType="h" fact="0.2022"/>
              <dgm:constr type="w" for="ch" forName="Parent1" refType="w" fact="0.0792"/>
              <dgm:constr type="h" for="ch" forName="Parent1" refType="h" fact="0.3799"/>
              <dgm:constr type="l" for="ch" forName="Accent8" refType="w" fact="0.8813"/>
              <dgm:constr type="t" for="ch" forName="Accent8" refType="h" fact="0.1072"/>
              <dgm:constr type="w" for="ch" forName="Accent8" refType="w" fact="0.1187"/>
              <dgm:constr type="h" for="ch" forName="Accent8" refType="h" fact="0.5699"/>
              <dgm:constr type="l" for="ch" forName="ParentBackground8" refType="w" fact="0.8852"/>
              <dgm:constr type="t" for="ch" forName="ParentBackground8" refType="h" fact="0.1262"/>
              <dgm:constr type="w" for="ch" forName="ParentBackground8" refType="w" fact="0.1108"/>
              <dgm:constr type="h" for="ch" forName="ParentBackground8" refType="h" fact="0.5319"/>
              <dgm:constr type="l" for="ch" forName="Child8" refType="w" fact="0.8852"/>
              <dgm:constr type="t" for="ch" forName="Child8" refType="h" fact="0.6876"/>
              <dgm:constr type="w" for="ch" forName="Child8" refType="w" fact="0.1108"/>
              <dgm:constr type="h" for="ch" forName="Child8" refType="h" fact="0.3124"/>
              <dgm:constr type="l" for="ch" forName="Accent7" refType="w" fact="0.7339"/>
              <dgm:constr type="t" for="ch" forName="Accent7" refType="h" fact="-0.0109"/>
              <dgm:constr type="w" for="ch" forName="Accent7" refType="w" fact="0.1679"/>
              <dgm:constr type="h" for="ch" forName="Accent7" refType="h" fact="0.806"/>
              <dgm:constr type="l" for="ch" forName="ParentBackground7" refType="w" fact="0.7625"/>
              <dgm:constr type="t" for="ch" forName="ParentBackground7" refType="h" fact="0.1262"/>
              <dgm:constr type="w" for="ch" forName="ParentBackground7" refType="w" fact="0.1108"/>
              <dgm:constr type="h" for="ch" forName="ParentBackground7" refType="h" fact="0.5319"/>
              <dgm:constr type="l" for="ch" forName="Child7" refType="w" fact="0.7625"/>
              <dgm:constr type="t" for="ch" forName="Child7" refType="h" fact="0.6876"/>
              <dgm:constr type="w" for="ch" forName="Child7" refType="w" fact="0.1108"/>
              <dgm:constr type="h" for="ch" forName="Child7" refType="h" fact="0.3124"/>
              <dgm:constr type="l" for="ch" forName="Accent6" refType="w" fact="0.6112"/>
              <dgm:constr type="t" for="ch" forName="Accent6" refType="h" fact="-0.0109"/>
              <dgm:constr type="w" for="ch" forName="Accent6" refType="w" fact="0.1679"/>
              <dgm:constr type="h" for="ch" forName="Accent6" refType="h" fact="0.806"/>
              <dgm:constr type="l" for="ch" forName="ParentBackground6" refType="w" fact="0.6398"/>
              <dgm:constr type="t" for="ch" forName="ParentBackground6" refType="h" fact="0.1262"/>
              <dgm:constr type="w" for="ch" forName="ParentBackground6" refType="w" fact="0.1108"/>
              <dgm:constr type="h" for="ch" forName="ParentBackground6" refType="h" fact="0.5319"/>
              <dgm:constr type="l" for="ch" forName="Child6" refType="w" fact="0.6398"/>
              <dgm:constr type="t" for="ch" forName="Child6" refType="h" fact="0.6876"/>
              <dgm:constr type="w" for="ch" forName="Child6" refType="w" fact="0.1108"/>
              <dgm:constr type="h" for="ch" forName="Child6" refType="h" fact="0.3124"/>
              <dgm:constr type="l" for="ch" forName="Accent5" refType="w" fact="0.4885"/>
              <dgm:constr type="t" for="ch" forName="Accent5" refType="h" fact="-0.0109"/>
              <dgm:constr type="w" for="ch" forName="Accent5" refType="w" fact="0.1679"/>
              <dgm:constr type="h" for="ch" forName="Accent5" refType="h" fact="0.806"/>
              <dgm:constr type="l" for="ch" forName="ParentBackground5" refType="w" fact="0.5171"/>
              <dgm:constr type="t" for="ch" forName="ParentBackground5" refType="h" fact="0.1262"/>
              <dgm:constr type="w" for="ch" forName="ParentBackground5" refType="w" fact="0.1108"/>
              <dgm:constr type="h" for="ch" forName="ParentBackground5" refType="h" fact="0.5319"/>
              <dgm:constr type="l" for="ch" forName="Child5" refType="w" fact="0.5171"/>
              <dgm:constr type="t" for="ch" forName="Child5" refType="h" fact="0.6876"/>
              <dgm:constr type="w" for="ch" forName="Child5" refType="w" fact="0.1108"/>
              <dgm:constr type="h" for="ch" forName="Child5" refType="h" fact="0.3124"/>
              <dgm:constr type="l" for="ch" forName="Accent4" refType="w" fact="0.3658"/>
              <dgm:constr type="t" for="ch" forName="Accent4" refType="h" fact="-0.0109"/>
              <dgm:constr type="w" for="ch" forName="Accent4" refType="w" fact="0.1679"/>
              <dgm:constr type="h" for="ch" forName="Accent4" refType="h" fact="0.806"/>
              <dgm:constr type="l" for="ch" forName="ParentBackground4" refType="w" fact="0.3944"/>
              <dgm:constr type="t" for="ch" forName="ParentBackground4" refType="h" fact="0.1262"/>
              <dgm:constr type="w" for="ch" forName="ParentBackground4" refType="w" fact="0.1108"/>
              <dgm:constr type="h" for="ch" forName="ParentBackground4" refType="h" fact="0.5319"/>
              <dgm:constr type="l" for="ch" forName="Child4" refType="w" fact="0.3944"/>
              <dgm:constr type="t" for="ch" forName="Child4" refType="h" fact="0.6876"/>
              <dgm:constr type="w" for="ch" forName="Child4" refType="w" fact="0.1108"/>
              <dgm:constr type="h" for="ch" forName="Child4" refType="h" fact="0.3124"/>
              <dgm:constr type="l" for="ch" forName="Accent3" refType="w" fact="0.2431"/>
              <dgm:constr type="t" for="ch" forName="Accent3" refType="h" fact="-0.0109"/>
              <dgm:constr type="w" for="ch" forName="Accent3" refType="w" fact="0.1679"/>
              <dgm:constr type="h" for="ch" forName="Accent3" refType="h" fact="0.806"/>
              <dgm:constr type="l" for="ch" forName="ParentBackground3" refType="w" fact="0.2717"/>
              <dgm:constr type="t" for="ch" forName="ParentBackground3" refType="h" fact="0.1262"/>
              <dgm:constr type="w" for="ch" forName="ParentBackground3" refType="w" fact="0.1108"/>
              <dgm:constr type="h" for="ch" forName="ParentBackground3" refType="h" fact="0.5319"/>
              <dgm:constr type="l" for="ch" forName="Child3" refType="w" fact="0.2717"/>
              <dgm:constr type="t" for="ch" forName="Child3" refType="h" fact="0.6876"/>
              <dgm:constr type="w" for="ch" forName="Child3" refType="w" fact="0.1108"/>
              <dgm:constr type="h" for="ch" forName="Child3" refType="h" fact="0.3124"/>
              <dgm:constr type="l" for="ch" forName="Accent2" refType="w" fact="0.1204"/>
              <dgm:constr type="t" for="ch" forName="Accent2" refType="h" fact="-0.0109"/>
              <dgm:constr type="w" for="ch" forName="Accent2" refType="w" fact="0.1679"/>
              <dgm:constr type="h" for="ch" forName="Accent2" refType="h" fact="0.806"/>
              <dgm:constr type="l" for="ch" forName="ParentBackground2" refType="w" fact="0.149"/>
              <dgm:constr type="t" for="ch" forName="ParentBackground2" refType="h" fact="0.1262"/>
              <dgm:constr type="w" for="ch" forName="ParentBackground2" refType="w" fact="0.1108"/>
              <dgm:constr type="h" for="ch" forName="ParentBackground2" refType="h" fact="0.5319"/>
              <dgm:constr type="l" for="ch" forName="Child2" refType="w" fact="0.149"/>
              <dgm:constr type="t" for="ch" forName="Child2" refType="h" fact="0.6876"/>
              <dgm:constr type="w" for="ch" forName="Child2" refType="w" fact="0.1108"/>
              <dgm:constr type="h" for="ch" forName="Child2" refType="h" fact="0.3124"/>
              <dgm:constr type="l" for="ch" forName="Accent1" refType="w" fact="-0.0023"/>
              <dgm:constr type="t" for="ch" forName="Accent1" refType="h" fact="-0.0109"/>
              <dgm:constr type="w" for="ch" forName="Accent1" refType="w" fact="0.1679"/>
              <dgm:constr type="h" for="ch" forName="Accent1" refType="h" fact="0.806"/>
              <dgm:constr type="l" for="ch" forName="ParentBackground1" refType="w" fact="0.0263"/>
              <dgm:constr type="t" for="ch" forName="ParentBackground1" refType="h" fact="0.1262"/>
              <dgm:constr type="w" for="ch" forName="ParentBackground1" refType="w" fact="0.1108"/>
              <dgm:constr type="h" for="ch" forName="ParentBackground1" refType="h" fact="0.5319"/>
              <dgm:constr type="l" for="ch" forName="Child1" refType="w" fact="0.0263"/>
              <dgm:constr type="t" for="ch" forName="Child1" refType="h" fact="0.6876"/>
              <dgm:constr type="w" for="ch" forName="Child1" refType="w" fact="0.1108"/>
              <dgm:constr type="h" for="ch" forName="Child1" refType="h" fact="0.3124"/>
            </dgm:constrLst>
          </dgm:if>
          <dgm:if name="Name12" axis="ch" ptType="node" func="cnt" op="equ" val="9">
            <dgm:alg type="composite">
              <dgm:param type="ar" val="5.38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l" for="ch" forName="Parent9" refType="w" fact="0.9119"/>
              <dgm:constr type="t" for="ch" forName="Parent9" refType="h" fact="0.2022"/>
              <dgm:constr type="w" for="ch" forName="Parent9" refType="w" fact="0.0705"/>
              <dgm:constr type="h" for="ch" forName="Parent9" refType="h" fact="0.3799"/>
              <dgm:constr type="l" for="ch" forName="Parent8" refType="w" fact="0.8026"/>
              <dgm:constr type="t" for="ch" forName="Parent8" refType="h" fact="0.2022"/>
              <dgm:constr type="w" for="ch" forName="Parent8" refType="w" fact="0.0705"/>
              <dgm:constr type="h" for="ch" forName="Parent8" refType="h" fact="0.3799"/>
              <dgm:constr type="l" for="ch" forName="Parent7" refType="w" fact="0.6933"/>
              <dgm:constr type="t" for="ch" forName="Parent7" refType="h" fact="0.2022"/>
              <dgm:constr type="w" for="ch" forName="Parent7" refType="w" fact="0.0705"/>
              <dgm:constr type="h" for="ch" forName="Parent7" refType="h" fact="0.3799"/>
              <dgm:constr type="l" for="ch" forName="Parent6" refType="w" fact="0.584"/>
              <dgm:constr type="t" for="ch" forName="Parent6" refType="h" fact="0.2022"/>
              <dgm:constr type="w" for="ch" forName="Parent6" refType="w" fact="0.0705"/>
              <dgm:constr type="h" for="ch" forName="Parent6" refType="h" fact="0.3799"/>
              <dgm:constr type="l" for="ch" forName="Parent5" refType="w" fact="0.4747"/>
              <dgm:constr type="t" for="ch" forName="Parent5" refType="h" fact="0.2022"/>
              <dgm:constr type="w" for="ch" forName="Parent5" refType="w" fact="0.0705"/>
              <dgm:constr type="h" for="ch" forName="Parent5" refType="h" fact="0.3799"/>
              <dgm:constr type="l" for="ch" forName="Parent4" refType="w" fact="0.3654"/>
              <dgm:constr type="t" for="ch" forName="Parent4" refType="h" fact="0.2022"/>
              <dgm:constr type="w" for="ch" forName="Parent4" refType="w" fact="0.0705"/>
              <dgm:constr type="h" for="ch" forName="Parent4" refType="h" fact="0.3799"/>
              <dgm:constr type="l" for="ch" forName="Parent3" refType="w" fact="0.2561"/>
              <dgm:constr type="t" for="ch" forName="Parent3" refType="h" fact="0.2022"/>
              <dgm:constr type="w" for="ch" forName="Parent3" refType="w" fact="0.0705"/>
              <dgm:constr type="h" for="ch" forName="Parent3" refType="h" fact="0.3799"/>
              <dgm:constr type="l" for="ch" forName="Parent2" refType="w" fact="0.1468"/>
              <dgm:constr type="t" for="ch" forName="Parent2" refType="h" fact="0.2022"/>
              <dgm:constr type="w" for="ch" forName="Parent2" refType="w" fact="0.0705"/>
              <dgm:constr type="h" for="ch" forName="Parent2" refType="h" fact="0.3799"/>
              <dgm:constr type="l" for="ch" forName="Parent1" refType="w" fact="0.0375"/>
              <dgm:constr type="t" for="ch" forName="Parent1" refType="h" fact="0.2022"/>
              <dgm:constr type="w" for="ch" forName="Parent1" refType="w" fact="0.0705"/>
              <dgm:constr type="h" for="ch" forName="Parent1" refType="h" fact="0.3799"/>
              <dgm:constr type="l" for="ch" forName="Accent9" refType="w" fact="0.8942"/>
              <dgm:constr type="t" for="ch" forName="Accent9" refType="h" fact="0.1072"/>
              <dgm:constr type="w" for="ch" forName="Accent9" refType="w" fact="0.1058"/>
              <dgm:constr type="h" for="ch" forName="Accent9" refType="h" fact="0.5699"/>
              <dgm:constr type="l" for="ch" forName="ParentBackground9" refType="w" fact="0.8978"/>
              <dgm:constr type="t" for="ch" forName="ParentBackground9" refType="h" fact="0.1262"/>
              <dgm:constr type="w" for="ch" forName="ParentBackground9" refType="w" fact="0.0987"/>
              <dgm:constr type="h" for="ch" forName="ParentBackground9" refType="h" fact="0.5319"/>
              <dgm:constr type="l" for="ch" forName="Child9" refType="w" fact="0.8978"/>
              <dgm:constr type="t" for="ch" forName="Child9" refType="h" fact="0.6876"/>
              <dgm:constr type="w" for="ch" forName="Child9" refType="w" fact="0.0987"/>
              <dgm:constr type="h" for="ch" forName="Child9" refType="h" fact="0.3124"/>
              <dgm:constr type="l" for="ch" forName="Accent8" refType="w" fact="0.763"/>
              <dgm:constr type="t" for="ch" forName="Accent8" refType="h" fact="-0.0109"/>
              <dgm:constr type="w" for="ch" forName="Accent8" refType="w" fact="0.1496"/>
              <dgm:constr type="h" for="ch" forName="Accent8" refType="h" fact="0.806"/>
              <dgm:constr type="l" for="ch" forName="ParentBackground8" refType="w" fact="0.7885"/>
              <dgm:constr type="t" for="ch" forName="ParentBackground8" refType="h" fact="0.1262"/>
              <dgm:constr type="w" for="ch" forName="ParentBackground8" refType="w" fact="0.0987"/>
              <dgm:constr type="h" for="ch" forName="ParentBackground8" refType="h" fact="0.5319"/>
              <dgm:constr type="l" for="ch" forName="Child8" refType="w" fact="0.7885"/>
              <dgm:constr type="t" for="ch" forName="Child8" refType="h" fact="0.6876"/>
              <dgm:constr type="w" for="ch" forName="Child8" refType="w" fact="0.0987"/>
              <dgm:constr type="h" for="ch" forName="Child8" refType="h" fact="0.3124"/>
              <dgm:constr type="l" for="ch" forName="Accent7" refType="w" fact="0.6538"/>
              <dgm:constr type="t" for="ch" forName="Accent7" refType="h" fact="-0.0109"/>
              <dgm:constr type="w" for="ch" forName="Accent7" refType="w" fact="0.1496"/>
              <dgm:constr type="h" for="ch" forName="Accent7" refType="h" fact="0.806"/>
              <dgm:constr type="l" for="ch" forName="ParentBackground7" refType="w" fact="0.6792"/>
              <dgm:constr type="t" for="ch" forName="ParentBackground7" refType="h" fact="0.1262"/>
              <dgm:constr type="w" for="ch" forName="ParentBackground7" refType="w" fact="0.0987"/>
              <dgm:constr type="h" for="ch" forName="ParentBackground7" refType="h" fact="0.5319"/>
              <dgm:constr type="l" for="ch" forName="Child7" refType="w" fact="0.6792"/>
              <dgm:constr type="t" for="ch" forName="Child7" refType="h" fact="0.6876"/>
              <dgm:constr type="w" for="ch" forName="Child7" refType="w" fact="0.0987"/>
              <dgm:constr type="h" for="ch" forName="Child7" refType="h" fact="0.3124"/>
              <dgm:constr type="l" for="ch" forName="Accent6" refType="w" fact="0.5445"/>
              <dgm:constr type="t" for="ch" forName="Accent6" refType="h" fact="-0.0109"/>
              <dgm:constr type="w" for="ch" forName="Accent6" refType="w" fact="0.1496"/>
              <dgm:constr type="h" for="ch" forName="Accent6" refType="h" fact="0.806"/>
              <dgm:constr type="l" for="ch" forName="ParentBackground6" refType="w" fact="0.5699"/>
              <dgm:constr type="t" for="ch" forName="ParentBackground6" refType="h" fact="0.1262"/>
              <dgm:constr type="w" for="ch" forName="ParentBackground6" refType="w" fact="0.0987"/>
              <dgm:constr type="h" for="ch" forName="ParentBackground6" refType="h" fact="0.5319"/>
              <dgm:constr type="l" for="ch" forName="Child6" refType="w" fact="0.5699"/>
              <dgm:constr type="t" for="ch" forName="Child6" refType="h" fact="0.6876"/>
              <dgm:constr type="w" for="ch" forName="Child6" refType="w" fact="0.0987"/>
              <dgm:constr type="h" for="ch" forName="Child6" refType="h" fact="0.3124"/>
              <dgm:constr type="l" for="ch" forName="Accent5" refType="w" fact="0.4352"/>
              <dgm:constr type="t" for="ch" forName="Accent5" refType="h" fact="-0.0109"/>
              <dgm:constr type="w" for="ch" forName="Accent5" refType="w" fact="0.1496"/>
              <dgm:constr type="h" for="ch" forName="Accent5" refType="h" fact="0.806"/>
              <dgm:constr type="l" for="ch" forName="ParentBackground5" refType="w" fact="0.4606"/>
              <dgm:constr type="t" for="ch" forName="ParentBackground5" refType="h" fact="0.1262"/>
              <dgm:constr type="w" for="ch" forName="ParentBackground5" refType="w" fact="0.0987"/>
              <dgm:constr type="h" for="ch" forName="ParentBackground5" refType="h" fact="0.5319"/>
              <dgm:constr type="l" for="ch" forName="Child5" refType="w" fact="0.4606"/>
              <dgm:constr type="t" for="ch" forName="Child5" refType="h" fact="0.6876"/>
              <dgm:constr type="w" for="ch" forName="Child5" refType="w" fact="0.0987"/>
              <dgm:constr type="h" for="ch" forName="Child5" refType="h" fact="0.3124"/>
              <dgm:constr type="l" for="ch" forName="Accent4" refType="w" fact="0.3259"/>
              <dgm:constr type="t" for="ch" forName="Accent4" refType="h" fact="-0.0109"/>
              <dgm:constr type="w" for="ch" forName="Accent4" refType="w" fact="0.1496"/>
              <dgm:constr type="h" for="ch" forName="Accent4" refType="h" fact="0.806"/>
              <dgm:constr type="l" for="ch" forName="ParentBackground4" refType="w" fact="0.3513"/>
              <dgm:constr type="t" for="ch" forName="ParentBackground4" refType="h" fact="0.1262"/>
              <dgm:constr type="w" for="ch" forName="ParentBackground4" refType="w" fact="0.0987"/>
              <dgm:constr type="h" for="ch" forName="ParentBackground4" refType="h" fact="0.5319"/>
              <dgm:constr type="l" for="ch" forName="Child4" refType="w" fact="0.3513"/>
              <dgm:constr type="t" for="ch" forName="Child4" refType="h" fact="0.6876"/>
              <dgm:constr type="w" for="ch" forName="Child4" refType="w" fact="0.0987"/>
              <dgm:constr type="h" for="ch" forName="Child4" refType="h" fact="0.3124"/>
              <dgm:constr type="l" for="ch" forName="Accent3" refType="w" fact="0.2166"/>
              <dgm:constr type="t" for="ch" forName="Accent3" refType="h" fact="-0.0109"/>
              <dgm:constr type="w" for="ch" forName="Accent3" refType="w" fact="0.1496"/>
              <dgm:constr type="h" for="ch" forName="Accent3" refType="h" fact="0.806"/>
              <dgm:constr type="l" for="ch" forName="ParentBackground3" refType="w" fact="0.242"/>
              <dgm:constr type="t" for="ch" forName="ParentBackground3" refType="h" fact="0.1262"/>
              <dgm:constr type="w" for="ch" forName="ParentBackground3" refType="w" fact="0.0987"/>
              <dgm:constr type="h" for="ch" forName="ParentBackground3" refType="h" fact="0.5319"/>
              <dgm:constr type="l" for="ch" forName="Child3" refType="w" fact="0.242"/>
              <dgm:constr type="t" for="ch" forName="Child3" refType="h" fact="0.6876"/>
              <dgm:constr type="w" for="ch" forName="Child3" refType="w" fact="0.0987"/>
              <dgm:constr type="h" for="ch" forName="Child3" refType="h" fact="0.3124"/>
              <dgm:constr type="l" for="ch" forName="Accent2" refType="w" fact="0.1073"/>
              <dgm:constr type="t" for="ch" forName="Accent2" refType="h" fact="-0.0109"/>
              <dgm:constr type="w" for="ch" forName="Accent2" refType="w" fact="0.1496"/>
              <dgm:constr type="h" for="ch" forName="Accent2" refType="h" fact="0.806"/>
              <dgm:constr type="l" for="ch" forName="ParentBackground2" refType="w" fact="0.1327"/>
              <dgm:constr type="t" for="ch" forName="ParentBackground2" refType="h" fact="0.1262"/>
              <dgm:constr type="w" for="ch" forName="ParentBackground2" refType="w" fact="0.0987"/>
              <dgm:constr type="h" for="ch" forName="ParentBackground2" refType="h" fact="0.5319"/>
              <dgm:constr type="l" for="ch" forName="Child2" refType="w" fact="0.1327"/>
              <dgm:constr type="t" for="ch" forName="Child2" refType="h" fact="0.6876"/>
              <dgm:constr type="w" for="ch" forName="Child2" refType="w" fact="0.0987"/>
              <dgm:constr type="h" for="ch" forName="Child2" refType="h" fact="0.3124"/>
              <dgm:constr type="l" for="ch" forName="Accent1" refType="w" fact="-0.002"/>
              <dgm:constr type="t" for="ch" forName="Accent1" refType="h" fact="-0.0109"/>
              <dgm:constr type="w" for="ch" forName="Accent1" refType="w" fact="0.1496"/>
              <dgm:constr type="h" for="ch" forName="Accent1" refType="h" fact="0.806"/>
              <dgm:constr type="l" for="ch" forName="ParentBackground1" refType="w" fact="0.0234"/>
              <dgm:constr type="t" for="ch" forName="ParentBackground1" refType="h" fact="0.1262"/>
              <dgm:constr type="w" for="ch" forName="ParentBackground1" refType="w" fact="0.0987"/>
              <dgm:constr type="h" for="ch" forName="ParentBackground1" refType="h" fact="0.5319"/>
              <dgm:constr type="l" for="ch" forName="Child1" refType="w" fact="0.0234"/>
              <dgm:constr type="t" for="ch" forName="Child1" refType="h" fact="0.6876"/>
              <dgm:constr type="w" for="ch" forName="Child1" refType="w" fact="0.0987"/>
              <dgm:constr type="h" for="ch" forName="Child1" refType="h" fact="0.3124"/>
            </dgm:constrLst>
          </dgm:if>
          <dgm:if name="Name13" axis="ch" ptType="node" func="cnt" op="equ" val="10">
            <dgm:alg type="composite">
              <dgm:param type="ar" val="5.976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0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0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0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0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0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0" refType="primFontSz" refFor="des" refForName="Parent7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0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0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Child10" refType="primFontSz" refFor="des" refForName="Parent9" op="lte"/>
              <dgm:constr type="primFontSz" for="des" forName="Child1" refType="primFontSz" refFor="des" refForName="Parent10" op="lte"/>
              <dgm:constr type="primFontSz" for="des" forName="Child2" refType="primFontSz" refFor="des" refForName="Parent10" op="lte"/>
              <dgm:constr type="primFontSz" for="des" forName="Child3" refType="primFontSz" refFor="des" refForName="Parent10" op="lte"/>
              <dgm:constr type="primFontSz" for="des" forName="Child4" refType="primFontSz" refFor="des" refForName="Parent10" op="lte"/>
              <dgm:constr type="primFontSz" for="des" forName="Child5" refType="primFontSz" refFor="des" refForName="Parent10" op="lte"/>
              <dgm:constr type="primFontSz" for="des" forName="Child6" refType="primFontSz" refFor="des" refForName="Parent10" op="lte"/>
              <dgm:constr type="primFontSz" for="des" forName="Child7" refType="primFontSz" refFor="des" refForName="Parent10" op="lte"/>
              <dgm:constr type="primFontSz" for="des" forName="Child8" refType="primFontSz" refFor="des" refForName="Parent10" op="lte"/>
              <dgm:constr type="primFontSz" for="des" forName="Child9" refType="primFontSz" refFor="des" refForName="Parent10" op="lte"/>
              <dgm:constr type="primFontSz" for="des" forName="Child10" refType="primFontSz" refFor="des" refForName="Parent10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Parent10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primFontSz" for="des" forName="Child10" refType="primFontSz" refFor="des" refForName="Child1" op="equ"/>
              <dgm:constr type="l" for="ch" forName="Parent10" refType="w" fact="0.9205"/>
              <dgm:constr type="t" for="ch" forName="Parent10" refType="h" fact="0.2022"/>
              <dgm:constr type="w" for="ch" forName="Parent10" refType="w" fact="0.0636"/>
              <dgm:constr type="h" for="ch" forName="Parent10" refType="h" fact="0.3799"/>
              <dgm:constr type="l" for="ch" forName="Parent9" refType="w" fact="0.822"/>
              <dgm:constr type="t" for="ch" forName="Parent9" refType="h" fact="0.2022"/>
              <dgm:constr type="w" for="ch" forName="Parent9" refType="w" fact="0.0636"/>
              <dgm:constr type="h" for="ch" forName="Parent9" refType="h" fact="0.3799"/>
              <dgm:constr type="l" for="ch" forName="Parent8" refType="w" fact="0.7235"/>
              <dgm:constr type="t" for="ch" forName="Parent8" refType="h" fact="0.2022"/>
              <dgm:constr type="w" for="ch" forName="Parent8" refType="w" fact="0.0636"/>
              <dgm:constr type="h" for="ch" forName="Parent8" refType="h" fact="0.3799"/>
              <dgm:constr type="l" for="ch" forName="Parent7" refType="w" fact="0.625"/>
              <dgm:constr type="t" for="ch" forName="Parent7" refType="h" fact="0.2022"/>
              <dgm:constr type="w" for="ch" forName="Parent7" refType="w" fact="0.0636"/>
              <dgm:constr type="h" for="ch" forName="Parent7" refType="h" fact="0.3799"/>
              <dgm:constr type="l" for="ch" forName="Parent6" refType="w" fact="0.5264"/>
              <dgm:constr type="t" for="ch" forName="Parent6" refType="h" fact="0.2022"/>
              <dgm:constr type="w" for="ch" forName="Parent6" refType="w" fact="0.0636"/>
              <dgm:constr type="h" for="ch" forName="Parent6" refType="h" fact="0.3799"/>
              <dgm:constr type="l" for="ch" forName="Parent5" refType="w" fact="0.4279"/>
              <dgm:constr type="t" for="ch" forName="Parent5" refType="h" fact="0.2022"/>
              <dgm:constr type="w" for="ch" forName="Parent5" refType="w" fact="0.0636"/>
              <dgm:constr type="h" for="ch" forName="Parent5" refType="h" fact="0.3799"/>
              <dgm:constr type="l" for="ch" forName="Parent4" refType="w" fact="0.3294"/>
              <dgm:constr type="t" for="ch" forName="Parent4" refType="h" fact="0.2022"/>
              <dgm:constr type="w" for="ch" forName="Parent4" refType="w" fact="0.0636"/>
              <dgm:constr type="h" for="ch" forName="Parent4" refType="h" fact="0.3799"/>
              <dgm:constr type="l" for="ch" forName="Parent3" refType="w" fact="0.2309"/>
              <dgm:constr type="t" for="ch" forName="Parent3" refType="h" fact="0.2022"/>
              <dgm:constr type="w" for="ch" forName="Parent3" refType="w" fact="0.0636"/>
              <dgm:constr type="h" for="ch" forName="Parent3" refType="h" fact="0.3799"/>
              <dgm:constr type="l" for="ch" forName="Parent2" refType="w" fact="0.1324"/>
              <dgm:constr type="t" for="ch" forName="Parent2" refType="h" fact="0.2022"/>
              <dgm:constr type="w" for="ch" forName="Parent2" refType="w" fact="0.0636"/>
              <dgm:constr type="h" for="ch" forName="Parent2" refType="h" fact="0.3799"/>
              <dgm:constr type="l" for="ch" forName="Parent1" refType="w" fact="0.0338"/>
              <dgm:constr type="t" for="ch" forName="Parent1" refType="h" fact="0.2022"/>
              <dgm:constr type="w" for="ch" forName="Parent1" refType="w" fact="0.0636"/>
              <dgm:constr type="h" for="ch" forName="Parent1" refType="h" fact="0.3799"/>
              <dgm:constr type="l" for="ch" forName="Accent10" refType="w" fact="0.9047"/>
              <dgm:constr type="t" for="ch" forName="Accent10" refType="h" fact="0.1072"/>
              <dgm:constr type="w" for="ch" forName="Accent10" refType="w" fact="0.0953"/>
              <dgm:constr type="h" for="ch" forName="Accent10" refType="h" fact="0.5699"/>
              <dgm:constr type="l" for="ch" forName="ParentBackground10" refType="w" fact="0.9078"/>
              <dgm:constr type="t" for="ch" forName="ParentBackground10" refType="h" fact="0.1262"/>
              <dgm:constr type="w" for="ch" forName="ParentBackground10" refType="w" fact="0.089"/>
              <dgm:constr type="h" for="ch" forName="ParentBackground10" refType="h" fact="0.5319"/>
              <dgm:constr type="l" for="ch" forName="Child10" refType="w" fact="0.9078"/>
              <dgm:constr type="t" for="ch" forName="Child10" refType="h" fact="0.6876"/>
              <dgm:constr type="w" for="ch" forName="Child10" refType="w" fact="0.089"/>
              <dgm:constr type="h" for="ch" forName="Child10" refType="h" fact="0.3124"/>
              <dgm:constr type="l" for="ch" forName="Accent9" refType="w" fact="0.7864"/>
              <dgm:constr type="t" for="ch" forName="Accent9" refType="h" fact="-0.0109"/>
              <dgm:constr type="w" for="ch" forName="Accent9" refType="w" fact="0.1348"/>
              <dgm:constr type="h" for="ch" forName="Accent9" refType="h" fact="0.806"/>
              <dgm:constr type="l" for="ch" forName="ParentBackground9" refType="w" fact="0.8093"/>
              <dgm:constr type="t" for="ch" forName="ParentBackground9" refType="h" fact="0.1262"/>
              <dgm:constr type="w" for="ch" forName="ParentBackground9" refType="w" fact="0.089"/>
              <dgm:constr type="h" for="ch" forName="ParentBackground9" refType="h" fact="0.5319"/>
              <dgm:constr type="l" for="ch" forName="Child9" refType="w" fact="0.8093"/>
              <dgm:constr type="t" for="ch" forName="Child9" refType="h" fact="0.6876"/>
              <dgm:constr type="w" for="ch" forName="Child9" refType="w" fact="0.089"/>
              <dgm:constr type="h" for="ch" forName="Child9" refType="h" fact="0.3124"/>
              <dgm:constr type="l" for="ch" forName="Accent8" refType="w" fact="0.6879"/>
              <dgm:constr type="t" for="ch" forName="Accent8" refType="h" fact="-0.0109"/>
              <dgm:constr type="w" for="ch" forName="Accent8" refType="w" fact="0.1348"/>
              <dgm:constr type="h" for="ch" forName="Accent8" refType="h" fact="0.806"/>
              <dgm:constr type="l" for="ch" forName="ParentBackground8" refType="w" fact="0.7108"/>
              <dgm:constr type="t" for="ch" forName="ParentBackground8" refType="h" fact="0.1262"/>
              <dgm:constr type="w" for="ch" forName="ParentBackground8" refType="w" fact="0.089"/>
              <dgm:constr type="h" for="ch" forName="ParentBackground8" refType="h" fact="0.5319"/>
              <dgm:constr type="l" for="ch" forName="Child8" refType="w" fact="0.7108"/>
              <dgm:constr type="t" for="ch" forName="Child8" refType="h" fact="0.6876"/>
              <dgm:constr type="w" for="ch" forName="Child8" refType="w" fact="0.089"/>
              <dgm:constr type="h" for="ch" forName="Child8" refType="h" fact="0.3124"/>
              <dgm:constr type="l" for="ch" forName="Accent7" refType="w" fact="0.5893"/>
              <dgm:constr type="t" for="ch" forName="Accent7" refType="h" fact="-0.0109"/>
              <dgm:constr type="w" for="ch" forName="Accent7" refType="w" fact="0.1348"/>
              <dgm:constr type="h" for="ch" forName="Accent7" refType="h" fact="0.806"/>
              <dgm:constr type="l" for="ch" forName="ParentBackground7" refType="w" fact="0.6123"/>
              <dgm:constr type="t" for="ch" forName="ParentBackground7" refType="h" fact="0.1262"/>
              <dgm:constr type="w" for="ch" forName="ParentBackground7" refType="w" fact="0.089"/>
              <dgm:constr type="h" for="ch" forName="ParentBackground7" refType="h" fact="0.5319"/>
              <dgm:constr type="l" for="ch" forName="Child7" refType="w" fact="0.6123"/>
              <dgm:constr type="t" for="ch" forName="Child7" refType="h" fact="0.6876"/>
              <dgm:constr type="w" for="ch" forName="Child7" refType="w" fact="0.089"/>
              <dgm:constr type="h" for="ch" forName="Child7" refType="h" fact="0.3124"/>
              <dgm:constr type="l" for="ch" forName="Accent6" refType="w" fact="0.4908"/>
              <dgm:constr type="t" for="ch" forName="Accent6" refType="h" fact="-0.0109"/>
              <dgm:constr type="w" for="ch" forName="Accent6" refType="w" fact="0.1348"/>
              <dgm:constr type="h" for="ch" forName="Accent6" refType="h" fact="0.806"/>
              <dgm:constr type="l" for="ch" forName="ParentBackground6" refType="w" fact="0.5137"/>
              <dgm:constr type="t" for="ch" forName="ParentBackground6" refType="h" fact="0.1262"/>
              <dgm:constr type="w" for="ch" forName="ParentBackground6" refType="w" fact="0.089"/>
              <dgm:constr type="h" for="ch" forName="ParentBackground6" refType="h" fact="0.5319"/>
              <dgm:constr type="l" for="ch" forName="Child6" refType="w" fact="0.5137"/>
              <dgm:constr type="t" for="ch" forName="Child6" refType="h" fact="0.6876"/>
              <dgm:constr type="w" for="ch" forName="Child6" refType="w" fact="0.089"/>
              <dgm:constr type="h" for="ch" forName="Child6" refType="h" fact="0.3124"/>
              <dgm:constr type="l" for="ch" forName="Accent5" refType="w" fact="0.3923"/>
              <dgm:constr type="t" for="ch" forName="Accent5" refType="h" fact="-0.0109"/>
              <dgm:constr type="w" for="ch" forName="Accent5" refType="w" fact="0.1348"/>
              <dgm:constr type="h" for="ch" forName="Accent5" refType="h" fact="0.806"/>
              <dgm:constr type="l" for="ch" forName="ParentBackground5" refType="w" fact="0.4152"/>
              <dgm:constr type="t" for="ch" forName="ParentBackground5" refType="h" fact="0.1262"/>
              <dgm:constr type="w" for="ch" forName="ParentBackground5" refType="w" fact="0.089"/>
              <dgm:constr type="h" for="ch" forName="ParentBackground5" refType="h" fact="0.5319"/>
              <dgm:constr type="l" for="ch" forName="Child5" refType="w" fact="0.4152"/>
              <dgm:constr type="t" for="ch" forName="Child5" refType="h" fact="0.6876"/>
              <dgm:constr type="w" for="ch" forName="Child5" refType="w" fact="0.089"/>
              <dgm:constr type="h" for="ch" forName="Child5" refType="h" fact="0.3124"/>
              <dgm:constr type="l" for="ch" forName="Accent4" refType="w" fact="0.2938"/>
              <dgm:constr type="t" for="ch" forName="Accent4" refType="h" fact="-0.0109"/>
              <dgm:constr type="w" for="ch" forName="Accent4" refType="w" fact="0.1348"/>
              <dgm:constr type="h" for="ch" forName="Accent4" refType="h" fact="0.806"/>
              <dgm:constr type="l" for="ch" forName="ParentBackground4" refType="w" fact="0.3167"/>
              <dgm:constr type="t" for="ch" forName="ParentBackground4" refType="h" fact="0.1262"/>
              <dgm:constr type="w" for="ch" forName="ParentBackground4" refType="w" fact="0.089"/>
              <dgm:constr type="h" for="ch" forName="ParentBackground4" refType="h" fact="0.5319"/>
              <dgm:constr type="l" for="ch" forName="Child4" refType="w" fact="0.3167"/>
              <dgm:constr type="t" for="ch" forName="Child4" refType="h" fact="0.6876"/>
              <dgm:constr type="w" for="ch" forName="Child4" refType="w" fact="0.089"/>
              <dgm:constr type="h" for="ch" forName="Child4" refType="h" fact="0.3124"/>
              <dgm:constr type="l" for="ch" forName="Accent3" refType="w" fact="0.1952"/>
              <dgm:constr type="t" for="ch" forName="Accent3" refType="h" fact="-0.0109"/>
              <dgm:constr type="w" for="ch" forName="Accent3" refType="w" fact="0.1348"/>
              <dgm:constr type="h" for="ch" forName="Accent3" refType="h" fact="0.806"/>
              <dgm:constr type="l" for="ch" forName="ParentBackground3" refType="w" fact="0.2182"/>
              <dgm:constr type="t" for="ch" forName="ParentBackground3" refType="h" fact="0.1262"/>
              <dgm:constr type="w" for="ch" forName="ParentBackground3" refType="w" fact="0.089"/>
              <dgm:constr type="h" for="ch" forName="ParentBackground3" refType="h" fact="0.5319"/>
              <dgm:constr type="l" for="ch" forName="Child3" refType="w" fact="0.2182"/>
              <dgm:constr type="t" for="ch" forName="Child3" refType="h" fact="0.6876"/>
              <dgm:constr type="w" for="ch" forName="Child3" refType="w" fact="0.089"/>
              <dgm:constr type="h" for="ch" forName="Child3" refType="h" fact="0.3124"/>
              <dgm:constr type="l" for="ch" forName="Accent2" refType="w" fact="0.0967"/>
              <dgm:constr type="t" for="ch" forName="Accent2" refType="h" fact="-0.0109"/>
              <dgm:constr type="w" for="ch" forName="Accent2" refType="w" fact="0.1348"/>
              <dgm:constr type="h" for="ch" forName="Accent2" refType="h" fact="0.806"/>
              <dgm:constr type="l" for="ch" forName="ParentBackground2" refType="w" fact="0.1196"/>
              <dgm:constr type="t" for="ch" forName="ParentBackground2" refType="h" fact="0.1262"/>
              <dgm:constr type="w" for="ch" forName="ParentBackground2" refType="w" fact="0.089"/>
              <dgm:constr type="h" for="ch" forName="ParentBackground2" refType="h" fact="0.5319"/>
              <dgm:constr type="l" for="ch" forName="Child2" refType="w" fact="0.1196"/>
              <dgm:constr type="t" for="ch" forName="Child2" refType="h" fact="0.6876"/>
              <dgm:constr type="w" for="ch" forName="Child2" refType="w" fact="0.089"/>
              <dgm:constr type="h" for="ch" forName="Child2" refType="h" fact="0.3124"/>
              <dgm:constr type="l" for="ch" forName="Accent1" refType="w" fact="-0.0018"/>
              <dgm:constr type="t" for="ch" forName="Accent1" refType="h" fact="-0.0109"/>
              <dgm:constr type="w" for="ch" forName="Accent1" refType="w" fact="0.1348"/>
              <dgm:constr type="h" for="ch" forName="Accent1" refType="h" fact="0.806"/>
              <dgm:constr type="l" for="ch" forName="ParentBackground1" refType="w" fact="0.0211"/>
              <dgm:constr type="t" for="ch" forName="ParentBackground1" refType="h" fact="0.1262"/>
              <dgm:constr type="w" for="ch" forName="ParentBackground1" refType="w" fact="0.089"/>
              <dgm:constr type="h" for="ch" forName="ParentBackground1" refType="h" fact="0.5319"/>
              <dgm:constr type="l" for="ch" forName="Child1" refType="w" fact="0.0211"/>
              <dgm:constr type="t" for="ch" forName="Child1" refType="h" fact="0.6876"/>
              <dgm:constr type="w" for="ch" forName="Child1" refType="w" fact="0.089"/>
              <dgm:constr type="h" for="ch" forName="Child1" refType="h" fact="0.3124"/>
            </dgm:constrLst>
          </dgm:if>
          <dgm:else name="Name14">
            <dgm:alg type="composite">
              <dgm:param type="ar" val="6.565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0" refType="primFontSz" refFor="des" refForName="Parent1" op="lte"/>
              <dgm:constr type="primFontSz" for="des" forName="Child11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0" refType="primFontSz" refFor="des" refForName="Parent2" op="lte"/>
              <dgm:constr type="primFontSz" for="des" forName="Child11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0" refType="primFontSz" refFor="des" refForName="Parent3" op="lte"/>
              <dgm:constr type="primFontSz" for="des" forName="Child11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0" refType="primFontSz" refFor="des" refForName="Parent4" op="lte"/>
              <dgm:constr type="primFontSz" for="des" forName="Child11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0" refType="primFontSz" refFor="des" refForName="Parent5" op="lte"/>
              <dgm:constr type="primFontSz" for="des" forName="Child11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0" refType="primFontSz" refFor="des" refForName="Parent6" op="lte"/>
              <dgm:constr type="primFontSz" for="des" forName="Child11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0" refType="primFontSz" refFor="des" refForName="Parent7" op="lte"/>
              <dgm:constr type="primFontSz" for="des" forName="Child11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0" refType="primFontSz" refFor="des" refForName="Parent8" op="lte"/>
              <dgm:constr type="primFontSz" for="des" forName="Child11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Child10" refType="primFontSz" refFor="des" refForName="Parent9" op="lte"/>
              <dgm:constr type="primFontSz" for="des" forName="Child11" refType="primFontSz" refFor="des" refForName="Parent9" op="lte"/>
              <dgm:constr type="primFontSz" for="des" forName="Child1" refType="primFontSz" refFor="des" refForName="Parent10" op="lte"/>
              <dgm:constr type="primFontSz" for="des" forName="Child2" refType="primFontSz" refFor="des" refForName="Parent10" op="lte"/>
              <dgm:constr type="primFontSz" for="des" forName="Child3" refType="primFontSz" refFor="des" refForName="Parent10" op="lte"/>
              <dgm:constr type="primFontSz" for="des" forName="Child4" refType="primFontSz" refFor="des" refForName="Parent10" op="lte"/>
              <dgm:constr type="primFontSz" for="des" forName="Child5" refType="primFontSz" refFor="des" refForName="Parent10" op="lte"/>
              <dgm:constr type="primFontSz" for="des" forName="Child6" refType="primFontSz" refFor="des" refForName="Parent10" op="lte"/>
              <dgm:constr type="primFontSz" for="des" forName="Child7" refType="primFontSz" refFor="des" refForName="Parent10" op="lte"/>
              <dgm:constr type="primFontSz" for="des" forName="Child8" refType="primFontSz" refFor="des" refForName="Parent10" op="lte"/>
              <dgm:constr type="primFontSz" for="des" forName="Child9" refType="primFontSz" refFor="des" refForName="Parent10" op="lte"/>
              <dgm:constr type="primFontSz" for="des" forName="Child10" refType="primFontSz" refFor="des" refForName="Parent10" op="lte"/>
              <dgm:constr type="primFontSz" for="des" forName="Child11" refType="primFontSz" refFor="des" refForName="Parent10" op="lte"/>
              <dgm:constr type="primFontSz" for="des" forName="Child1" refType="primFontSz" refFor="des" refForName="Parent11" op="lte"/>
              <dgm:constr type="primFontSz" for="des" forName="Child2" refType="primFontSz" refFor="des" refForName="Parent11" op="lte"/>
              <dgm:constr type="primFontSz" for="des" forName="Child3" refType="primFontSz" refFor="des" refForName="Parent11" op="lte"/>
              <dgm:constr type="primFontSz" for="des" forName="Child4" refType="primFontSz" refFor="des" refForName="Parent11" op="lte"/>
              <dgm:constr type="primFontSz" for="des" forName="Child5" refType="primFontSz" refFor="des" refForName="Parent11" op="lte"/>
              <dgm:constr type="primFontSz" for="des" forName="Child6" refType="primFontSz" refFor="des" refForName="Parent11" op="lte"/>
              <dgm:constr type="primFontSz" for="des" forName="Child7" refType="primFontSz" refFor="des" refForName="Parent11" op="lte"/>
              <dgm:constr type="primFontSz" for="des" forName="Child8" refType="primFontSz" refFor="des" refForName="Parent11" op="lte"/>
              <dgm:constr type="primFontSz" for="des" forName="Child9" refType="primFontSz" refFor="des" refForName="Parent11" op="lte"/>
              <dgm:constr type="primFontSz" for="des" forName="Child10" refType="primFontSz" refFor="des" refForName="Parent11" op="lte"/>
              <dgm:constr type="primFontSz" for="des" forName="Child11" refType="primFontSz" refFor="des" refForName="Parent11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Parent10" refType="primFontSz" refFor="des" refForName="Parent1" op="equ"/>
              <dgm:constr type="primFontSz" for="des" forName="Parent11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primFontSz" for="des" forName="Child10" refType="primFontSz" refFor="des" refForName="Child1" op="equ"/>
              <dgm:constr type="primFontSz" for="des" forName="Child11" refType="primFontSz" refFor="des" refForName="Child1" op="equ"/>
              <dgm:constr type="l" for="ch" forName="Parent11" refType="w" fact="0.9277"/>
              <dgm:constr type="t" for="ch" forName="Parent11" refType="h" fact="0.2022"/>
              <dgm:constr type="w" for="ch" forName="Parent11" refType="w" fact="0.0579"/>
              <dgm:constr type="h" for="ch" forName="Parent11" refType="h" fact="0.3799"/>
              <dgm:constr type="l" for="ch" forName="Parent10" refType="w" fact="0.838"/>
              <dgm:constr type="t" for="ch" forName="Parent10" refType="h" fact="0.2022"/>
              <dgm:constr type="w" for="ch" forName="Parent10" refType="w" fact="0.0579"/>
              <dgm:constr type="h" for="ch" forName="Parent10" refType="h" fact="0.3799"/>
              <dgm:constr type="l" for="ch" forName="Parent9" refType="w" fact="0.7483"/>
              <dgm:constr type="t" for="ch" forName="Parent9" refType="h" fact="0.2022"/>
              <dgm:constr type="w" for="ch" forName="Parent9" refType="w" fact="0.0579"/>
              <dgm:constr type="h" for="ch" forName="Parent9" refType="h" fact="0.3799"/>
              <dgm:constr type="l" for="ch" forName="Parent8" refType="w" fact="0.6586"/>
              <dgm:constr type="t" for="ch" forName="Parent8" refType="h" fact="0.2022"/>
              <dgm:constr type="w" for="ch" forName="Parent8" refType="w" fact="0.0579"/>
              <dgm:constr type="h" for="ch" forName="Parent8" refType="h" fact="0.3799"/>
              <dgm:constr type="l" for="ch" forName="Parent7" refType="w" fact="0.5689"/>
              <dgm:constr type="t" for="ch" forName="Parent7" refType="h" fact="0.2022"/>
              <dgm:constr type="w" for="ch" forName="Parent7" refType="w" fact="0.0579"/>
              <dgm:constr type="h" for="ch" forName="Parent7" refType="h" fact="0.3799"/>
              <dgm:constr type="l" for="ch" forName="Parent6" refType="w" fact="0.4792"/>
              <dgm:constr type="t" for="ch" forName="Parent6" refType="h" fact="0.2022"/>
              <dgm:constr type="w" for="ch" forName="Parent6" refType="w" fact="0.0579"/>
              <dgm:constr type="h" for="ch" forName="Parent6" refType="h" fact="0.3799"/>
              <dgm:constr type="l" for="ch" forName="Parent5" refType="w" fact="0.3895"/>
              <dgm:constr type="t" for="ch" forName="Parent5" refType="h" fact="0.2022"/>
              <dgm:constr type="w" for="ch" forName="Parent5" refType="w" fact="0.0579"/>
              <dgm:constr type="h" for="ch" forName="Parent5" refType="h" fact="0.3799"/>
              <dgm:constr type="l" for="ch" forName="Parent4" refType="w" fact="0.2999"/>
              <dgm:constr type="t" for="ch" forName="Parent4" refType="h" fact="0.2022"/>
              <dgm:constr type="w" for="ch" forName="Parent4" refType="w" fact="0.0579"/>
              <dgm:constr type="h" for="ch" forName="Parent4" refType="h" fact="0.3799"/>
              <dgm:constr type="l" for="ch" forName="Parent3" refType="w" fact="0.2102"/>
              <dgm:constr type="t" for="ch" forName="Parent3" refType="h" fact="0.2022"/>
              <dgm:constr type="w" for="ch" forName="Parent3" refType="w" fact="0.0579"/>
              <dgm:constr type="h" for="ch" forName="Parent3" refType="h" fact="0.3799"/>
              <dgm:constr type="l" for="ch" forName="Parent2" refType="w" fact="0.1205"/>
              <dgm:constr type="t" for="ch" forName="Parent2" refType="h" fact="0.2022"/>
              <dgm:constr type="w" for="ch" forName="Parent2" refType="w" fact="0.0579"/>
              <dgm:constr type="h" for="ch" forName="Parent2" refType="h" fact="0.3799"/>
              <dgm:constr type="l" for="ch" forName="Parent1" refType="w" fact="0.0308"/>
              <dgm:constr type="t" for="ch" forName="Parent1" refType="h" fact="0.2022"/>
              <dgm:constr type="w" for="ch" forName="Parent1" refType="w" fact="0.0579"/>
              <dgm:constr type="h" for="ch" forName="Parent1" refType="h" fact="0.3799"/>
              <dgm:constr type="l" for="ch" forName="Accent11" refType="w" fact="0.9132"/>
              <dgm:constr type="t" for="ch" forName="Accent11" refType="h" fact="0.1072"/>
              <dgm:constr type="w" for="ch" forName="Accent11" refType="w" fact="0.0868"/>
              <dgm:constr type="h" for="ch" forName="Accent11" refType="h" fact="0.5699"/>
              <dgm:constr type="l" for="ch" forName="ParentBackground11" refType="w" fact="0.9161"/>
              <dgm:constr type="t" for="ch" forName="ParentBackground11" refType="h" fact="0.1262"/>
              <dgm:constr type="w" for="ch" forName="ParentBackground11" refType="w" fact="0.081"/>
              <dgm:constr type="h" for="ch" forName="ParentBackground11" refType="h" fact="0.5319"/>
              <dgm:constr type="l" for="ch" forName="Child11" refType="w" fact="0.9161"/>
              <dgm:constr type="t" for="ch" forName="Child11" refType="h" fact="0.6876"/>
              <dgm:constr type="w" for="ch" forName="Child11" refType="w" fact="0.081"/>
              <dgm:constr type="h" for="ch" forName="Child11" refType="h" fact="0.3124"/>
              <dgm:constr type="l" for="ch" forName="Accent10" refType="w" fact="0.8055"/>
              <dgm:constr type="t" for="ch" forName="Accent10" refType="h" fact="-0.0109"/>
              <dgm:constr type="w" for="ch" forName="Accent10" refType="w" fact="0.1228"/>
              <dgm:constr type="h" for="ch" forName="Accent10" refType="h" fact="0.806"/>
              <dgm:constr type="l" for="ch" forName="ParentBackground10" refType="w" fact="0.8264"/>
              <dgm:constr type="t" for="ch" forName="ParentBackground10" refType="h" fact="0.1262"/>
              <dgm:constr type="w" for="ch" forName="ParentBackground10" refType="w" fact="0.081"/>
              <dgm:constr type="h" for="ch" forName="ParentBackground10" refType="h" fact="0.5319"/>
              <dgm:constr type="l" for="ch" forName="Child10" refType="w" fact="0.8264"/>
              <dgm:constr type="t" for="ch" forName="Child10" refType="h" fact="0.6876"/>
              <dgm:constr type="w" for="ch" forName="Child10" refType="w" fact="0.081"/>
              <dgm:constr type="h" for="ch" forName="Child10" refType="h" fact="0.3124"/>
              <dgm:constr type="l" for="ch" forName="Accent9" refType="w" fact="0.7158"/>
              <dgm:constr type="t" for="ch" forName="Accent9" refType="h" fact="-0.0109"/>
              <dgm:constr type="w" for="ch" forName="Accent9" refType="w" fact="0.1228"/>
              <dgm:constr type="h" for="ch" forName="Accent9" refType="h" fact="0.806"/>
              <dgm:constr type="l" for="ch" forName="ParentBackground9" refType="w" fact="0.7367"/>
              <dgm:constr type="t" for="ch" forName="ParentBackground9" refType="h" fact="0.1262"/>
              <dgm:constr type="w" for="ch" forName="ParentBackground9" refType="w" fact="0.081"/>
              <dgm:constr type="h" for="ch" forName="ParentBackground9" refType="h" fact="0.5319"/>
              <dgm:constr type="l" for="ch" forName="Child9" refType="w" fact="0.7367"/>
              <dgm:constr type="t" for="ch" forName="Child9" refType="h" fact="0.6876"/>
              <dgm:constr type="w" for="ch" forName="Child9" refType="w" fact="0.081"/>
              <dgm:constr type="h" for="ch" forName="Child9" refType="h" fact="0.3124"/>
              <dgm:constr type="l" for="ch" forName="Accent8" refType="w" fact="0.6261"/>
              <dgm:constr type="t" for="ch" forName="Accent8" refType="h" fact="-0.0109"/>
              <dgm:constr type="w" for="ch" forName="Accent8" refType="w" fact="0.1228"/>
              <dgm:constr type="h" for="ch" forName="Accent8" refType="h" fact="0.806"/>
              <dgm:constr type="l" for="ch" forName="ParentBackground8" refType="w" fact="0.647"/>
              <dgm:constr type="t" for="ch" forName="ParentBackground8" refType="h" fact="0.1262"/>
              <dgm:constr type="w" for="ch" forName="ParentBackground8" refType="w" fact="0.081"/>
              <dgm:constr type="h" for="ch" forName="ParentBackground8" refType="h" fact="0.5319"/>
              <dgm:constr type="l" for="ch" forName="Child8" refType="w" fact="0.647"/>
              <dgm:constr type="t" for="ch" forName="Child8" refType="h" fact="0.6876"/>
              <dgm:constr type="w" for="ch" forName="Child8" refType="w" fact="0.081"/>
              <dgm:constr type="h" for="ch" forName="Child8" refType="h" fact="0.3124"/>
              <dgm:constr type="l" for="ch" forName="Accent7" refType="w" fact="0.5364"/>
              <dgm:constr type="t" for="ch" forName="Accent7" refType="h" fact="-0.0109"/>
              <dgm:constr type="w" for="ch" forName="Accent7" refType="w" fact="0.1228"/>
              <dgm:constr type="h" for="ch" forName="Accent7" refType="h" fact="0.806"/>
              <dgm:constr type="l" for="ch" forName="ParentBackground7" refType="w" fact="0.5573"/>
              <dgm:constr type="t" for="ch" forName="ParentBackground7" refType="h" fact="0.1262"/>
              <dgm:constr type="w" for="ch" forName="ParentBackground7" refType="w" fact="0.081"/>
              <dgm:constr type="h" for="ch" forName="ParentBackground7" refType="h" fact="0.5319"/>
              <dgm:constr type="l" for="ch" forName="Child7" refType="w" fact="0.5573"/>
              <dgm:constr type="t" for="ch" forName="Child7" refType="h" fact="0.6876"/>
              <dgm:constr type="w" for="ch" forName="Child7" refType="w" fact="0.081"/>
              <dgm:constr type="h" for="ch" forName="Child7" refType="h" fact="0.3124"/>
              <dgm:constr type="l" for="ch" forName="Accent6" refType="w" fact="0.4467"/>
              <dgm:constr type="t" for="ch" forName="Accent6" refType="h" fact="-0.0109"/>
              <dgm:constr type="w" for="ch" forName="Accent6" refType="w" fact="0.1228"/>
              <dgm:constr type="h" for="ch" forName="Accent6" refType="h" fact="0.806"/>
              <dgm:constr type="l" for="ch" forName="ParentBackground6" refType="w" fact="0.4677"/>
              <dgm:constr type="t" for="ch" forName="ParentBackground6" refType="h" fact="0.1262"/>
              <dgm:constr type="w" for="ch" forName="ParentBackground6" refType="w" fact="0.081"/>
              <dgm:constr type="h" for="ch" forName="ParentBackground6" refType="h" fact="0.5319"/>
              <dgm:constr type="l" for="ch" forName="Child6" refType="w" fact="0.4677"/>
              <dgm:constr type="t" for="ch" forName="Child6" refType="h" fact="0.6876"/>
              <dgm:constr type="w" for="ch" forName="Child6" refType="w" fact="0.081"/>
              <dgm:constr type="h" for="ch" forName="Child6" refType="h" fact="0.3124"/>
              <dgm:constr type="l" for="ch" forName="Accent5" refType="w" fact="0.3571"/>
              <dgm:constr type="t" for="ch" forName="Accent5" refType="h" fact="-0.0109"/>
              <dgm:constr type="w" for="ch" forName="Accent5" refType="w" fact="0.1228"/>
              <dgm:constr type="h" for="ch" forName="Accent5" refType="h" fact="0.806"/>
              <dgm:constr type="l" for="ch" forName="ParentBackground5" refType="w" fact="0.378"/>
              <dgm:constr type="t" for="ch" forName="ParentBackground5" refType="h" fact="0.1262"/>
              <dgm:constr type="w" for="ch" forName="ParentBackground5" refType="w" fact="0.081"/>
              <dgm:constr type="h" for="ch" forName="ParentBackground5" refType="h" fact="0.5319"/>
              <dgm:constr type="l" for="ch" forName="Child5" refType="w" fact="0.378"/>
              <dgm:constr type="t" for="ch" forName="Child5" refType="h" fact="0.6876"/>
              <dgm:constr type="w" for="ch" forName="Child5" refType="w" fact="0.081"/>
              <dgm:constr type="h" for="ch" forName="Child5" refType="h" fact="0.3124"/>
              <dgm:constr type="l" for="ch" forName="Accent4" refType="w" fact="0.2674"/>
              <dgm:constr type="t" for="ch" forName="Accent4" refType="h" fact="-0.0109"/>
              <dgm:constr type="w" for="ch" forName="Accent4" refType="w" fact="0.1228"/>
              <dgm:constr type="h" for="ch" forName="Accent4" refType="h" fact="0.806"/>
              <dgm:constr type="l" for="ch" forName="ParentBackground4" refType="w" fact="0.2883"/>
              <dgm:constr type="t" for="ch" forName="ParentBackground4" refType="h" fact="0.1262"/>
              <dgm:constr type="w" for="ch" forName="ParentBackground4" refType="w" fact="0.081"/>
              <dgm:constr type="h" for="ch" forName="ParentBackground4" refType="h" fact="0.5319"/>
              <dgm:constr type="l" for="ch" forName="Child4" refType="w" fact="0.2883"/>
              <dgm:constr type="t" for="ch" forName="Child4" refType="h" fact="0.6876"/>
              <dgm:constr type="w" for="ch" forName="Child4" refType="w" fact="0.081"/>
              <dgm:constr type="h" for="ch" forName="Child4" refType="h" fact="0.3124"/>
              <dgm:constr type="l" for="ch" forName="Accent3" refType="w" fact="0.1777"/>
              <dgm:constr type="t" for="ch" forName="Accent3" refType="h" fact="-0.0109"/>
              <dgm:constr type="w" for="ch" forName="Accent3" refType="w" fact="0.1228"/>
              <dgm:constr type="h" for="ch" forName="Accent3" refType="h" fact="0.806"/>
              <dgm:constr type="l" for="ch" forName="ParentBackground3" refType="w" fact="0.1986"/>
              <dgm:constr type="t" for="ch" forName="ParentBackground3" refType="h" fact="0.1262"/>
              <dgm:constr type="w" for="ch" forName="ParentBackground3" refType="w" fact="0.081"/>
              <dgm:constr type="h" for="ch" forName="ParentBackground3" refType="h" fact="0.5319"/>
              <dgm:constr type="l" for="ch" forName="Child3" refType="w" fact="0.1986"/>
              <dgm:constr type="t" for="ch" forName="Child3" refType="h" fact="0.6876"/>
              <dgm:constr type="w" for="ch" forName="Child3" refType="w" fact="0.081"/>
              <dgm:constr type="h" for="ch" forName="Child3" refType="h" fact="0.3124"/>
              <dgm:constr type="l" for="ch" forName="Accent2" refType="w" fact="0.088"/>
              <dgm:constr type="t" for="ch" forName="Accent2" refType="h" fact="-0.0109"/>
              <dgm:constr type="w" for="ch" forName="Accent2" refType="w" fact="0.1228"/>
              <dgm:constr type="h" for="ch" forName="Accent2" refType="h" fact="0.806"/>
              <dgm:constr type="l" for="ch" forName="ParentBackground2" refType="w" fact="0.1089"/>
              <dgm:constr type="t" for="ch" forName="ParentBackground2" refType="h" fact="0.1262"/>
              <dgm:constr type="w" for="ch" forName="ParentBackground2" refType="w" fact="0.081"/>
              <dgm:constr type="h" for="ch" forName="ParentBackground2" refType="h" fact="0.5319"/>
              <dgm:constr type="l" for="ch" forName="Child2" refType="w" fact="0.1089"/>
              <dgm:constr type="t" for="ch" forName="Child2" refType="h" fact="0.6876"/>
              <dgm:constr type="w" for="ch" forName="Child2" refType="w" fact="0.081"/>
              <dgm:constr type="h" for="ch" forName="Child2" refType="h" fact="0.3124"/>
              <dgm:constr type="l" for="ch" forName="Accent1" refType="w" fact="-0.0017"/>
              <dgm:constr type="t" for="ch" forName="Accent1" refType="h" fact="-0.0109"/>
              <dgm:constr type="w" for="ch" forName="Accent1" refType="w" fact="0.1228"/>
              <dgm:constr type="h" for="ch" forName="Accent1" refType="h" fact="0.806"/>
              <dgm:constr type="l" for="ch" forName="ParentBackground1" refType="w" fact="0.0192"/>
              <dgm:constr type="t" for="ch" forName="ParentBackground1" refType="h" fact="0.1262"/>
              <dgm:constr type="w" for="ch" forName="ParentBackground1" refType="w" fact="0.081"/>
              <dgm:constr type="h" for="ch" forName="ParentBackground1" refType="h" fact="0.5319"/>
              <dgm:constr type="l" for="ch" forName="Child1" refType="w" fact="0.0192"/>
              <dgm:constr type="t" for="ch" forName="Child1" refType="h" fact="0.6876"/>
              <dgm:constr type="w" for="ch" forName="Child1" refType="w" fact="0.081"/>
              <dgm:constr type="h" for="ch" forName="Child1" refType="h" fact="0.3124"/>
            </dgm:constrLst>
          </dgm:else>
        </dgm:choose>
      </dgm:if>
      <dgm:else name="Name15">
        <dgm:choose name="Name16">
          <dgm:if name="Name17" axis="ch" ptType="node" func="cnt" op="equ" val="1">
            <dgm:alg type="composite">
              <dgm:param type="ar" val="0.638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Parent1" refType="w" fact="0.1667"/>
              <dgm:constr type="t" for="ch" forName="Parent1" refType="h" fact="0.1064"/>
              <dgm:constr type="w" for="ch" forName="Parent1" refType="w" fact="0.6667"/>
              <dgm:constr type="h" for="ch" forName="Parent1" refType="h" fact="0.4255"/>
              <dgm:constr type="l" for="ch" forName="Accent1" refType="w" fact="0"/>
              <dgm:constr type="t" for="ch" forName="Accent1" refType="h" fact="0"/>
              <dgm:constr type="w" for="ch" forName="Accent1" refType="w"/>
              <dgm:constr type="h" for="ch" forName="Accent1" refType="h" fact="0.6383"/>
              <dgm:constr type="l" for="ch" forName="ParentBackground1" refType="w" fact="0.0333"/>
              <dgm:constr type="t" for="ch" forName="ParentBackground1" refType="h" fact="0.0213"/>
              <dgm:constr type="w" for="ch" forName="ParentBackground1" refType="w" fact="0.9333"/>
              <dgm:constr type="h" for="ch" forName="ParentBackground1" refType="h" fact="0.5957"/>
              <dgm:constr type="l" for="ch" forName="Child1" refType="w" fact="0.0333"/>
              <dgm:constr type="t" for="ch" forName="Child1" refType="h" fact="0.6574"/>
              <dgm:constr type="w" for="ch" forName="Child1" refType="w" fact="0.9333"/>
              <dgm:constr type="h" for="ch" forName="Child1" refType="h" fact="0.3426"/>
            </dgm:constrLst>
          </dgm:if>
          <dgm:if name="Name18" axis="ch" ptType="node" func="cnt" op="equ" val="2">
            <dgm:alg type="composite">
              <dgm:param type="ar" val="1.265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r" for="ch" forName="Parent2" refType="w" fact="0.3751"/>
              <dgm:constr type="t" for="ch" forName="Parent2" refType="h" fact="0.2022"/>
              <dgm:constr type="w" for="ch" forName="Parent2" refType="w" fact="0.3001"/>
              <dgm:constr type="h" for="ch" forName="Parent2" refType="h" fact="0.3799"/>
              <dgm:constr type="r" for="ch" forName="Parent1" refType="w" fact="0.8403"/>
              <dgm:constr type="t" for="ch" forName="Parent1" refType="h" fact="0.2022"/>
              <dgm:constr type="w" for="ch" forName="Parent1" refType="w" fact="0.3001"/>
              <dgm:constr type="h" for="ch" forName="Parent1" refType="h" fact="0.3799"/>
              <dgm:constr type="r" for="ch" forName="Accent2" refType="w" fact="0.4502"/>
              <dgm:constr type="t" for="ch" forName="Accent2" refType="h" fact="0.1072"/>
              <dgm:constr type="w" for="ch" forName="Accent2" refType="w" fact="0.4502"/>
              <dgm:constr type="h" for="ch" forName="Accent2" refType="h" fact="0.5699"/>
              <dgm:constr type="r" for="ch" forName="ParentBackground2" refType="w" fact="0.4352"/>
              <dgm:constr type="t" for="ch" forName="ParentBackground2" refType="h" fact="0.1262"/>
              <dgm:constr type="w" for="ch" forName="ParentBackground2" refType="w" fact="0.4201"/>
              <dgm:constr type="h" for="ch" forName="ParentBackground2" refType="h" fact="0.5319"/>
              <dgm:constr type="r" for="ch" forName="Child2" refType="w" fact="0.4352"/>
              <dgm:constr type="t" for="ch" forName="Child2" refType="h" fact="0.6876"/>
              <dgm:constr type="w" for="ch" forName="Child2" refType="w" fact="0.4201"/>
              <dgm:constr type="h" for="ch" forName="Child2" refType="h" fact="0.3124"/>
              <dgm:constr type="r" for="ch" forName="Accent1" refType="w" fact="1.0086"/>
              <dgm:constr type="t" for="ch" forName="Accent1" refType="h" fact="-0.0109"/>
              <dgm:constr type="w" for="ch" forName="Accent1" refType="w" fact="0.6367"/>
              <dgm:constr type="h" for="ch" forName="Accent1" refType="h" fact="0.806"/>
              <dgm:constr type="r" for="ch" forName="ParentBackground1" refType="w" fact="0.9003"/>
              <dgm:constr type="t" for="ch" forName="ParentBackground1" refType="h" fact="0.1262"/>
              <dgm:constr type="w" for="ch" forName="ParentBackground1" refType="w" fact="0.4201"/>
              <dgm:constr type="h" for="ch" forName="ParentBackground1" refType="h" fact="0.5319"/>
              <dgm:constr type="r" for="ch" forName="Child1" refType="w" fact="0.9003"/>
              <dgm:constr type="t" for="ch" forName="Child1" refType="h" fact="0.6876"/>
              <dgm:constr type="w" for="ch" forName="Child1" refType="w" fact="0.4201"/>
              <dgm:constr type="h" for="ch" forName="Child1" refType="h" fact="0.3124"/>
            </dgm:constrLst>
          </dgm:if>
          <dgm:if name="Name19" axis="ch" ptType="node" func="cnt" op="equ" val="3">
            <dgm:alg type="composite">
              <dgm:param type="ar" val="1.854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r" for="ch" forName="Parent3" refType="w" fact="0.256"/>
              <dgm:constr type="t" for="ch" forName="Parent3" refType="h" fact="0.2022"/>
              <dgm:constr type="w" for="ch" forName="Parent3" refType="w" fact="0.2048"/>
              <dgm:constr type="h" for="ch" forName="Parent3" refType="h" fact="0.3799"/>
              <dgm:constr type="r" for="ch" forName="Parent2" refType="w" fact="0.5735"/>
              <dgm:constr type="t" for="ch" forName="Parent2" refType="h" fact="0.2022"/>
              <dgm:constr type="w" for="ch" forName="Parent2" refType="w" fact="0.2048"/>
              <dgm:constr type="h" for="ch" forName="Parent2" refType="h" fact="0.3799"/>
              <dgm:constr type="r" for="ch" forName="Parent1" refType="w" fact="0.891"/>
              <dgm:constr type="t" for="ch" forName="Parent1" refType="h" fact="0.2022"/>
              <dgm:constr type="w" for="ch" forName="Parent1" refType="w" fact="0.2048"/>
              <dgm:constr type="h" for="ch" forName="Parent1" refType="h" fact="0.3799"/>
              <dgm:constr type="r" for="ch" forName="Accent3" refType="w" fact="0.3072"/>
              <dgm:constr type="t" for="ch" forName="Accent3" refType="h" fact="0.1072"/>
              <dgm:constr type="w" for="ch" forName="Accent3" refType="w" fact="0.3072"/>
              <dgm:constr type="h" for="ch" forName="Accent3" refType="h" fact="0.5699"/>
              <dgm:constr type="r" for="ch" forName="ParentBackground3" refType="w" fact="0.297"/>
              <dgm:constr type="t" for="ch" forName="ParentBackground3" refType="h" fact="0.1262"/>
              <dgm:constr type="w" for="ch" forName="ParentBackground3" refType="w" fact="0.2868"/>
              <dgm:constr type="h" for="ch" forName="ParentBackground3" refType="h" fact="0.5319"/>
              <dgm:constr type="r" for="ch" forName="Child3" refType="w" fact="0.297"/>
              <dgm:constr type="t" for="ch" forName="Child3" refType="h" fact="0.6876"/>
              <dgm:constr type="w" for="ch" forName="Child3" refType="w" fact="0.2868"/>
              <dgm:constr type="h" for="ch" forName="Child3" refType="h" fact="0.3124"/>
              <dgm:constr type="r" for="ch" forName="Accent2" refType="w" fact="0.6878"/>
              <dgm:constr type="t" for="ch" forName="Accent2" refType="h" fact="-0.0109"/>
              <dgm:constr type="w" for="ch" forName="Accent2" refType="w" fact="0.4334"/>
              <dgm:constr type="h" for="ch" forName="Accent2" refType="h" fact="0.806"/>
              <dgm:constr type="r" for="ch" forName="ParentBackground2" refType="w" fact="0.6145"/>
              <dgm:constr type="t" for="ch" forName="ParentBackground2" refType="h" fact="0.1262"/>
              <dgm:constr type="w" for="ch" forName="ParentBackground2" refType="w" fact="0.2868"/>
              <dgm:constr type="h" for="ch" forName="ParentBackground2" refType="h" fact="0.5319"/>
              <dgm:constr type="r" for="ch" forName="Child2" refType="w" fact="0.6145"/>
              <dgm:constr type="t" for="ch" forName="Child2" refType="h" fact="0.6876"/>
              <dgm:constr type="w" for="ch" forName="Child2" refType="w" fact="0.2868"/>
              <dgm:constr type="h" for="ch" forName="Child2" refType="h" fact="0.3124"/>
              <dgm:constr type="r" for="ch" forName="Accent1" refType="w" fact="1.0053"/>
              <dgm:constr type="t" for="ch" forName="Accent1" refType="h" fact="-0.0109"/>
              <dgm:constr type="w" for="ch" forName="Accent1" refType="w" fact="0.4334"/>
              <dgm:constr type="h" for="ch" forName="Accent1" refType="h" fact="0.806"/>
              <dgm:constr type="r" for="ch" forName="ParentBackground1" refType="w" fact="0.932"/>
              <dgm:constr type="t" for="ch" forName="ParentBackground1" refType="h" fact="0.1262"/>
              <dgm:constr type="w" for="ch" forName="ParentBackground1" refType="w" fact="0.2868"/>
              <dgm:constr type="h" for="ch" forName="ParentBackground1" refType="h" fact="0.5319"/>
              <dgm:constr type="r" for="ch" forName="Child1" refType="w" fact="0.932"/>
              <dgm:constr type="t" for="ch" forName="Child1" refType="h" fact="0.6876"/>
              <dgm:constr type="w" for="ch" forName="Child1" refType="w" fact="0.2868"/>
              <dgm:constr type="h" for="ch" forName="Child1" refType="h" fact="0.3124"/>
            </dgm:constrLst>
          </dgm:if>
          <dgm:if name="Name20" axis="ch" ptType="node" func="cnt" op="equ" val="4">
            <dgm:alg type="composite">
              <dgm:param type="ar" val="2.4437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r" for="ch" forName="Parent4" refType="w" fact="0.1943"/>
              <dgm:constr type="t" for="ch" forName="Parent4" refType="h" fact="0.2022"/>
              <dgm:constr type="w" for="ch" forName="Parent4" refType="w" fact="0.1555"/>
              <dgm:constr type="h" for="ch" forName="Parent4" refType="h" fact="0.3799"/>
              <dgm:constr type="r" for="ch" forName="Parent3" refType="w" fact="0.4353"/>
              <dgm:constr type="t" for="ch" forName="Parent3" refType="h" fact="0.2022"/>
              <dgm:constr type="w" for="ch" forName="Parent3" refType="w" fact="0.1555"/>
              <dgm:constr type="h" for="ch" forName="Parent3" refType="h" fact="0.3799"/>
              <dgm:constr type="r" for="ch" forName="Parent2" refType="w" fact="0.6763"/>
              <dgm:constr type="t" for="ch" forName="Parent2" refType="h" fact="0.2022"/>
              <dgm:constr type="w" for="ch" forName="Parent2" refType="w" fact="0.1555"/>
              <dgm:constr type="h" for="ch" forName="Parent2" refType="h" fact="0.3799"/>
              <dgm:constr type="r" for="ch" forName="Parent1" refType="w" fact="0.9173"/>
              <dgm:constr type="t" for="ch" forName="Parent1" refType="h" fact="0.2022"/>
              <dgm:constr type="w" for="ch" forName="Parent1" refType="w" fact="0.1555"/>
              <dgm:constr type="h" for="ch" forName="Parent1" refType="h" fact="0.3799"/>
              <dgm:constr type="r" for="ch" forName="Accent4" refType="w" fact="0.2332"/>
              <dgm:constr type="t" for="ch" forName="Accent4" refType="h" fact="0.1072"/>
              <dgm:constr type="w" for="ch" forName="Accent4" refType="w" fact="0.2332"/>
              <dgm:constr type="h" for="ch" forName="Accent4" refType="h" fact="0.5699"/>
              <dgm:constr type="r" for="ch" forName="ParentBackground4" refType="w" fact="0.2254"/>
              <dgm:constr type="t" for="ch" forName="ParentBackground4" refType="h" fact="0.1262"/>
              <dgm:constr type="w" for="ch" forName="ParentBackground4" refType="w" fact="0.2177"/>
              <dgm:constr type="h" for="ch" forName="ParentBackground4" refType="h" fact="0.5319"/>
              <dgm:constr type="r" for="ch" forName="Child4" refType="w" fact="0.2254"/>
              <dgm:constr type="t" for="ch" forName="Child4" refType="h" fact="0.6876"/>
              <dgm:constr type="w" for="ch" forName="Child4" refType="w" fact="0.2177"/>
              <dgm:constr type="h" for="ch" forName="Child4" refType="h" fact="0.3124"/>
              <dgm:constr type="r" for="ch" forName="Accent3" refType="w" fact="0.5235"/>
              <dgm:constr type="t" for="ch" forName="Accent3" refType="h" fact="-0.0109"/>
              <dgm:constr type="w" for="ch" forName="Accent3" refType="w" fact="0.3298"/>
              <dgm:constr type="h" for="ch" forName="Accent3" refType="h" fact="0.806"/>
              <dgm:constr type="r" for="ch" forName="ParentBackground3" refType="w" fact="0.4664"/>
              <dgm:constr type="t" for="ch" forName="ParentBackground3" refType="h" fact="0.1262"/>
              <dgm:constr type="w" for="ch" forName="ParentBackground3" refType="w" fact="0.2177"/>
              <dgm:constr type="h" for="ch" forName="ParentBackground3" refType="h" fact="0.5319"/>
              <dgm:constr type="r" for="ch" forName="Child3" refType="w" fact="0.4664"/>
              <dgm:constr type="t" for="ch" forName="Child3" refType="h" fact="0.6876"/>
              <dgm:constr type="w" for="ch" forName="Child3" refType="w" fact="0.2177"/>
              <dgm:constr type="h" for="ch" forName="Child3" refType="h" fact="0.3124"/>
              <dgm:constr type="r" for="ch" forName="Accent2" refType="w" fact="0.7635"/>
              <dgm:constr type="t" for="ch" forName="Accent2" refType="h" fact="-0.0109"/>
              <dgm:constr type="w" for="ch" forName="Accent2" refType="w" fact="0.3298"/>
              <dgm:constr type="h" for="ch" forName="Accent2" refType="h" fact="0.806"/>
              <dgm:constr type="r" for="ch" forName="ParentBackground2" refType="w" fact="0.7074"/>
              <dgm:constr type="t" for="ch" forName="ParentBackground2" refType="h" fact="0.1262"/>
              <dgm:constr type="w" for="ch" forName="ParentBackground2" refType="w" fact="0.2177"/>
              <dgm:constr type="h" for="ch" forName="ParentBackground2" refType="h" fact="0.5319"/>
              <dgm:constr type="r" for="ch" forName="Child2" refType="w" fact="0.7074"/>
              <dgm:constr type="t" for="ch" forName="Child2" refType="h" fact="0.6876"/>
              <dgm:constr type="w" for="ch" forName="Child2" refType="w" fact="0.2177"/>
              <dgm:constr type="h" for="ch" forName="Child2" refType="h" fact="0.3124"/>
              <dgm:constr type="r" for="ch" forName="Accent1" refType="w" fact="1.0045"/>
              <dgm:constr type="t" for="ch" forName="Accent1" refType="h" fact="-0.0109"/>
              <dgm:constr type="w" for="ch" forName="Accent1" refType="w" fact="0.3298"/>
              <dgm:constr type="h" for="ch" forName="Accent1" refType="h" fact="0.806"/>
              <dgm:constr type="r" for="ch" forName="ParentBackground1" refType="w" fact="0.9484"/>
              <dgm:constr type="t" for="ch" forName="ParentBackground1" refType="h" fact="0.1262"/>
              <dgm:constr type="w" for="ch" forName="ParentBackground1" refType="w" fact="0.2177"/>
              <dgm:constr type="h" for="ch" forName="ParentBackground1" refType="h" fact="0.5319"/>
              <dgm:constr type="r" for="ch" forName="Child1" refType="w" fact="0.9484"/>
              <dgm:constr type="t" for="ch" forName="Child1" refType="h" fact="0.6876"/>
              <dgm:constr type="w" for="ch" forName="Child1" refType="w" fact="0.2177"/>
              <dgm:constr type="h" for="ch" forName="Child1" refType="h" fact="0.3124"/>
            </dgm:constrLst>
          </dgm:if>
          <dgm:if name="Name21" axis="ch" ptType="node" func="cnt" op="equ" val="5">
            <dgm:alg type="composite">
              <dgm:param type="ar" val="3.0325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r" for="ch" forName="Parent5" refType="w" fact="0.1566"/>
              <dgm:constr type="t" for="ch" forName="Parent5" refType="h" fact="0.2022"/>
              <dgm:constr type="w" for="ch" forName="Parent5" refType="w" fact="0.1253"/>
              <dgm:constr type="h" for="ch" forName="Parent5" refType="h" fact="0.3799"/>
              <dgm:constr type="r" for="ch" forName="Parent4" refType="w" fact="0.3508"/>
              <dgm:constr type="t" for="ch" forName="Parent4" refType="h" fact="0.2022"/>
              <dgm:constr type="w" for="ch" forName="Parent4" refType="w" fact="0.1253"/>
              <dgm:constr type="h" for="ch" forName="Parent4" refType="h" fact="0.3799"/>
              <dgm:constr type="r" for="ch" forName="Parent3" refType="w" fact="0.545"/>
              <dgm:constr type="t" for="ch" forName="Parent3" refType="h" fact="0.2022"/>
              <dgm:constr type="w" for="ch" forName="Parent3" refType="w" fact="0.1253"/>
              <dgm:constr type="h" for="ch" forName="Parent3" refType="h" fact="0.3799"/>
              <dgm:constr type="r" for="ch" forName="Parent2" refType="w" fact="0.7391"/>
              <dgm:constr type="t" for="ch" forName="Parent2" refType="h" fact="0.2022"/>
              <dgm:constr type="w" for="ch" forName="Parent2" refType="w" fact="0.1253"/>
              <dgm:constr type="h" for="ch" forName="Parent2" refType="h" fact="0.3799"/>
              <dgm:constr type="r" for="ch" forName="Parent1" refType="w" fact="0.9333"/>
              <dgm:constr type="t" for="ch" forName="Parent1" refType="h" fact="0.2022"/>
              <dgm:constr type="w" for="ch" forName="Parent1" refType="w" fact="0.1253"/>
              <dgm:constr type="h" for="ch" forName="Parent1" refType="h" fact="0.3799"/>
              <dgm:constr type="r" for="ch" forName="Accent5" refType="w" fact="0.1879"/>
              <dgm:constr type="t" for="ch" forName="Accent5" refType="h" fact="0.1072"/>
              <dgm:constr type="w" for="ch" forName="Accent5" refType="w" fact="0.1879"/>
              <dgm:constr type="h" for="ch" forName="Accent5" refType="h" fact="0.5699"/>
              <dgm:constr type="r" for="ch" forName="ParentBackground5" refType="w" fact="0.1817"/>
              <dgm:constr type="t" for="ch" forName="ParentBackground5" refType="h" fact="0.1262"/>
              <dgm:constr type="w" for="ch" forName="ParentBackground5" refType="w" fact="0.1754"/>
              <dgm:constr type="h" for="ch" forName="ParentBackground5" refType="h" fact="0.5319"/>
              <dgm:constr type="r" for="ch" forName="Child5" refType="w" fact="0.1817"/>
              <dgm:constr type="t" for="ch" forName="Child5" refType="h" fact="0.6876"/>
              <dgm:constr type="w" for="ch" forName="Child5" refType="w" fact="0.1754"/>
              <dgm:constr type="h" for="ch" forName="Child5" refType="h" fact="0.3124"/>
              <dgm:constr type="r" for="ch" forName="Accent4" refType="w" fact="0.4211"/>
              <dgm:constr type="t" for="ch" forName="Accent4" refType="h" fact="-0.0109"/>
              <dgm:constr type="w" for="ch" forName="Accent4" refType="w" fact="0.2657"/>
              <dgm:constr type="h" for="ch" forName="Accent4" refType="h" fact="0.806"/>
              <dgm:constr type="r" for="ch" forName="ParentBackground4" refType="w" fact="0.3758"/>
              <dgm:constr type="t" for="ch" forName="ParentBackground4" refType="h" fact="0.1262"/>
              <dgm:constr type="w" for="ch" forName="ParentBackground4" refType="w" fact="0.1754"/>
              <dgm:constr type="h" for="ch" forName="ParentBackground4" refType="h" fact="0.5319"/>
              <dgm:constr type="r" for="ch" forName="Child4" refType="w" fact="0.3758"/>
              <dgm:constr type="t" for="ch" forName="Child4" refType="h" fact="0.6876"/>
              <dgm:constr type="w" for="ch" forName="Child4" refType="w" fact="0.1754"/>
              <dgm:constr type="h" for="ch" forName="Child4" refType="h" fact="0.3124"/>
              <dgm:constr type="r" for="ch" forName="Accent3" refType="w" fact="0.6152"/>
              <dgm:constr type="t" for="ch" forName="Accent3" refType="h" fact="-0.0109"/>
              <dgm:constr type="w" for="ch" forName="Accent3" refType="w" fact="0.2657"/>
              <dgm:constr type="h" for="ch" forName="Accent3" refType="h" fact="0.806"/>
              <dgm:constr type="r" for="ch" forName="ParentBackground3" refType="w" fact="0.57"/>
              <dgm:constr type="t" for="ch" forName="ParentBackground3" refType="h" fact="0.1262"/>
              <dgm:constr type="w" for="ch" forName="ParentBackground3" refType="w" fact="0.1754"/>
              <dgm:constr type="h" for="ch" forName="ParentBackground3" refType="h" fact="0.5319"/>
              <dgm:constr type="r" for="ch" forName="Child3" refType="w" fact="0.57"/>
              <dgm:constr type="t" for="ch" forName="Child3" refType="h" fact="0.6876"/>
              <dgm:constr type="w" for="ch" forName="Child3" refType="w" fact="0.1754"/>
              <dgm:constr type="h" for="ch" forName="Child3" refType="h" fact="0.3124"/>
              <dgm:constr type="r" for="ch" forName="Accent2" refType="w" fact="0.8094"/>
              <dgm:constr type="t" for="ch" forName="Accent2" refType="h" fact="-0.0109"/>
              <dgm:constr type="w" for="ch" forName="Accent2" refType="w" fact="0.2657"/>
              <dgm:constr type="h" for="ch" forName="Accent2" refType="h" fact="0.806"/>
              <dgm:constr type="r" for="ch" forName="ParentBackground2" refType="w" fact="0.7642"/>
              <dgm:constr type="t" for="ch" forName="ParentBackground2" refType="h" fact="0.1262"/>
              <dgm:constr type="w" for="ch" forName="ParentBackground2" refType="w" fact="0.1754"/>
              <dgm:constr type="h" for="ch" forName="ParentBackground2" refType="h" fact="0.5319"/>
              <dgm:constr type="r" for="ch" forName="Child2" refType="w" fact="0.7642"/>
              <dgm:constr type="t" for="ch" forName="Child2" refType="h" fact="0.6876"/>
              <dgm:constr type="w" for="ch" forName="Child2" refType="w" fact="0.1754"/>
              <dgm:constr type="h" for="ch" forName="Child2" refType="h" fact="0.3124"/>
              <dgm:constr type="r" for="ch" forName="Accent1" refType="w" fact="1.0036"/>
              <dgm:constr type="t" for="ch" forName="Accent1" refType="h" fact="-0.0109"/>
              <dgm:constr type="w" for="ch" forName="Accent1" refType="w" fact="0.2657"/>
              <dgm:constr type="h" for="ch" forName="Accent1" refType="h" fact="0.806"/>
              <dgm:constr type="r" for="ch" forName="ParentBackground1" refType="w" fact="0.9584"/>
              <dgm:constr type="t" for="ch" forName="ParentBackground1" refType="h" fact="0.1262"/>
              <dgm:constr type="w" for="ch" forName="ParentBackground1" refType="w" fact="0.1754"/>
              <dgm:constr type="h" for="ch" forName="ParentBackground1" refType="h" fact="0.5319"/>
              <dgm:constr type="r" for="ch" forName="Child1" refType="w" fact="0.9584"/>
              <dgm:constr type="t" for="ch" forName="Child1" refType="h" fact="0.6876"/>
              <dgm:constr type="w" for="ch" forName="Child1" refType="w" fact="0.1754"/>
              <dgm:constr type="h" for="ch" forName="Child1" refType="h" fact="0.3124"/>
            </dgm:constrLst>
          </dgm:if>
          <dgm:if name="Name22" axis="ch" ptType="node" func="cnt" op="equ" val="6">
            <dgm:alg type="composite">
              <dgm:param type="ar" val="3.621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r" for="ch" forName="Parent6" refType="w" fact="0.1311"/>
              <dgm:constr type="t" for="ch" forName="Parent6" refType="h" fact="0.2022"/>
              <dgm:constr type="w" for="ch" forName="Parent6" refType="w" fact="0.1049"/>
              <dgm:constr type="h" for="ch" forName="Parent6" refType="h" fact="0.3799"/>
              <dgm:constr type="r" for="ch" forName="Parent5" refType="w" fact="0.2937"/>
              <dgm:constr type="t" for="ch" forName="Parent5" refType="h" fact="0.2022"/>
              <dgm:constr type="w" for="ch" forName="Parent5" refType="w" fact="0.1049"/>
              <dgm:constr type="h" for="ch" forName="Parent5" refType="h" fact="0.3799"/>
              <dgm:constr type="r" for="ch" forName="Parent4" refType="w" fact="0.4563"/>
              <dgm:constr type="t" for="ch" forName="Parent4" refType="h" fact="0.2022"/>
              <dgm:constr type="w" for="ch" forName="Parent4" refType="w" fact="0.1049"/>
              <dgm:constr type="h" for="ch" forName="Parent4" refType="h" fact="0.3799"/>
              <dgm:constr type="r" for="ch" forName="Parent3" refType="w" fact="0.619"/>
              <dgm:constr type="t" for="ch" forName="Parent3" refType="h" fact="0.2022"/>
              <dgm:constr type="w" for="ch" forName="Parent3" refType="w" fact="0.1049"/>
              <dgm:constr type="h" for="ch" forName="Parent3" refType="h" fact="0.3799"/>
              <dgm:constr type="r" for="ch" forName="Parent2" refType="w" fact="0.7816"/>
              <dgm:constr type="t" for="ch" forName="Parent2" refType="h" fact="0.2022"/>
              <dgm:constr type="w" for="ch" forName="Parent2" refType="w" fact="0.1049"/>
              <dgm:constr type="h" for="ch" forName="Parent2" refType="h" fact="0.3799"/>
              <dgm:constr type="r" for="ch" forName="Parent1" refType="w" fact="0.9442"/>
              <dgm:constr type="t" for="ch" forName="Parent1" refType="h" fact="0.2022"/>
              <dgm:constr type="w" for="ch" forName="Parent1" refType="w" fact="0.1049"/>
              <dgm:constr type="h" for="ch" forName="Parent1" refType="h" fact="0.3799"/>
              <dgm:constr type="r" for="ch" forName="Accent6" refType="w" fact="0.1574"/>
              <dgm:constr type="t" for="ch" forName="Accent6" refType="h" fact="0.1072"/>
              <dgm:constr type="w" for="ch" forName="Accent6" refType="w" fact="0.1574"/>
              <dgm:constr type="h" for="ch" forName="Accent6" refType="h" fact="0.5699"/>
              <dgm:constr type="r" for="ch" forName="ParentBackground6" refType="w" fact="0.1521"/>
              <dgm:constr type="t" for="ch" forName="ParentBackground6" refType="h" fact="0.1262"/>
              <dgm:constr type="w" for="ch" forName="ParentBackground6" refType="w" fact="0.1469"/>
              <dgm:constr type="h" for="ch" forName="ParentBackground6" refType="h" fact="0.5319"/>
              <dgm:constr type="r" for="ch" forName="Child6" refType="w" fact="0.1521"/>
              <dgm:constr type="t" for="ch" forName="Child6" refType="h" fact="0.6876"/>
              <dgm:constr type="w" for="ch" forName="Child6" refType="w" fact="0.1469"/>
              <dgm:constr type="h" for="ch" forName="Child6" refType="h" fact="0.3124"/>
              <dgm:constr type="r" for="ch" forName="Accent5" refType="w" fact="0.3526"/>
              <dgm:constr type="t" for="ch" forName="Accent5" refType="h" fact="-0.0109"/>
              <dgm:constr type="w" for="ch" forName="Accent5" refType="w" fact="0.2226"/>
              <dgm:constr type="h" for="ch" forName="Accent5" refType="h" fact="0.806"/>
              <dgm:constr type="r" for="ch" forName="ParentBackground5" refType="w" fact="0.3147"/>
              <dgm:constr type="t" for="ch" forName="ParentBackground5" refType="h" fact="0.1262"/>
              <dgm:constr type="w" for="ch" forName="ParentBackground5" refType="w" fact="0.1469"/>
              <dgm:constr type="h" for="ch" forName="ParentBackground5" refType="h" fact="0.5319"/>
              <dgm:constr type="r" for="ch" forName="Child5" refType="w" fact="0.3147"/>
              <dgm:constr type="t" for="ch" forName="Child5" refType="h" fact="0.6876"/>
              <dgm:constr type="w" for="ch" forName="Child5" refType="w" fact="0.1469"/>
              <dgm:constr type="h" for="ch" forName="Child5" refType="h" fact="0.3124"/>
              <dgm:constr type="r" for="ch" forName="Accent4" refType="w" fact="0.5152"/>
              <dgm:constr type="t" for="ch" forName="Accent4" refType="h" fact="-0.0109"/>
              <dgm:constr type="w" for="ch" forName="Accent4" refType="w" fact="0.2226"/>
              <dgm:constr type="h" for="ch" forName="Accent4" refType="h" fact="0.806"/>
              <dgm:constr type="r" for="ch" forName="ParentBackground4" refType="w" fact="0.4773"/>
              <dgm:constr type="t" for="ch" forName="ParentBackground4" refType="h" fact="0.1262"/>
              <dgm:constr type="w" for="ch" forName="ParentBackground4" refType="w" fact="0.1469"/>
              <dgm:constr type="h" for="ch" forName="ParentBackground4" refType="h" fact="0.5319"/>
              <dgm:constr type="r" for="ch" forName="Child4" refType="w" fact="0.4773"/>
              <dgm:constr type="t" for="ch" forName="Child4" refType="h" fact="0.6876"/>
              <dgm:constr type="w" for="ch" forName="Child4" refType="w" fact="0.1469"/>
              <dgm:constr type="h" for="ch" forName="Child4" refType="h" fact="0.3124"/>
              <dgm:constr type="r" for="ch" forName="Accent3" refType="w" fact="0.6778"/>
              <dgm:constr type="t" for="ch" forName="Accent3" refType="h" fact="-0.0109"/>
              <dgm:constr type="w" for="ch" forName="Accent3" refType="w" fact="0.2226"/>
              <dgm:constr type="h" for="ch" forName="Accent3" refType="h" fact="0.806"/>
              <dgm:constr type="r" for="ch" forName="ParentBackground3" refType="w" fact="0.6399"/>
              <dgm:constr type="t" for="ch" forName="ParentBackground3" refType="h" fact="0.1262"/>
              <dgm:constr type="w" for="ch" forName="ParentBackground3" refType="w" fact="0.1469"/>
              <dgm:constr type="h" for="ch" forName="ParentBackground3" refType="h" fact="0.5319"/>
              <dgm:constr type="r" for="ch" forName="Child3" refType="w" fact="0.6399"/>
              <dgm:constr type="t" for="ch" forName="Child3" refType="h" fact="0.6876"/>
              <dgm:constr type="w" for="ch" forName="Child3" refType="w" fact="0.1469"/>
              <dgm:constr type="h" for="ch" forName="Child3" refType="h" fact="0.3124"/>
              <dgm:constr type="r" for="ch" forName="Accent2" refType="w" fact="0.8404"/>
              <dgm:constr type="t" for="ch" forName="Accent2" refType="h" fact="-0.0109"/>
              <dgm:constr type="w" for="ch" forName="Accent2" refType="w" fact="0.2226"/>
              <dgm:constr type="h" for="ch" forName="Accent2" refType="h" fact="0.806"/>
              <dgm:constr type="r" for="ch" forName="ParentBackground2" refType="w" fact="0.8025"/>
              <dgm:constr type="t" for="ch" forName="ParentBackground2" refType="h" fact="0.1262"/>
              <dgm:constr type="w" for="ch" forName="ParentBackground2" refType="w" fact="0.1469"/>
              <dgm:constr type="h" for="ch" forName="ParentBackground2" refType="h" fact="0.5319"/>
              <dgm:constr type="r" for="ch" forName="Child2" refType="w" fact="0.8025"/>
              <dgm:constr type="t" for="ch" forName="Child2" refType="h" fact="0.6876"/>
              <dgm:constr type="w" for="ch" forName="Child2" refType="w" fact="0.1469"/>
              <dgm:constr type="h" for="ch" forName="Child2" refType="h" fact="0.3124"/>
              <dgm:constr type="r" for="ch" forName="Accent1" refType="w" fact="1.003"/>
              <dgm:constr type="t" for="ch" forName="Accent1" refType="h" fact="-0.0109"/>
              <dgm:constr type="w" for="ch" forName="Accent1" refType="w" fact="0.2226"/>
              <dgm:constr type="h" for="ch" forName="Accent1" refType="h" fact="0.806"/>
              <dgm:constr type="r" for="ch" forName="ParentBackground1" refType="w" fact="0.9652"/>
              <dgm:constr type="t" for="ch" forName="ParentBackground1" refType="h" fact="0.1262"/>
              <dgm:constr type="w" for="ch" forName="ParentBackground1" refType="w" fact="0.1469"/>
              <dgm:constr type="h" for="ch" forName="ParentBackground1" refType="h" fact="0.5319"/>
              <dgm:constr type="r" for="ch" forName="Child1" refType="w" fact="0.9652"/>
              <dgm:constr type="t" for="ch" forName="Child1" refType="h" fact="0.6876"/>
              <dgm:constr type="w" for="ch" forName="Child1" refType="w" fact="0.1469"/>
              <dgm:constr type="h" for="ch" forName="Child1" refType="h" fact="0.3124"/>
            </dgm:constrLst>
          </dgm:if>
          <dgm:if name="Name23" axis="ch" ptType="node" func="cnt" op="equ" val="7">
            <dgm:alg type="composite">
              <dgm:param type="ar" val="4.210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r" for="ch" forName="Parent7" refType="w" fact="0.1128"/>
              <dgm:constr type="t" for="ch" forName="Parent7" refType="h" fact="0.2022"/>
              <dgm:constr type="w" for="ch" forName="Parent7" refType="w" fact="0.0902"/>
              <dgm:constr type="h" for="ch" forName="Parent7" refType="h" fact="0.3799"/>
              <dgm:constr type="r" for="ch" forName="Parent6" refType="w" fact="0.2527"/>
              <dgm:constr type="t" for="ch" forName="Parent6" refType="h" fact="0.2022"/>
              <dgm:constr type="w" for="ch" forName="Parent6" refType="w" fact="0.0902"/>
              <dgm:constr type="h" for="ch" forName="Parent6" refType="h" fact="0.3799"/>
              <dgm:constr type="r" for="ch" forName="Parent5" refType="w" fact="0.3925"/>
              <dgm:constr type="t" for="ch" forName="Parent5" refType="h" fact="0.2022"/>
              <dgm:constr type="w" for="ch" forName="Parent5" refType="w" fact="0.0902"/>
              <dgm:constr type="h" for="ch" forName="Parent5" refType="h" fact="0.3799"/>
              <dgm:constr type="r" for="ch" forName="Parent4" refType="w" fact="0.5324"/>
              <dgm:constr type="t" for="ch" forName="Parent4" refType="h" fact="0.2022"/>
              <dgm:constr type="w" for="ch" forName="Parent4" refType="w" fact="0.0902"/>
              <dgm:constr type="h" for="ch" forName="Parent4" refType="h" fact="0.3799"/>
              <dgm:constr type="r" for="ch" forName="Parent3" refType="w" fact="0.6723"/>
              <dgm:constr type="t" for="ch" forName="Parent3" refType="h" fact="0.2022"/>
              <dgm:constr type="w" for="ch" forName="Parent3" refType="w" fact="0.0902"/>
              <dgm:constr type="h" for="ch" forName="Parent3" refType="h" fact="0.3799"/>
              <dgm:constr type="r" for="ch" forName="Parent2" refType="w" fact="0.8121"/>
              <dgm:constr type="t" for="ch" forName="Parent2" refType="h" fact="0.2022"/>
              <dgm:constr type="w" for="ch" forName="Parent2" refType="w" fact="0.0902"/>
              <dgm:constr type="h" for="ch" forName="Parent2" refType="h" fact="0.3799"/>
              <dgm:constr type="r" for="ch" forName="Parent1" refType="w" fact="0.952"/>
              <dgm:constr type="t" for="ch" forName="Parent1" refType="h" fact="0.2022"/>
              <dgm:constr type="w" for="ch" forName="Parent1" refType="w" fact="0.0902"/>
              <dgm:constr type="h" for="ch" forName="Parent1" refType="h" fact="0.3799"/>
              <dgm:constr type="r" for="ch" forName="Accent7" refType="w" fact="0.1354"/>
              <dgm:constr type="t" for="ch" forName="Accent7" refType="h" fact="0.1072"/>
              <dgm:constr type="w" for="ch" forName="Accent7" refType="w" fact="0.1354"/>
              <dgm:constr type="h" for="ch" forName="Accent7" refType="h" fact="0.5699"/>
              <dgm:constr type="r" for="ch" forName="ParentBackground7" refType="w" fact="0.1308"/>
              <dgm:constr type="t" for="ch" forName="ParentBackground7" refType="h" fact="0.1262"/>
              <dgm:constr type="w" for="ch" forName="ParentBackground7" refType="w" fact="0.1263"/>
              <dgm:constr type="h" for="ch" forName="ParentBackground7" refType="h" fact="0.5319"/>
              <dgm:constr type="r" for="ch" forName="Child7" refType="w" fact="0.1308"/>
              <dgm:constr type="t" for="ch" forName="Child7" refType="h" fact="0.6876"/>
              <dgm:constr type="w" for="ch" forName="Child7" refType="w" fact="0.1263"/>
              <dgm:constr type="h" for="ch" forName="Child7" refType="h" fact="0.3124"/>
              <dgm:constr type="r" for="ch" forName="Accent6" refType="w" fact="0.3033"/>
              <dgm:constr type="t" for="ch" forName="Accent6" refType="h" fact="-0.0109"/>
              <dgm:constr type="w" for="ch" forName="Accent6" refType="w" fact="0.1915"/>
              <dgm:constr type="h" for="ch" forName="Accent6" refType="h" fact="0.806"/>
              <dgm:constr type="r" for="ch" forName="ParentBackground6" refType="w" fact="0.2707"/>
              <dgm:constr type="t" for="ch" forName="ParentBackground6" refType="h" fact="0.1262"/>
              <dgm:constr type="w" for="ch" forName="ParentBackground6" refType="w" fact="0.1263"/>
              <dgm:constr type="h" for="ch" forName="ParentBackground6" refType="h" fact="0.5319"/>
              <dgm:constr type="r" for="ch" forName="Child6" refType="w" fact="0.2707"/>
              <dgm:constr type="t" for="ch" forName="Child6" refType="h" fact="0.6876"/>
              <dgm:constr type="w" for="ch" forName="Child6" refType="w" fact="0.1263"/>
              <dgm:constr type="h" for="ch" forName="Child6" refType="h" fact="0.3124"/>
              <dgm:constr type="r" for="ch" forName="Accent5" refType="w" fact="0.4431"/>
              <dgm:constr type="t" for="ch" forName="Accent5" refType="h" fact="-0.0109"/>
              <dgm:constr type="w" for="ch" forName="Accent5" refType="w" fact="0.1915"/>
              <dgm:constr type="h" for="ch" forName="Accent5" refType="h" fact="0.806"/>
              <dgm:constr type="r" for="ch" forName="ParentBackground5" refType="w" fact="0.4106"/>
              <dgm:constr type="t" for="ch" forName="ParentBackground5" refType="h" fact="0.1262"/>
              <dgm:constr type="w" for="ch" forName="ParentBackground5" refType="w" fact="0.1263"/>
              <dgm:constr type="h" for="ch" forName="ParentBackground5" refType="h" fact="0.5319"/>
              <dgm:constr type="r" for="ch" forName="Child5" refType="w" fact="0.4106"/>
              <dgm:constr type="t" for="ch" forName="Child5" refType="h" fact="0.6876"/>
              <dgm:constr type="w" for="ch" forName="Child5" refType="w" fact="0.1263"/>
              <dgm:constr type="h" for="ch" forName="Child5" refType="h" fact="0.3124"/>
              <dgm:constr type="r" for="ch" forName="Accent4" refType="w" fact="0.583"/>
              <dgm:constr type="t" for="ch" forName="Accent4" refType="h" fact="-0.0109"/>
              <dgm:constr type="w" for="ch" forName="Accent4" refType="w" fact="0.1915"/>
              <dgm:constr type="h" for="ch" forName="Accent4" refType="h" fact="0.806"/>
              <dgm:constr type="r" for="ch" forName="ParentBackground4" refType="w" fact="0.5504"/>
              <dgm:constr type="t" for="ch" forName="ParentBackground4" refType="h" fact="0.1262"/>
              <dgm:constr type="w" for="ch" forName="ParentBackground4" refType="w" fact="0.1263"/>
              <dgm:constr type="h" for="ch" forName="ParentBackground4" refType="h" fact="0.5319"/>
              <dgm:constr type="r" for="ch" forName="Child4" refType="w" fact="0.5504"/>
              <dgm:constr type="t" for="ch" forName="Child4" refType="h" fact="0.6876"/>
              <dgm:constr type="w" for="ch" forName="Child4" refType="w" fact="0.1263"/>
              <dgm:constr type="h" for="ch" forName="Child4" refType="h" fact="0.3124"/>
              <dgm:constr type="r" for="ch" forName="Accent3" refType="w" fact="0.7229"/>
              <dgm:constr type="t" for="ch" forName="Accent3" refType="h" fact="-0.0109"/>
              <dgm:constr type="w" for="ch" forName="Accent3" refType="w" fact="0.1915"/>
              <dgm:constr type="h" for="ch" forName="Accent3" refType="h" fact="0.806"/>
              <dgm:constr type="r" for="ch" forName="ParentBackground3" refType="w" fact="0.6903"/>
              <dgm:constr type="t" for="ch" forName="ParentBackground3" refType="h" fact="0.1262"/>
              <dgm:constr type="w" for="ch" forName="ParentBackground3" refType="w" fact="0.1263"/>
              <dgm:constr type="h" for="ch" forName="ParentBackground3" refType="h" fact="0.5319"/>
              <dgm:constr type="r" for="ch" forName="Child3" refType="w" fact="0.6903"/>
              <dgm:constr type="t" for="ch" forName="Child3" refType="h" fact="0.6876"/>
              <dgm:constr type="w" for="ch" forName="Child3" refType="w" fact="0.1263"/>
              <dgm:constr type="h" for="ch" forName="Child3" refType="h" fact="0.3124"/>
              <dgm:constr type="r" for="ch" forName="Accent2" refType="w" fact="0.8627"/>
              <dgm:constr type="t" for="ch" forName="Accent2" refType="h" fact="-0.0109"/>
              <dgm:constr type="w" for="ch" forName="Accent2" refType="w" fact="0.1915"/>
              <dgm:constr type="h" for="ch" forName="Accent2" refType="h" fact="0.806"/>
              <dgm:constr type="r" for="ch" forName="ParentBackground2" refType="w" fact="0.8302"/>
              <dgm:constr type="t" for="ch" forName="ParentBackground2" refType="h" fact="0.1262"/>
              <dgm:constr type="w" for="ch" forName="ParentBackground2" refType="w" fact="0.1263"/>
              <dgm:constr type="h" for="ch" forName="ParentBackground2" refType="h" fact="0.5319"/>
              <dgm:constr type="r" for="ch" forName="Child2" refType="w" fact="0.8302"/>
              <dgm:constr type="t" for="ch" forName="Child2" refType="h" fact="0.6876"/>
              <dgm:constr type="w" for="ch" forName="Child2" refType="w" fact="0.1263"/>
              <dgm:constr type="h" for="ch" forName="Child2" refType="h" fact="0.3124"/>
              <dgm:constr type="r" for="ch" forName="Accent1" refType="w" fact="1.0026"/>
              <dgm:constr type="t" for="ch" forName="Accent1" refType="h" fact="-0.0109"/>
              <dgm:constr type="w" for="ch" forName="Accent1" refType="w" fact="0.1915"/>
              <dgm:constr type="h" for="ch" forName="Accent1" refType="h" fact="0.806"/>
              <dgm:constr type="r" for="ch" forName="ParentBackground1" refType="w" fact="0.97"/>
              <dgm:constr type="t" for="ch" forName="ParentBackground1" refType="h" fact="0.1262"/>
              <dgm:constr type="w" for="ch" forName="ParentBackground1" refType="w" fact="0.1263"/>
              <dgm:constr type="h" for="ch" forName="ParentBackground1" refType="h" fact="0.5319"/>
              <dgm:constr type="r" for="ch" forName="Child1" refType="w" fact="0.97"/>
              <dgm:constr type="t" for="ch" forName="Child1" refType="h" fact="0.6876"/>
              <dgm:constr type="w" for="ch" forName="Child1" refType="w" fact="0.1263"/>
              <dgm:constr type="h" for="ch" forName="Child1" refType="h" fact="0.3124"/>
            </dgm:constrLst>
          </dgm:if>
          <dgm:if name="Name24" axis="ch" ptType="node" func="cnt" op="equ" val="8">
            <dgm:alg type="composite">
              <dgm:param type="ar" val="4.799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r" for="ch" forName="Parent8" refType="w" fact="0.099"/>
              <dgm:constr type="t" for="ch" forName="Parent8" refType="h" fact="0.2022"/>
              <dgm:constr type="w" for="ch" forName="Parent8" refType="w" fact="0.0792"/>
              <dgm:constr type="h" for="ch" forName="Parent8" refType="h" fact="0.3799"/>
              <dgm:constr type="r" for="ch" forName="Parent7" refType="w" fact="0.2217"/>
              <dgm:constr type="t" for="ch" forName="Parent7" refType="h" fact="0.2022"/>
              <dgm:constr type="w" for="ch" forName="Parent7" refType="w" fact="0.0792"/>
              <dgm:constr type="h" for="ch" forName="Parent7" refType="h" fact="0.3799"/>
              <dgm:constr type="r" for="ch" forName="Parent6" refType="w" fact="0.3444"/>
              <dgm:constr type="t" for="ch" forName="Parent6" refType="h" fact="0.2022"/>
              <dgm:constr type="w" for="ch" forName="Parent6" refType="w" fact="0.0792"/>
              <dgm:constr type="h" for="ch" forName="Parent6" refType="h" fact="0.3799"/>
              <dgm:constr type="r" for="ch" forName="Parent5" refType="w" fact="0.4671"/>
              <dgm:constr type="t" for="ch" forName="Parent5" refType="h" fact="0.2022"/>
              <dgm:constr type="w" for="ch" forName="Parent5" refType="w" fact="0.0792"/>
              <dgm:constr type="h" for="ch" forName="Parent5" refType="h" fact="0.3799"/>
              <dgm:constr type="r" for="ch" forName="Parent4" refType="w" fact="0.5898"/>
              <dgm:constr type="t" for="ch" forName="Parent4" refType="h" fact="0.2022"/>
              <dgm:constr type="w" for="ch" forName="Parent4" refType="w" fact="0.0792"/>
              <dgm:constr type="h" for="ch" forName="Parent4" refType="h" fact="0.3799"/>
              <dgm:constr type="r" for="ch" forName="Parent3" refType="w" fact="0.7125"/>
              <dgm:constr type="t" for="ch" forName="Parent3" refType="h" fact="0.2022"/>
              <dgm:constr type="w" for="ch" forName="Parent3" refType="w" fact="0.0792"/>
              <dgm:constr type="h" for="ch" forName="Parent3" refType="h" fact="0.3799"/>
              <dgm:constr type="r" for="ch" forName="Parent2" refType="w" fact="0.8352"/>
              <dgm:constr type="t" for="ch" forName="Parent2" refType="h" fact="0.2022"/>
              <dgm:constr type="w" for="ch" forName="Parent2" refType="w" fact="0.0792"/>
              <dgm:constr type="h" for="ch" forName="Parent2" refType="h" fact="0.3799"/>
              <dgm:constr type="r" for="ch" forName="Parent1" refType="w" fact="0.9579"/>
              <dgm:constr type="t" for="ch" forName="Parent1" refType="h" fact="0.2022"/>
              <dgm:constr type="w" for="ch" forName="Parent1" refType="w" fact="0.0792"/>
              <dgm:constr type="h" for="ch" forName="Parent1" refType="h" fact="0.3799"/>
              <dgm:constr type="r" for="ch" forName="Accent8" refType="w" fact="0.1187"/>
              <dgm:constr type="t" for="ch" forName="Accent8" refType="h" fact="0.1072"/>
              <dgm:constr type="w" for="ch" forName="Accent8" refType="w" fact="0.1187"/>
              <dgm:constr type="h" for="ch" forName="Accent8" refType="h" fact="0.5699"/>
              <dgm:constr type="r" for="ch" forName="ParentBackground8" refType="w" fact="0.1148"/>
              <dgm:constr type="t" for="ch" forName="ParentBackground8" refType="h" fact="0.1262"/>
              <dgm:constr type="w" for="ch" forName="ParentBackground8" refType="w" fact="0.1108"/>
              <dgm:constr type="h" for="ch" forName="ParentBackground8" refType="h" fact="0.5319"/>
              <dgm:constr type="r" for="ch" forName="Child8" refType="w" fact="0.1148"/>
              <dgm:constr type="t" for="ch" forName="Child8" refType="h" fact="0.6876"/>
              <dgm:constr type="w" for="ch" forName="Child8" refType="w" fact="0.1108"/>
              <dgm:constr type="h" for="ch" forName="Child8" refType="h" fact="0.3124"/>
              <dgm:constr type="r" for="ch" forName="Accent7" refType="w" fact="0.2661"/>
              <dgm:constr type="t" for="ch" forName="Accent7" refType="h" fact="-0.0109"/>
              <dgm:constr type="w" for="ch" forName="Accent7" refType="w" fact="0.1679"/>
              <dgm:constr type="h" for="ch" forName="Accent7" refType="h" fact="0.806"/>
              <dgm:constr type="r" for="ch" forName="ParentBackground7" refType="w" fact="0.2375"/>
              <dgm:constr type="t" for="ch" forName="ParentBackground7" refType="h" fact="0.1262"/>
              <dgm:constr type="w" for="ch" forName="ParentBackground7" refType="w" fact="0.1108"/>
              <dgm:constr type="h" for="ch" forName="ParentBackground7" refType="h" fact="0.5319"/>
              <dgm:constr type="r" for="ch" forName="Child7" refType="w" fact="0.2375"/>
              <dgm:constr type="t" for="ch" forName="Child7" refType="h" fact="0.6876"/>
              <dgm:constr type="w" for="ch" forName="Child7" refType="w" fact="0.1108"/>
              <dgm:constr type="h" for="ch" forName="Child7" refType="h" fact="0.3124"/>
              <dgm:constr type="r" for="ch" forName="Accent6" refType="w" fact="0.3888"/>
              <dgm:constr type="t" for="ch" forName="Accent6" refType="h" fact="-0.0109"/>
              <dgm:constr type="w" for="ch" forName="Accent6" refType="w" fact="0.1679"/>
              <dgm:constr type="h" for="ch" forName="Accent6" refType="h" fact="0.806"/>
              <dgm:constr type="r" for="ch" forName="ParentBackground6" refType="w" fact="0.3602"/>
              <dgm:constr type="t" for="ch" forName="ParentBackground6" refType="h" fact="0.1262"/>
              <dgm:constr type="w" for="ch" forName="ParentBackground6" refType="w" fact="0.1108"/>
              <dgm:constr type="h" for="ch" forName="ParentBackground6" refType="h" fact="0.5319"/>
              <dgm:constr type="r" for="ch" forName="Child6" refType="w" fact="0.3602"/>
              <dgm:constr type="t" for="ch" forName="Child6" refType="h" fact="0.6876"/>
              <dgm:constr type="w" for="ch" forName="Child6" refType="w" fact="0.1108"/>
              <dgm:constr type="h" for="ch" forName="Child6" refType="h" fact="0.3124"/>
              <dgm:constr type="r" for="ch" forName="Accent5" refType="w" fact="0.5115"/>
              <dgm:constr type="t" for="ch" forName="Accent5" refType="h" fact="-0.0109"/>
              <dgm:constr type="w" for="ch" forName="Accent5" refType="w" fact="0.1679"/>
              <dgm:constr type="h" for="ch" forName="Accent5" refType="h" fact="0.806"/>
              <dgm:constr type="r" for="ch" forName="ParentBackground5" refType="w" fact="0.4829"/>
              <dgm:constr type="t" for="ch" forName="ParentBackground5" refType="h" fact="0.1262"/>
              <dgm:constr type="w" for="ch" forName="ParentBackground5" refType="w" fact="0.1108"/>
              <dgm:constr type="h" for="ch" forName="ParentBackground5" refType="h" fact="0.5319"/>
              <dgm:constr type="r" for="ch" forName="Child5" refType="w" fact="0.4829"/>
              <dgm:constr type="t" for="ch" forName="Child5" refType="h" fact="0.6876"/>
              <dgm:constr type="w" for="ch" forName="Child5" refType="w" fact="0.1108"/>
              <dgm:constr type="h" for="ch" forName="Child5" refType="h" fact="0.3124"/>
              <dgm:constr type="r" for="ch" forName="Accent4" refType="w" fact="0.6342"/>
              <dgm:constr type="t" for="ch" forName="Accent4" refType="h" fact="-0.0109"/>
              <dgm:constr type="w" for="ch" forName="Accent4" refType="w" fact="0.1679"/>
              <dgm:constr type="h" for="ch" forName="Accent4" refType="h" fact="0.806"/>
              <dgm:constr type="r" for="ch" forName="ParentBackground4" refType="w" fact="0.6056"/>
              <dgm:constr type="t" for="ch" forName="ParentBackground4" refType="h" fact="0.1262"/>
              <dgm:constr type="w" for="ch" forName="ParentBackground4" refType="w" fact="0.1108"/>
              <dgm:constr type="h" for="ch" forName="ParentBackground4" refType="h" fact="0.5319"/>
              <dgm:constr type="r" for="ch" forName="Child4" refType="w" fact="0.6056"/>
              <dgm:constr type="t" for="ch" forName="Child4" refType="h" fact="0.6876"/>
              <dgm:constr type="w" for="ch" forName="Child4" refType="w" fact="0.1108"/>
              <dgm:constr type="h" for="ch" forName="Child4" refType="h" fact="0.3124"/>
              <dgm:constr type="r" for="ch" forName="Accent3" refType="w" fact="0.7569"/>
              <dgm:constr type="t" for="ch" forName="Accent3" refType="h" fact="-0.0109"/>
              <dgm:constr type="w" for="ch" forName="Accent3" refType="w" fact="0.1679"/>
              <dgm:constr type="h" for="ch" forName="Accent3" refType="h" fact="0.806"/>
              <dgm:constr type="r" for="ch" forName="ParentBackground3" refType="w" fact="0.7283"/>
              <dgm:constr type="t" for="ch" forName="ParentBackground3" refType="h" fact="0.1262"/>
              <dgm:constr type="w" for="ch" forName="ParentBackground3" refType="w" fact="0.1108"/>
              <dgm:constr type="h" for="ch" forName="ParentBackground3" refType="h" fact="0.5319"/>
              <dgm:constr type="r" for="ch" forName="Child3" refType="w" fact="0.7283"/>
              <dgm:constr type="t" for="ch" forName="Child3" refType="h" fact="0.6876"/>
              <dgm:constr type="w" for="ch" forName="Child3" refType="w" fact="0.1108"/>
              <dgm:constr type="h" for="ch" forName="Child3" refType="h" fact="0.3124"/>
              <dgm:constr type="r" for="ch" forName="Accent2" refType="w" fact="0.8796"/>
              <dgm:constr type="t" for="ch" forName="Accent2" refType="h" fact="-0.0109"/>
              <dgm:constr type="w" for="ch" forName="Accent2" refType="w" fact="0.1679"/>
              <dgm:constr type="h" for="ch" forName="Accent2" refType="h" fact="0.806"/>
              <dgm:constr type="r" for="ch" forName="ParentBackground2" refType="w" fact="0.851"/>
              <dgm:constr type="t" for="ch" forName="ParentBackground2" refType="h" fact="0.1262"/>
              <dgm:constr type="w" for="ch" forName="ParentBackground2" refType="w" fact="0.1108"/>
              <dgm:constr type="h" for="ch" forName="ParentBackground2" refType="h" fact="0.5319"/>
              <dgm:constr type="r" for="ch" forName="Child2" refType="w" fact="0.851"/>
              <dgm:constr type="t" for="ch" forName="Child2" refType="h" fact="0.6876"/>
              <dgm:constr type="w" for="ch" forName="Child2" refType="w" fact="0.1108"/>
              <dgm:constr type="h" for="ch" forName="Child2" refType="h" fact="0.3124"/>
              <dgm:constr type="r" for="ch" forName="Accent1" refType="w" fact="1.0023"/>
              <dgm:constr type="t" for="ch" forName="Accent1" refType="h" fact="-0.0109"/>
              <dgm:constr type="w" for="ch" forName="Accent1" refType="w" fact="0.1679"/>
              <dgm:constr type="h" for="ch" forName="Accent1" refType="h" fact="0.806"/>
              <dgm:constr type="r" for="ch" forName="ParentBackground1" refType="w" fact="0.9737"/>
              <dgm:constr type="t" for="ch" forName="ParentBackground1" refType="h" fact="0.1262"/>
              <dgm:constr type="w" for="ch" forName="ParentBackground1" refType="w" fact="0.1108"/>
              <dgm:constr type="h" for="ch" forName="ParentBackground1" refType="h" fact="0.5319"/>
              <dgm:constr type="r" for="ch" forName="Child1" refType="w" fact="0.9737"/>
              <dgm:constr type="t" for="ch" forName="Child1" refType="h" fact="0.6876"/>
              <dgm:constr type="w" for="ch" forName="Child1" refType="w" fact="0.1108"/>
              <dgm:constr type="h" for="ch" forName="Child1" refType="h" fact="0.3124"/>
            </dgm:constrLst>
          </dgm:if>
          <dgm:if name="Name25" axis="ch" ptType="node" func="cnt" op="equ" val="9">
            <dgm:alg type="composite">
              <dgm:param type="ar" val="5.38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r" for="ch" forName="Parent9" refType="w" fact="0.0881"/>
              <dgm:constr type="t" for="ch" forName="Parent9" refType="h" fact="0.2022"/>
              <dgm:constr type="w" for="ch" forName="Parent9" refType="w" fact="0.0705"/>
              <dgm:constr type="h" for="ch" forName="Parent9" refType="h" fact="0.3799"/>
              <dgm:constr type="r" for="ch" forName="Parent8" refType="w" fact="0.1974"/>
              <dgm:constr type="t" for="ch" forName="Parent8" refType="h" fact="0.2022"/>
              <dgm:constr type="w" for="ch" forName="Parent8" refType="w" fact="0.0705"/>
              <dgm:constr type="h" for="ch" forName="Parent8" refType="h" fact="0.3799"/>
              <dgm:constr type="r" for="ch" forName="Parent7" refType="w" fact="0.3067"/>
              <dgm:constr type="t" for="ch" forName="Parent7" refType="h" fact="0.2022"/>
              <dgm:constr type="w" for="ch" forName="Parent7" refType="w" fact="0.0705"/>
              <dgm:constr type="h" for="ch" forName="Parent7" refType="h" fact="0.3799"/>
              <dgm:constr type="r" for="ch" forName="Parent6" refType="w" fact="0.416"/>
              <dgm:constr type="t" for="ch" forName="Parent6" refType="h" fact="0.2022"/>
              <dgm:constr type="w" for="ch" forName="Parent6" refType="w" fact="0.0705"/>
              <dgm:constr type="h" for="ch" forName="Parent6" refType="h" fact="0.3799"/>
              <dgm:constr type="r" for="ch" forName="Parent5" refType="w" fact="0.5253"/>
              <dgm:constr type="t" for="ch" forName="Parent5" refType="h" fact="0.2022"/>
              <dgm:constr type="w" for="ch" forName="Parent5" refType="w" fact="0.0705"/>
              <dgm:constr type="h" for="ch" forName="Parent5" refType="h" fact="0.3799"/>
              <dgm:constr type="r" for="ch" forName="Parent4" refType="w" fact="0.6346"/>
              <dgm:constr type="t" for="ch" forName="Parent4" refType="h" fact="0.2022"/>
              <dgm:constr type="w" for="ch" forName="Parent4" refType="w" fact="0.0705"/>
              <dgm:constr type="h" for="ch" forName="Parent4" refType="h" fact="0.3799"/>
              <dgm:constr type="r" for="ch" forName="Parent3" refType="w" fact="0.7439"/>
              <dgm:constr type="t" for="ch" forName="Parent3" refType="h" fact="0.2022"/>
              <dgm:constr type="w" for="ch" forName="Parent3" refType="w" fact="0.0705"/>
              <dgm:constr type="h" for="ch" forName="Parent3" refType="h" fact="0.3799"/>
              <dgm:constr type="r" for="ch" forName="Parent2" refType="w" fact="0.8532"/>
              <dgm:constr type="t" for="ch" forName="Parent2" refType="h" fact="0.2022"/>
              <dgm:constr type="w" for="ch" forName="Parent2" refType="w" fact="0.0705"/>
              <dgm:constr type="h" for="ch" forName="Parent2" refType="h" fact="0.3799"/>
              <dgm:constr type="r" for="ch" forName="Parent1" refType="w" fact="0.9625"/>
              <dgm:constr type="t" for="ch" forName="Parent1" refType="h" fact="0.2022"/>
              <dgm:constr type="w" for="ch" forName="Parent1" refType="w" fact="0.0705"/>
              <dgm:constr type="h" for="ch" forName="Parent1" refType="h" fact="0.3799"/>
              <dgm:constr type="r" for="ch" forName="Accent9" refType="w" fact="0.1058"/>
              <dgm:constr type="t" for="ch" forName="Accent9" refType="h" fact="0.1072"/>
              <dgm:constr type="w" for="ch" forName="Accent9" refType="w" fact="0.1058"/>
              <dgm:constr type="h" for="ch" forName="Accent9" refType="h" fact="0.5699"/>
              <dgm:constr type="r" for="ch" forName="ParentBackground9" refType="w" fact="0.1022"/>
              <dgm:constr type="t" for="ch" forName="ParentBackground9" refType="h" fact="0.1262"/>
              <dgm:constr type="w" for="ch" forName="ParentBackground9" refType="w" fact="0.0987"/>
              <dgm:constr type="h" for="ch" forName="ParentBackground9" refType="h" fact="0.5319"/>
              <dgm:constr type="r" for="ch" forName="Child9" refType="w" fact="0.1022"/>
              <dgm:constr type="t" for="ch" forName="Child9" refType="h" fact="0.6876"/>
              <dgm:constr type="w" for="ch" forName="Child9" refType="w" fact="0.0987"/>
              <dgm:constr type="h" for="ch" forName="Child9" refType="h" fact="0.3124"/>
              <dgm:constr type="r" for="ch" forName="Accent8" refType="w" fact="0.237"/>
              <dgm:constr type="t" for="ch" forName="Accent8" refType="h" fact="-0.0109"/>
              <dgm:constr type="w" for="ch" forName="Accent8" refType="w" fact="0.1496"/>
              <dgm:constr type="h" for="ch" forName="Accent8" refType="h" fact="0.806"/>
              <dgm:constr type="r" for="ch" forName="ParentBackground8" refType="w" fact="0.2115"/>
              <dgm:constr type="t" for="ch" forName="ParentBackground8" refType="h" fact="0.1262"/>
              <dgm:constr type="w" for="ch" forName="ParentBackground8" refType="w" fact="0.0987"/>
              <dgm:constr type="h" for="ch" forName="ParentBackground8" refType="h" fact="0.5319"/>
              <dgm:constr type="r" for="ch" forName="Child8" refType="w" fact="0.2115"/>
              <dgm:constr type="t" for="ch" forName="Child8" refType="h" fact="0.6876"/>
              <dgm:constr type="w" for="ch" forName="Child8" refType="w" fact="0.0987"/>
              <dgm:constr type="h" for="ch" forName="Child8" refType="h" fact="0.3124"/>
              <dgm:constr type="r" for="ch" forName="Accent7" refType="w" fact="0.3462"/>
              <dgm:constr type="t" for="ch" forName="Accent7" refType="h" fact="-0.0109"/>
              <dgm:constr type="w" for="ch" forName="Accent7" refType="w" fact="0.1496"/>
              <dgm:constr type="h" for="ch" forName="Accent7" refType="h" fact="0.806"/>
              <dgm:constr type="r" for="ch" forName="ParentBackground7" refType="w" fact="0.3208"/>
              <dgm:constr type="t" for="ch" forName="ParentBackground7" refType="h" fact="0.1262"/>
              <dgm:constr type="w" for="ch" forName="ParentBackground7" refType="w" fact="0.0987"/>
              <dgm:constr type="h" for="ch" forName="ParentBackground7" refType="h" fact="0.5319"/>
              <dgm:constr type="r" for="ch" forName="Child7" refType="w" fact="0.3208"/>
              <dgm:constr type="t" for="ch" forName="Child7" refType="h" fact="0.6876"/>
              <dgm:constr type="w" for="ch" forName="Child7" refType="w" fact="0.0987"/>
              <dgm:constr type="h" for="ch" forName="Child7" refType="h" fact="0.3124"/>
              <dgm:constr type="r" for="ch" forName="Accent6" refType="w" fact="0.4555"/>
              <dgm:constr type="t" for="ch" forName="Accent6" refType="h" fact="-0.0109"/>
              <dgm:constr type="w" for="ch" forName="Accent6" refType="w" fact="0.1496"/>
              <dgm:constr type="h" for="ch" forName="Accent6" refType="h" fact="0.806"/>
              <dgm:constr type="r" for="ch" forName="ParentBackground6" refType="w" fact="0.4301"/>
              <dgm:constr type="t" for="ch" forName="ParentBackground6" refType="h" fact="0.1262"/>
              <dgm:constr type="w" for="ch" forName="ParentBackground6" refType="w" fact="0.0987"/>
              <dgm:constr type="h" for="ch" forName="ParentBackground6" refType="h" fact="0.5319"/>
              <dgm:constr type="r" for="ch" forName="Child6" refType="w" fact="0.4301"/>
              <dgm:constr type="t" for="ch" forName="Child6" refType="h" fact="0.6876"/>
              <dgm:constr type="w" for="ch" forName="Child6" refType="w" fact="0.0987"/>
              <dgm:constr type="h" for="ch" forName="Child6" refType="h" fact="0.3124"/>
              <dgm:constr type="r" for="ch" forName="Accent5" refType="w" fact="0.5648"/>
              <dgm:constr type="t" for="ch" forName="Accent5" refType="h" fact="-0.0109"/>
              <dgm:constr type="w" for="ch" forName="Accent5" refType="w" fact="0.1496"/>
              <dgm:constr type="h" for="ch" forName="Accent5" refType="h" fact="0.806"/>
              <dgm:constr type="r" for="ch" forName="ParentBackground5" refType="w" fact="0.5394"/>
              <dgm:constr type="t" for="ch" forName="ParentBackground5" refType="h" fact="0.1262"/>
              <dgm:constr type="w" for="ch" forName="ParentBackground5" refType="w" fact="0.0987"/>
              <dgm:constr type="h" for="ch" forName="ParentBackground5" refType="h" fact="0.5319"/>
              <dgm:constr type="r" for="ch" forName="Child5" refType="w" fact="0.5394"/>
              <dgm:constr type="t" for="ch" forName="Child5" refType="h" fact="0.6876"/>
              <dgm:constr type="w" for="ch" forName="Child5" refType="w" fact="0.0987"/>
              <dgm:constr type="h" for="ch" forName="Child5" refType="h" fact="0.3124"/>
              <dgm:constr type="r" for="ch" forName="Accent4" refType="w" fact="0.6741"/>
              <dgm:constr type="t" for="ch" forName="Accent4" refType="h" fact="-0.0109"/>
              <dgm:constr type="w" for="ch" forName="Accent4" refType="w" fact="0.1496"/>
              <dgm:constr type="h" for="ch" forName="Accent4" refType="h" fact="0.806"/>
              <dgm:constr type="r" for="ch" forName="ParentBackground4" refType="w" fact="0.6487"/>
              <dgm:constr type="t" for="ch" forName="ParentBackground4" refType="h" fact="0.1262"/>
              <dgm:constr type="w" for="ch" forName="ParentBackground4" refType="w" fact="0.0987"/>
              <dgm:constr type="h" for="ch" forName="ParentBackground4" refType="h" fact="0.5319"/>
              <dgm:constr type="r" for="ch" forName="Child4" refType="w" fact="0.6487"/>
              <dgm:constr type="t" for="ch" forName="Child4" refType="h" fact="0.6876"/>
              <dgm:constr type="w" for="ch" forName="Child4" refType="w" fact="0.0987"/>
              <dgm:constr type="h" for="ch" forName="Child4" refType="h" fact="0.3124"/>
              <dgm:constr type="r" for="ch" forName="Accent3" refType="w" fact="0.7834"/>
              <dgm:constr type="t" for="ch" forName="Accent3" refType="h" fact="-0.0109"/>
              <dgm:constr type="w" for="ch" forName="Accent3" refType="w" fact="0.1496"/>
              <dgm:constr type="h" for="ch" forName="Accent3" refType="h" fact="0.806"/>
              <dgm:constr type="r" for="ch" forName="ParentBackground3" refType="w" fact="0.758"/>
              <dgm:constr type="t" for="ch" forName="ParentBackground3" refType="h" fact="0.1262"/>
              <dgm:constr type="w" for="ch" forName="ParentBackground3" refType="w" fact="0.0987"/>
              <dgm:constr type="h" for="ch" forName="ParentBackground3" refType="h" fact="0.5319"/>
              <dgm:constr type="r" for="ch" forName="Child3" refType="w" fact="0.758"/>
              <dgm:constr type="t" for="ch" forName="Child3" refType="h" fact="0.6876"/>
              <dgm:constr type="w" for="ch" forName="Child3" refType="w" fact="0.0987"/>
              <dgm:constr type="h" for="ch" forName="Child3" refType="h" fact="0.3124"/>
              <dgm:constr type="r" for="ch" forName="Accent2" refType="w" fact="0.8927"/>
              <dgm:constr type="t" for="ch" forName="Accent2" refType="h" fact="-0.0109"/>
              <dgm:constr type="w" for="ch" forName="Accent2" refType="w" fact="0.1496"/>
              <dgm:constr type="h" for="ch" forName="Accent2" refType="h" fact="0.806"/>
              <dgm:constr type="r" for="ch" forName="ParentBackground2" refType="w" fact="0.8673"/>
              <dgm:constr type="t" for="ch" forName="ParentBackground2" refType="h" fact="0.1262"/>
              <dgm:constr type="w" for="ch" forName="ParentBackground2" refType="w" fact="0.0987"/>
              <dgm:constr type="h" for="ch" forName="ParentBackground2" refType="h" fact="0.5319"/>
              <dgm:constr type="r" for="ch" forName="Child2" refType="w" fact="0.8673"/>
              <dgm:constr type="t" for="ch" forName="Child2" refType="h" fact="0.6876"/>
              <dgm:constr type="w" for="ch" forName="Child2" refType="w" fact="0.0987"/>
              <dgm:constr type="h" for="ch" forName="Child2" refType="h" fact="0.3124"/>
              <dgm:constr type="r" for="ch" forName="Accent1" refType="w" fact="1.002"/>
              <dgm:constr type="t" for="ch" forName="Accent1" refType="h" fact="-0.0109"/>
              <dgm:constr type="w" for="ch" forName="Accent1" refType="w" fact="0.1496"/>
              <dgm:constr type="h" for="ch" forName="Accent1" refType="h" fact="0.806"/>
              <dgm:constr type="r" for="ch" forName="ParentBackground1" refType="w" fact="0.9765"/>
              <dgm:constr type="t" for="ch" forName="ParentBackground1" refType="h" fact="0.1262"/>
              <dgm:constr type="w" for="ch" forName="ParentBackground1" refType="w" fact="0.0987"/>
              <dgm:constr type="h" for="ch" forName="ParentBackground1" refType="h" fact="0.5319"/>
              <dgm:constr type="r" for="ch" forName="Child1" refType="w" fact="0.9765"/>
              <dgm:constr type="t" for="ch" forName="Child1" refType="h" fact="0.6876"/>
              <dgm:constr type="w" for="ch" forName="Child1" refType="w" fact="0.0987"/>
              <dgm:constr type="h" for="ch" forName="Child1" refType="h" fact="0.3124"/>
            </dgm:constrLst>
          </dgm:if>
          <dgm:if name="Name26" axis="ch" ptType="node" func="cnt" op="equ" val="10">
            <dgm:alg type="composite">
              <dgm:param type="ar" val="5.976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0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0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0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0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0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0" refType="primFontSz" refFor="des" refForName="Parent7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0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0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Child10" refType="primFontSz" refFor="des" refForName="Parent9" op="lte"/>
              <dgm:constr type="primFontSz" for="des" forName="Child1" refType="primFontSz" refFor="des" refForName="Parent10" op="lte"/>
              <dgm:constr type="primFontSz" for="des" forName="Child2" refType="primFontSz" refFor="des" refForName="Parent10" op="lte"/>
              <dgm:constr type="primFontSz" for="des" forName="Child3" refType="primFontSz" refFor="des" refForName="Parent10" op="lte"/>
              <dgm:constr type="primFontSz" for="des" forName="Child4" refType="primFontSz" refFor="des" refForName="Parent10" op="lte"/>
              <dgm:constr type="primFontSz" for="des" forName="Child5" refType="primFontSz" refFor="des" refForName="Parent10" op="lte"/>
              <dgm:constr type="primFontSz" for="des" forName="Child6" refType="primFontSz" refFor="des" refForName="Parent10" op="lte"/>
              <dgm:constr type="primFontSz" for="des" forName="Child7" refType="primFontSz" refFor="des" refForName="Parent10" op="lte"/>
              <dgm:constr type="primFontSz" for="des" forName="Child8" refType="primFontSz" refFor="des" refForName="Parent10" op="lte"/>
              <dgm:constr type="primFontSz" for="des" forName="Child9" refType="primFontSz" refFor="des" refForName="Parent10" op="lte"/>
              <dgm:constr type="primFontSz" for="des" forName="Child10" refType="primFontSz" refFor="des" refForName="Parent10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Parent10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primFontSz" for="des" forName="Child10" refType="primFontSz" refFor="des" refForName="Child1" op="equ"/>
              <dgm:constr type="r" for="ch" forName="Parent10" refType="w" fact="0.0795"/>
              <dgm:constr type="t" for="ch" forName="Parent10" refType="h" fact="0.2022"/>
              <dgm:constr type="w" for="ch" forName="Parent10" refType="w" fact="0.0636"/>
              <dgm:constr type="h" for="ch" forName="Parent10" refType="h" fact="0.3799"/>
              <dgm:constr type="r" for="ch" forName="Parent9" refType="w" fact="0.178"/>
              <dgm:constr type="t" for="ch" forName="Parent9" refType="h" fact="0.2022"/>
              <dgm:constr type="w" for="ch" forName="Parent9" refType="w" fact="0.0636"/>
              <dgm:constr type="h" for="ch" forName="Parent9" refType="h" fact="0.3799"/>
              <dgm:constr type="r" for="ch" forName="Parent8" refType="w" fact="0.2765"/>
              <dgm:constr type="t" for="ch" forName="Parent8" refType="h" fact="0.2022"/>
              <dgm:constr type="w" for="ch" forName="Parent8" refType="w" fact="0.0636"/>
              <dgm:constr type="h" for="ch" forName="Parent8" refType="h" fact="0.3799"/>
              <dgm:constr type="r" for="ch" forName="Parent7" refType="w" fact="0.375"/>
              <dgm:constr type="t" for="ch" forName="Parent7" refType="h" fact="0.2022"/>
              <dgm:constr type="w" for="ch" forName="Parent7" refType="w" fact="0.0636"/>
              <dgm:constr type="h" for="ch" forName="Parent7" refType="h" fact="0.3799"/>
              <dgm:constr type="r" for="ch" forName="Parent6" refType="w" fact="0.4736"/>
              <dgm:constr type="t" for="ch" forName="Parent6" refType="h" fact="0.2022"/>
              <dgm:constr type="w" for="ch" forName="Parent6" refType="w" fact="0.0636"/>
              <dgm:constr type="h" for="ch" forName="Parent6" refType="h" fact="0.3799"/>
              <dgm:constr type="r" for="ch" forName="Parent5" refType="w" fact="0.5721"/>
              <dgm:constr type="t" for="ch" forName="Parent5" refType="h" fact="0.2022"/>
              <dgm:constr type="w" for="ch" forName="Parent5" refType="w" fact="0.0636"/>
              <dgm:constr type="h" for="ch" forName="Parent5" refType="h" fact="0.3799"/>
              <dgm:constr type="r" for="ch" forName="Parent4" refType="w" fact="0.6706"/>
              <dgm:constr type="t" for="ch" forName="Parent4" refType="h" fact="0.2022"/>
              <dgm:constr type="w" for="ch" forName="Parent4" refType="w" fact="0.0636"/>
              <dgm:constr type="h" for="ch" forName="Parent4" refType="h" fact="0.3799"/>
              <dgm:constr type="r" for="ch" forName="Parent3" refType="w" fact="0.7691"/>
              <dgm:constr type="t" for="ch" forName="Parent3" refType="h" fact="0.2022"/>
              <dgm:constr type="w" for="ch" forName="Parent3" refType="w" fact="0.0636"/>
              <dgm:constr type="h" for="ch" forName="Parent3" refType="h" fact="0.3799"/>
              <dgm:constr type="r" for="ch" forName="Parent2" refType="w" fact="0.8676"/>
              <dgm:constr type="t" for="ch" forName="Parent2" refType="h" fact="0.2022"/>
              <dgm:constr type="w" for="ch" forName="Parent2" refType="w" fact="0.0636"/>
              <dgm:constr type="h" for="ch" forName="Parent2" refType="h" fact="0.3799"/>
              <dgm:constr type="r" for="ch" forName="Parent1" refType="w" fact="0.9662"/>
              <dgm:constr type="t" for="ch" forName="Parent1" refType="h" fact="0.2022"/>
              <dgm:constr type="w" for="ch" forName="Parent1" refType="w" fact="0.0636"/>
              <dgm:constr type="h" for="ch" forName="Parent1" refType="h" fact="0.3799"/>
              <dgm:constr type="r" for="ch" forName="Accent10" refType="w" fact="0.0953"/>
              <dgm:constr type="t" for="ch" forName="Accent10" refType="h" fact="0.1072"/>
              <dgm:constr type="w" for="ch" forName="Accent10" refType="w" fact="0.0953"/>
              <dgm:constr type="h" for="ch" forName="Accent10" refType="h" fact="0.5699"/>
              <dgm:constr type="r" for="ch" forName="ParentBackground10" refType="w" fact="0.0922"/>
              <dgm:constr type="t" for="ch" forName="ParentBackground10" refType="h" fact="0.1262"/>
              <dgm:constr type="w" for="ch" forName="ParentBackground10" refType="w" fact="0.089"/>
              <dgm:constr type="h" for="ch" forName="ParentBackground10" refType="h" fact="0.5319"/>
              <dgm:constr type="r" for="ch" forName="Child10" refType="w" fact="0.0922"/>
              <dgm:constr type="t" for="ch" forName="Child10" refType="h" fact="0.6876"/>
              <dgm:constr type="w" for="ch" forName="Child10" refType="w" fact="0.089"/>
              <dgm:constr type="h" for="ch" forName="Child10" refType="h" fact="0.3124"/>
              <dgm:constr type="r" for="ch" forName="Accent9" refType="w" fact="0.2136"/>
              <dgm:constr type="t" for="ch" forName="Accent9" refType="h" fact="-0.0109"/>
              <dgm:constr type="w" for="ch" forName="Accent9" refType="w" fact="0.1348"/>
              <dgm:constr type="h" for="ch" forName="Accent9" refType="h" fact="0.806"/>
              <dgm:constr type="r" for="ch" forName="ParentBackground9" refType="w" fact="0.1907"/>
              <dgm:constr type="t" for="ch" forName="ParentBackground9" refType="h" fact="0.1262"/>
              <dgm:constr type="w" for="ch" forName="ParentBackground9" refType="w" fact="0.089"/>
              <dgm:constr type="h" for="ch" forName="ParentBackground9" refType="h" fact="0.5319"/>
              <dgm:constr type="r" for="ch" forName="Child9" refType="w" fact="0.1907"/>
              <dgm:constr type="t" for="ch" forName="Child9" refType="h" fact="0.6876"/>
              <dgm:constr type="w" for="ch" forName="Child9" refType="w" fact="0.089"/>
              <dgm:constr type="h" for="ch" forName="Child9" refType="h" fact="0.3124"/>
              <dgm:constr type="r" for="ch" forName="Accent8" refType="w" fact="0.3121"/>
              <dgm:constr type="t" for="ch" forName="Accent8" refType="h" fact="-0.0109"/>
              <dgm:constr type="w" for="ch" forName="Accent8" refType="w" fact="0.1348"/>
              <dgm:constr type="h" for="ch" forName="Accent8" refType="h" fact="0.806"/>
              <dgm:constr type="r" for="ch" forName="ParentBackground8" refType="w" fact="0.2892"/>
              <dgm:constr type="t" for="ch" forName="ParentBackground8" refType="h" fact="0.1262"/>
              <dgm:constr type="w" for="ch" forName="ParentBackground8" refType="w" fact="0.089"/>
              <dgm:constr type="h" for="ch" forName="ParentBackground8" refType="h" fact="0.5319"/>
              <dgm:constr type="r" for="ch" forName="Child8" refType="w" fact="0.2892"/>
              <dgm:constr type="t" for="ch" forName="Child8" refType="h" fact="0.6876"/>
              <dgm:constr type="w" for="ch" forName="Child8" refType="w" fact="0.089"/>
              <dgm:constr type="h" for="ch" forName="Child8" refType="h" fact="0.3124"/>
              <dgm:constr type="r" for="ch" forName="Accent7" refType="w" fact="0.4107"/>
              <dgm:constr type="t" for="ch" forName="Accent7" refType="h" fact="-0.0109"/>
              <dgm:constr type="w" for="ch" forName="Accent7" refType="w" fact="0.1348"/>
              <dgm:constr type="h" for="ch" forName="Accent7" refType="h" fact="0.806"/>
              <dgm:constr type="r" for="ch" forName="ParentBackground7" refType="w" fact="0.3877"/>
              <dgm:constr type="t" for="ch" forName="ParentBackground7" refType="h" fact="0.1262"/>
              <dgm:constr type="w" for="ch" forName="ParentBackground7" refType="w" fact="0.089"/>
              <dgm:constr type="h" for="ch" forName="ParentBackground7" refType="h" fact="0.5319"/>
              <dgm:constr type="r" for="ch" forName="Child7" refType="w" fact="0.3877"/>
              <dgm:constr type="t" for="ch" forName="Child7" refType="h" fact="0.6876"/>
              <dgm:constr type="w" for="ch" forName="Child7" refType="w" fact="0.089"/>
              <dgm:constr type="h" for="ch" forName="Child7" refType="h" fact="0.3124"/>
              <dgm:constr type="r" for="ch" forName="Accent6" refType="w" fact="0.5092"/>
              <dgm:constr type="t" for="ch" forName="Accent6" refType="h" fact="-0.0109"/>
              <dgm:constr type="w" for="ch" forName="Accent6" refType="w" fact="0.1348"/>
              <dgm:constr type="h" for="ch" forName="Accent6" refType="h" fact="0.806"/>
              <dgm:constr type="r" for="ch" forName="ParentBackground6" refType="w" fact="0.4863"/>
              <dgm:constr type="t" for="ch" forName="ParentBackground6" refType="h" fact="0.1262"/>
              <dgm:constr type="w" for="ch" forName="ParentBackground6" refType="w" fact="0.089"/>
              <dgm:constr type="h" for="ch" forName="ParentBackground6" refType="h" fact="0.5319"/>
              <dgm:constr type="r" for="ch" forName="Child6" refType="w" fact="0.4863"/>
              <dgm:constr type="t" for="ch" forName="Child6" refType="h" fact="0.6876"/>
              <dgm:constr type="w" for="ch" forName="Child6" refType="w" fact="0.089"/>
              <dgm:constr type="h" for="ch" forName="Child6" refType="h" fact="0.3124"/>
              <dgm:constr type="r" for="ch" forName="Accent5" refType="w" fact="0.6077"/>
              <dgm:constr type="t" for="ch" forName="Accent5" refType="h" fact="-0.0109"/>
              <dgm:constr type="w" for="ch" forName="Accent5" refType="w" fact="0.1348"/>
              <dgm:constr type="h" for="ch" forName="Accent5" refType="h" fact="0.806"/>
              <dgm:constr type="r" for="ch" forName="ParentBackground5" refType="w" fact="0.5848"/>
              <dgm:constr type="t" for="ch" forName="ParentBackground5" refType="h" fact="0.1262"/>
              <dgm:constr type="w" for="ch" forName="ParentBackground5" refType="w" fact="0.089"/>
              <dgm:constr type="h" for="ch" forName="ParentBackground5" refType="h" fact="0.5319"/>
              <dgm:constr type="r" for="ch" forName="Child5" refType="w" fact="0.5848"/>
              <dgm:constr type="t" for="ch" forName="Child5" refType="h" fact="0.6876"/>
              <dgm:constr type="w" for="ch" forName="Child5" refType="w" fact="0.089"/>
              <dgm:constr type="h" for="ch" forName="Child5" refType="h" fact="0.3124"/>
              <dgm:constr type="r" for="ch" forName="Accent4" refType="w" fact="0.7062"/>
              <dgm:constr type="t" for="ch" forName="Accent4" refType="h" fact="-0.0109"/>
              <dgm:constr type="w" for="ch" forName="Accent4" refType="w" fact="0.1348"/>
              <dgm:constr type="h" for="ch" forName="Accent4" refType="h" fact="0.806"/>
              <dgm:constr type="r" for="ch" forName="ParentBackground4" refType="w" fact="0.6833"/>
              <dgm:constr type="t" for="ch" forName="ParentBackground4" refType="h" fact="0.1262"/>
              <dgm:constr type="w" for="ch" forName="ParentBackground4" refType="w" fact="0.089"/>
              <dgm:constr type="h" for="ch" forName="ParentBackground4" refType="h" fact="0.5319"/>
              <dgm:constr type="r" for="ch" forName="Child4" refType="w" fact="0.6833"/>
              <dgm:constr type="t" for="ch" forName="Child4" refType="h" fact="0.6876"/>
              <dgm:constr type="w" for="ch" forName="Child4" refType="w" fact="0.089"/>
              <dgm:constr type="h" for="ch" forName="Child4" refType="h" fact="0.3124"/>
              <dgm:constr type="r" for="ch" forName="Accent3" refType="w" fact="0.8048"/>
              <dgm:constr type="t" for="ch" forName="Accent3" refType="h" fact="-0.0109"/>
              <dgm:constr type="w" for="ch" forName="Accent3" refType="w" fact="0.1348"/>
              <dgm:constr type="h" for="ch" forName="Accent3" refType="h" fact="0.806"/>
              <dgm:constr type="r" for="ch" forName="ParentBackground3" refType="w" fact="0.7818"/>
              <dgm:constr type="t" for="ch" forName="ParentBackground3" refType="h" fact="0.1262"/>
              <dgm:constr type="w" for="ch" forName="ParentBackground3" refType="w" fact="0.089"/>
              <dgm:constr type="h" for="ch" forName="ParentBackground3" refType="h" fact="0.5319"/>
              <dgm:constr type="r" for="ch" forName="Child3" refType="w" fact="0.7818"/>
              <dgm:constr type="t" for="ch" forName="Child3" refType="h" fact="0.6876"/>
              <dgm:constr type="w" for="ch" forName="Child3" refType="w" fact="0.089"/>
              <dgm:constr type="h" for="ch" forName="Child3" refType="h" fact="0.3124"/>
              <dgm:constr type="r" for="ch" forName="Accent2" refType="w" fact="0.9033"/>
              <dgm:constr type="t" for="ch" forName="Accent2" refType="h" fact="-0.0109"/>
              <dgm:constr type="w" for="ch" forName="Accent2" refType="w" fact="0.1348"/>
              <dgm:constr type="h" for="ch" forName="Accent2" refType="h" fact="0.806"/>
              <dgm:constr type="r" for="ch" forName="ParentBackground2" refType="w" fact="0.8804"/>
              <dgm:constr type="t" for="ch" forName="ParentBackground2" refType="h" fact="0.1262"/>
              <dgm:constr type="w" for="ch" forName="ParentBackground2" refType="w" fact="0.089"/>
              <dgm:constr type="h" for="ch" forName="ParentBackground2" refType="h" fact="0.5319"/>
              <dgm:constr type="r" for="ch" forName="Child2" refType="w" fact="0.8804"/>
              <dgm:constr type="t" for="ch" forName="Child2" refType="h" fact="0.6876"/>
              <dgm:constr type="w" for="ch" forName="Child2" refType="w" fact="0.089"/>
              <dgm:constr type="h" for="ch" forName="Child2" refType="h" fact="0.3124"/>
              <dgm:constr type="r" for="ch" forName="Accent1" refType="w" fact="1.0018"/>
              <dgm:constr type="t" for="ch" forName="Accent1" refType="h" fact="-0.0109"/>
              <dgm:constr type="w" for="ch" forName="Accent1" refType="w" fact="0.1348"/>
              <dgm:constr type="h" for="ch" forName="Accent1" refType="h" fact="0.806"/>
              <dgm:constr type="r" for="ch" forName="ParentBackground1" refType="w" fact="0.9789"/>
              <dgm:constr type="t" for="ch" forName="ParentBackground1" refType="h" fact="0.1262"/>
              <dgm:constr type="w" for="ch" forName="ParentBackground1" refType="w" fact="0.089"/>
              <dgm:constr type="h" for="ch" forName="ParentBackground1" refType="h" fact="0.5319"/>
              <dgm:constr type="r" for="ch" forName="Child1" refType="w" fact="0.9789"/>
              <dgm:constr type="t" for="ch" forName="Child1" refType="h" fact="0.6876"/>
              <dgm:constr type="w" for="ch" forName="Child1" refType="w" fact="0.089"/>
              <dgm:constr type="h" for="ch" forName="Child1" refType="h" fact="0.3124"/>
            </dgm:constrLst>
          </dgm:if>
          <dgm:else name="Name27">
            <dgm:alg type="composite">
              <dgm:param type="ar" val="6.565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0" refType="primFontSz" refFor="des" refForName="Parent1" op="lte"/>
              <dgm:constr type="primFontSz" for="des" forName="Child11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0" refType="primFontSz" refFor="des" refForName="Parent2" op="lte"/>
              <dgm:constr type="primFontSz" for="des" forName="Child11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0" refType="primFontSz" refFor="des" refForName="Parent3" op="lte"/>
              <dgm:constr type="primFontSz" for="des" forName="Child11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0" refType="primFontSz" refFor="des" refForName="Parent4" op="lte"/>
              <dgm:constr type="primFontSz" for="des" forName="Child11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0" refType="primFontSz" refFor="des" refForName="Parent5" op="lte"/>
              <dgm:constr type="primFontSz" for="des" forName="Child11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0" refType="primFontSz" refFor="des" refForName="Parent6" op="lte"/>
              <dgm:constr type="primFontSz" for="des" forName="Child11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0" refType="primFontSz" refFor="des" refForName="Parent7" op="lte"/>
              <dgm:constr type="primFontSz" for="des" forName="Child11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0" refType="primFontSz" refFor="des" refForName="Parent8" op="lte"/>
              <dgm:constr type="primFontSz" for="des" forName="Child11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Child10" refType="primFontSz" refFor="des" refForName="Parent9" op="lte"/>
              <dgm:constr type="primFontSz" for="des" forName="Child11" refType="primFontSz" refFor="des" refForName="Parent9" op="lte"/>
              <dgm:constr type="primFontSz" for="des" forName="Child1" refType="primFontSz" refFor="des" refForName="Parent10" op="lte"/>
              <dgm:constr type="primFontSz" for="des" forName="Child2" refType="primFontSz" refFor="des" refForName="Parent10" op="lte"/>
              <dgm:constr type="primFontSz" for="des" forName="Child3" refType="primFontSz" refFor="des" refForName="Parent10" op="lte"/>
              <dgm:constr type="primFontSz" for="des" forName="Child4" refType="primFontSz" refFor="des" refForName="Parent10" op="lte"/>
              <dgm:constr type="primFontSz" for="des" forName="Child5" refType="primFontSz" refFor="des" refForName="Parent10" op="lte"/>
              <dgm:constr type="primFontSz" for="des" forName="Child6" refType="primFontSz" refFor="des" refForName="Parent10" op="lte"/>
              <dgm:constr type="primFontSz" for="des" forName="Child7" refType="primFontSz" refFor="des" refForName="Parent10" op="lte"/>
              <dgm:constr type="primFontSz" for="des" forName="Child8" refType="primFontSz" refFor="des" refForName="Parent10" op="lte"/>
              <dgm:constr type="primFontSz" for="des" forName="Child9" refType="primFontSz" refFor="des" refForName="Parent10" op="lte"/>
              <dgm:constr type="primFontSz" for="des" forName="Child10" refType="primFontSz" refFor="des" refForName="Parent10" op="lte"/>
              <dgm:constr type="primFontSz" for="des" forName="Child11" refType="primFontSz" refFor="des" refForName="Parent10" op="lte"/>
              <dgm:constr type="primFontSz" for="des" forName="Child1" refType="primFontSz" refFor="des" refForName="Parent11" op="lte"/>
              <dgm:constr type="primFontSz" for="des" forName="Child2" refType="primFontSz" refFor="des" refForName="Parent11" op="lte"/>
              <dgm:constr type="primFontSz" for="des" forName="Child3" refType="primFontSz" refFor="des" refForName="Parent11" op="lte"/>
              <dgm:constr type="primFontSz" for="des" forName="Child4" refType="primFontSz" refFor="des" refForName="Parent11" op="lte"/>
              <dgm:constr type="primFontSz" for="des" forName="Child5" refType="primFontSz" refFor="des" refForName="Parent11" op="lte"/>
              <dgm:constr type="primFontSz" for="des" forName="Child6" refType="primFontSz" refFor="des" refForName="Parent11" op="lte"/>
              <dgm:constr type="primFontSz" for="des" forName="Child7" refType="primFontSz" refFor="des" refForName="Parent11" op="lte"/>
              <dgm:constr type="primFontSz" for="des" forName="Child8" refType="primFontSz" refFor="des" refForName="Parent11" op="lte"/>
              <dgm:constr type="primFontSz" for="des" forName="Child9" refType="primFontSz" refFor="des" refForName="Parent11" op="lte"/>
              <dgm:constr type="primFontSz" for="des" forName="Child10" refType="primFontSz" refFor="des" refForName="Parent11" op="lte"/>
              <dgm:constr type="primFontSz" for="des" forName="Child11" refType="primFontSz" refFor="des" refForName="Parent11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Parent10" refType="primFontSz" refFor="des" refForName="Parent1" op="equ"/>
              <dgm:constr type="primFontSz" for="des" forName="Parent11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primFontSz" for="des" forName="Child10" refType="primFontSz" refFor="des" refForName="Child1" op="equ"/>
              <dgm:constr type="primFontSz" for="des" forName="Child11" refType="primFontSz" refFor="des" refForName="Child1" op="equ"/>
              <dgm:constr type="r" for="ch" forName="Parent11" refType="w" fact="0.0723"/>
              <dgm:constr type="t" for="ch" forName="Parent11" refType="h" fact="0.2022"/>
              <dgm:constr type="w" for="ch" forName="Parent11" refType="w" fact="0.0579"/>
              <dgm:constr type="h" for="ch" forName="Parent11" refType="h" fact="0.3799"/>
              <dgm:constr type="r" for="ch" forName="Parent10" refType="w" fact="0.162"/>
              <dgm:constr type="t" for="ch" forName="Parent10" refType="h" fact="0.2022"/>
              <dgm:constr type="w" for="ch" forName="Parent10" refType="w" fact="0.0579"/>
              <dgm:constr type="h" for="ch" forName="Parent10" refType="h" fact="0.3799"/>
              <dgm:constr type="r" for="ch" forName="Parent9" refType="w" fact="0.2517"/>
              <dgm:constr type="t" for="ch" forName="Parent9" refType="h" fact="0.2022"/>
              <dgm:constr type="w" for="ch" forName="Parent9" refType="w" fact="0.0579"/>
              <dgm:constr type="h" for="ch" forName="Parent9" refType="h" fact="0.3799"/>
              <dgm:constr type="r" for="ch" forName="Parent8" refType="w" fact="0.3414"/>
              <dgm:constr type="t" for="ch" forName="Parent8" refType="h" fact="0.2022"/>
              <dgm:constr type="w" for="ch" forName="Parent8" refType="w" fact="0.0579"/>
              <dgm:constr type="h" for="ch" forName="Parent8" refType="h" fact="0.3799"/>
              <dgm:constr type="r" for="ch" forName="Parent7" refType="w" fact="0.4311"/>
              <dgm:constr type="t" for="ch" forName="Parent7" refType="h" fact="0.2022"/>
              <dgm:constr type="w" for="ch" forName="Parent7" refType="w" fact="0.0579"/>
              <dgm:constr type="h" for="ch" forName="Parent7" refType="h" fact="0.3799"/>
              <dgm:constr type="r" for="ch" forName="Parent6" refType="w" fact="0.5208"/>
              <dgm:constr type="t" for="ch" forName="Parent6" refType="h" fact="0.2022"/>
              <dgm:constr type="w" for="ch" forName="Parent6" refType="w" fact="0.0579"/>
              <dgm:constr type="h" for="ch" forName="Parent6" refType="h" fact="0.3799"/>
              <dgm:constr type="r" for="ch" forName="Parent5" refType="w" fact="0.6105"/>
              <dgm:constr type="t" for="ch" forName="Parent5" refType="h" fact="0.2022"/>
              <dgm:constr type="w" for="ch" forName="Parent5" refType="w" fact="0.0579"/>
              <dgm:constr type="h" for="ch" forName="Parent5" refType="h" fact="0.3799"/>
              <dgm:constr type="r" for="ch" forName="Parent4" refType="w" fact="0.7001"/>
              <dgm:constr type="t" for="ch" forName="Parent4" refType="h" fact="0.2022"/>
              <dgm:constr type="w" for="ch" forName="Parent4" refType="w" fact="0.0579"/>
              <dgm:constr type="h" for="ch" forName="Parent4" refType="h" fact="0.3799"/>
              <dgm:constr type="r" for="ch" forName="Parent3" refType="w" fact="0.7898"/>
              <dgm:constr type="t" for="ch" forName="Parent3" refType="h" fact="0.2022"/>
              <dgm:constr type="w" for="ch" forName="Parent3" refType="w" fact="0.0579"/>
              <dgm:constr type="h" for="ch" forName="Parent3" refType="h" fact="0.3799"/>
              <dgm:constr type="r" for="ch" forName="Parent2" refType="w" fact="0.8795"/>
              <dgm:constr type="t" for="ch" forName="Parent2" refType="h" fact="0.2022"/>
              <dgm:constr type="w" for="ch" forName="Parent2" refType="w" fact="0.0579"/>
              <dgm:constr type="h" for="ch" forName="Parent2" refType="h" fact="0.3799"/>
              <dgm:constr type="r" for="ch" forName="Parent1" refType="w" fact="0.9692"/>
              <dgm:constr type="t" for="ch" forName="Parent1" refType="h" fact="0.2022"/>
              <dgm:constr type="w" for="ch" forName="Parent1" refType="w" fact="0.0579"/>
              <dgm:constr type="h" for="ch" forName="Parent1" refType="h" fact="0.3799"/>
              <dgm:constr type="r" for="ch" forName="Accent11" refType="w" fact="0.0868"/>
              <dgm:constr type="t" for="ch" forName="Accent11" refType="h" fact="0.1072"/>
              <dgm:constr type="w" for="ch" forName="Accent11" refType="w" fact="0.0868"/>
              <dgm:constr type="h" for="ch" forName="Accent11" refType="h" fact="0.5699"/>
              <dgm:constr type="r" for="ch" forName="ParentBackground11" refType="w" fact="0.0839"/>
              <dgm:constr type="t" for="ch" forName="ParentBackground11" refType="h" fact="0.1262"/>
              <dgm:constr type="w" for="ch" forName="ParentBackground11" refType="w" fact="0.081"/>
              <dgm:constr type="h" for="ch" forName="ParentBackground11" refType="h" fact="0.5319"/>
              <dgm:constr type="r" for="ch" forName="Child11" refType="w" fact="0.0839"/>
              <dgm:constr type="t" for="ch" forName="Child11" refType="h" fact="0.6876"/>
              <dgm:constr type="w" for="ch" forName="Child11" refType="w" fact="0.081"/>
              <dgm:constr type="h" for="ch" forName="Child11" refType="h" fact="0.3124"/>
              <dgm:constr type="r" for="ch" forName="Accent10" refType="w" fact="0.1945"/>
              <dgm:constr type="t" for="ch" forName="Accent10" refType="h" fact="-0.0109"/>
              <dgm:constr type="w" for="ch" forName="Accent10" refType="w" fact="0.1228"/>
              <dgm:constr type="h" for="ch" forName="Accent10" refType="h" fact="0.806"/>
              <dgm:constr type="r" for="ch" forName="ParentBackground10" refType="w" fact="0.1736"/>
              <dgm:constr type="t" for="ch" forName="ParentBackground10" refType="h" fact="0.1262"/>
              <dgm:constr type="w" for="ch" forName="ParentBackground10" refType="w" fact="0.081"/>
              <dgm:constr type="h" for="ch" forName="ParentBackground10" refType="h" fact="0.5319"/>
              <dgm:constr type="r" for="ch" forName="Child10" refType="w" fact="0.1736"/>
              <dgm:constr type="t" for="ch" forName="Child10" refType="h" fact="0.6876"/>
              <dgm:constr type="w" for="ch" forName="Child10" refType="w" fact="0.081"/>
              <dgm:constr type="h" for="ch" forName="Child10" refType="h" fact="0.3124"/>
              <dgm:constr type="r" for="ch" forName="Accent9" refType="w" fact="0.2842"/>
              <dgm:constr type="t" for="ch" forName="Accent9" refType="h" fact="-0.0109"/>
              <dgm:constr type="w" for="ch" forName="Accent9" refType="w" fact="0.1228"/>
              <dgm:constr type="h" for="ch" forName="Accent9" refType="h" fact="0.806"/>
              <dgm:constr type="r" for="ch" forName="ParentBackground9" refType="w" fact="0.2633"/>
              <dgm:constr type="t" for="ch" forName="ParentBackground9" refType="h" fact="0.1262"/>
              <dgm:constr type="w" for="ch" forName="ParentBackground9" refType="w" fact="0.081"/>
              <dgm:constr type="h" for="ch" forName="ParentBackground9" refType="h" fact="0.5319"/>
              <dgm:constr type="r" for="ch" forName="Child9" refType="w" fact="0.2633"/>
              <dgm:constr type="t" for="ch" forName="Child9" refType="h" fact="0.6876"/>
              <dgm:constr type="w" for="ch" forName="Child9" refType="w" fact="0.081"/>
              <dgm:constr type="h" for="ch" forName="Child9" refType="h" fact="0.3124"/>
              <dgm:constr type="r" for="ch" forName="Accent8" refType="w" fact="0.3739"/>
              <dgm:constr type="t" for="ch" forName="Accent8" refType="h" fact="-0.0109"/>
              <dgm:constr type="w" for="ch" forName="Accent8" refType="w" fact="0.1228"/>
              <dgm:constr type="h" for="ch" forName="Accent8" refType="h" fact="0.806"/>
              <dgm:constr type="r" for="ch" forName="ParentBackground8" refType="w" fact="0.353"/>
              <dgm:constr type="t" for="ch" forName="ParentBackground8" refType="h" fact="0.1262"/>
              <dgm:constr type="w" for="ch" forName="ParentBackground8" refType="w" fact="0.081"/>
              <dgm:constr type="h" for="ch" forName="ParentBackground8" refType="h" fact="0.5319"/>
              <dgm:constr type="r" for="ch" forName="Child8" refType="w" fact="0.353"/>
              <dgm:constr type="t" for="ch" forName="Child8" refType="h" fact="0.6876"/>
              <dgm:constr type="w" for="ch" forName="Child8" refType="w" fact="0.081"/>
              <dgm:constr type="h" for="ch" forName="Child8" refType="h" fact="0.3124"/>
              <dgm:constr type="r" for="ch" forName="Accent7" refType="w" fact="0.4636"/>
              <dgm:constr type="t" for="ch" forName="Accent7" refType="h" fact="-0.0109"/>
              <dgm:constr type="w" for="ch" forName="Accent7" refType="w" fact="0.1228"/>
              <dgm:constr type="h" for="ch" forName="Accent7" refType="h" fact="0.806"/>
              <dgm:constr type="r" for="ch" forName="ParentBackground7" refType="w" fact="0.4427"/>
              <dgm:constr type="t" for="ch" forName="ParentBackground7" refType="h" fact="0.1262"/>
              <dgm:constr type="w" for="ch" forName="ParentBackground7" refType="w" fact="0.081"/>
              <dgm:constr type="h" for="ch" forName="ParentBackground7" refType="h" fact="0.5319"/>
              <dgm:constr type="r" for="ch" forName="Child7" refType="w" fact="0.4427"/>
              <dgm:constr type="t" for="ch" forName="Child7" refType="h" fact="0.6876"/>
              <dgm:constr type="w" for="ch" forName="Child7" refType="w" fact="0.081"/>
              <dgm:constr type="h" for="ch" forName="Child7" refType="h" fact="0.3124"/>
              <dgm:constr type="r" for="ch" forName="Accent6" refType="w" fact="0.5533"/>
              <dgm:constr type="t" for="ch" forName="Accent6" refType="h" fact="-0.0109"/>
              <dgm:constr type="w" for="ch" forName="Accent6" refType="w" fact="0.1228"/>
              <dgm:constr type="h" for="ch" forName="Accent6" refType="h" fact="0.806"/>
              <dgm:constr type="r" for="ch" forName="ParentBackground6" refType="w" fact="0.5323"/>
              <dgm:constr type="t" for="ch" forName="ParentBackground6" refType="h" fact="0.1262"/>
              <dgm:constr type="w" for="ch" forName="ParentBackground6" refType="w" fact="0.081"/>
              <dgm:constr type="h" for="ch" forName="ParentBackground6" refType="h" fact="0.5319"/>
              <dgm:constr type="r" for="ch" forName="Child6" refType="w" fact="0.5323"/>
              <dgm:constr type="t" for="ch" forName="Child6" refType="h" fact="0.6876"/>
              <dgm:constr type="w" for="ch" forName="Child6" refType="w" fact="0.081"/>
              <dgm:constr type="h" for="ch" forName="Child6" refType="h" fact="0.3124"/>
              <dgm:constr type="r" for="ch" forName="Accent5" refType="w" fact="0.6429"/>
              <dgm:constr type="t" for="ch" forName="Accent5" refType="h" fact="-0.0109"/>
              <dgm:constr type="w" for="ch" forName="Accent5" refType="w" fact="0.1228"/>
              <dgm:constr type="h" for="ch" forName="Accent5" refType="h" fact="0.806"/>
              <dgm:constr type="r" for="ch" forName="ParentBackground5" refType="w" fact="0.622"/>
              <dgm:constr type="t" for="ch" forName="ParentBackground5" refType="h" fact="0.1262"/>
              <dgm:constr type="w" for="ch" forName="ParentBackground5" refType="w" fact="0.081"/>
              <dgm:constr type="h" for="ch" forName="ParentBackground5" refType="h" fact="0.5319"/>
              <dgm:constr type="r" for="ch" forName="Child5" refType="w" fact="0.622"/>
              <dgm:constr type="t" for="ch" forName="Child5" refType="h" fact="0.6876"/>
              <dgm:constr type="w" for="ch" forName="Child5" refType="w" fact="0.081"/>
              <dgm:constr type="h" for="ch" forName="Child5" refType="h" fact="0.3124"/>
              <dgm:constr type="r" for="ch" forName="Accent4" refType="w" fact="0.7326"/>
              <dgm:constr type="t" for="ch" forName="Accent4" refType="h" fact="-0.0109"/>
              <dgm:constr type="w" for="ch" forName="Accent4" refType="w" fact="0.1228"/>
              <dgm:constr type="h" for="ch" forName="Accent4" refType="h" fact="0.806"/>
              <dgm:constr type="r" for="ch" forName="ParentBackground4" refType="w" fact="0.7117"/>
              <dgm:constr type="t" for="ch" forName="ParentBackground4" refType="h" fact="0.1262"/>
              <dgm:constr type="w" for="ch" forName="ParentBackground4" refType="w" fact="0.081"/>
              <dgm:constr type="h" for="ch" forName="ParentBackground4" refType="h" fact="0.5319"/>
              <dgm:constr type="r" for="ch" forName="Child4" refType="w" fact="0.7117"/>
              <dgm:constr type="t" for="ch" forName="Child4" refType="h" fact="0.6876"/>
              <dgm:constr type="w" for="ch" forName="Child4" refType="w" fact="0.081"/>
              <dgm:constr type="h" for="ch" forName="Child4" refType="h" fact="0.3124"/>
              <dgm:constr type="r" for="ch" forName="Accent3" refType="w" fact="0.8223"/>
              <dgm:constr type="t" for="ch" forName="Accent3" refType="h" fact="-0.0109"/>
              <dgm:constr type="w" for="ch" forName="Accent3" refType="w" fact="0.1228"/>
              <dgm:constr type="h" for="ch" forName="Accent3" refType="h" fact="0.806"/>
              <dgm:constr type="r" for="ch" forName="ParentBackground3" refType="w" fact="0.8014"/>
              <dgm:constr type="t" for="ch" forName="ParentBackground3" refType="h" fact="0.1262"/>
              <dgm:constr type="w" for="ch" forName="ParentBackground3" refType="w" fact="0.081"/>
              <dgm:constr type="h" for="ch" forName="ParentBackground3" refType="h" fact="0.5319"/>
              <dgm:constr type="r" for="ch" forName="Child3" refType="w" fact="0.8014"/>
              <dgm:constr type="t" for="ch" forName="Child3" refType="h" fact="0.6876"/>
              <dgm:constr type="w" for="ch" forName="Child3" refType="w" fact="0.081"/>
              <dgm:constr type="h" for="ch" forName="Child3" refType="h" fact="0.3124"/>
              <dgm:constr type="r" for="ch" forName="Accent2" refType="w" fact="0.912"/>
              <dgm:constr type="t" for="ch" forName="Accent2" refType="h" fact="-0.0109"/>
              <dgm:constr type="w" for="ch" forName="Accent2" refType="w" fact="0.1228"/>
              <dgm:constr type="h" for="ch" forName="Accent2" refType="h" fact="0.806"/>
              <dgm:constr type="r" for="ch" forName="ParentBackground2" refType="w" fact="0.8911"/>
              <dgm:constr type="t" for="ch" forName="ParentBackground2" refType="h" fact="0.1262"/>
              <dgm:constr type="w" for="ch" forName="ParentBackground2" refType="w" fact="0.081"/>
              <dgm:constr type="h" for="ch" forName="ParentBackground2" refType="h" fact="0.5319"/>
              <dgm:constr type="r" for="ch" forName="Child2" refType="w" fact="0.8911"/>
              <dgm:constr type="t" for="ch" forName="Child2" refType="h" fact="0.6876"/>
              <dgm:constr type="w" for="ch" forName="Child2" refType="w" fact="0.081"/>
              <dgm:constr type="h" for="ch" forName="Child2" refType="h" fact="0.3124"/>
              <dgm:constr type="r" for="ch" forName="Accent1" refType="w" fact="1.0017"/>
              <dgm:constr type="t" for="ch" forName="Accent1" refType="h" fact="-0.0109"/>
              <dgm:constr type="w" for="ch" forName="Accent1" refType="w" fact="0.1228"/>
              <dgm:constr type="h" for="ch" forName="Accent1" refType="h" fact="0.806"/>
              <dgm:constr type="r" for="ch" forName="ParentBackground1" refType="w" fact="0.9808"/>
              <dgm:constr type="t" for="ch" forName="ParentBackground1" refType="h" fact="0.1262"/>
              <dgm:constr type="w" for="ch" forName="ParentBackground1" refType="w" fact="0.081"/>
              <dgm:constr type="h" for="ch" forName="ParentBackground1" refType="h" fact="0.5319"/>
              <dgm:constr type="r" for="ch" forName="Child1" refType="w" fact="0.9808"/>
              <dgm:constr type="t" for="ch" forName="Child1" refType="h" fact="0.6876"/>
              <dgm:constr type="w" for="ch" forName="Child1" refType="w" fact="0.081"/>
              <dgm:constr type="h" for="ch" forName="Child1" refType="h" fact="0.3124"/>
            </dgm:constrLst>
          </dgm:else>
        </dgm:choose>
      </dgm:else>
    </dgm:choose>
    <dgm:forEach name="wrapper" axis="self" ptType="parTrans">
      <dgm:forEach name="accentRepeat" axis="self">
        <dgm:layoutNode name="Accent" styleLbl="node1">
          <dgm:alg type="sp"/>
          <dgm:choose name="Name28">
            <dgm:if name="Name29" axis="followSib" ptType="node" func="cnt" op="equ" val="0">
              <dgm:shape xmlns:r="http://schemas.openxmlformats.org/officeDocument/2006/relationships" type="ellipse" r:blip="">
                <dgm:adjLst/>
              </dgm:shape>
            </dgm:if>
            <dgm:else name="Name30">
              <dgm:choose name="Name31">
                <dgm:if name="Name32" axis="precedSib" ptType="node" func="cnt" op="equ" val="10">
                  <dgm:shape xmlns:r="http://schemas.openxmlformats.org/officeDocument/2006/relationships" type="ellipse" r:blip="">
                    <dgm:adjLst/>
                  </dgm:shape>
                </dgm:if>
                <dgm:else name="Name33">
                  <dgm:choose name="Name34">
                    <dgm:if name="Name35" func="var" arg="dir" op="equ" val="norm">
                      <dgm:shape xmlns:r="http://schemas.openxmlformats.org/officeDocument/2006/relationships" rot="45" type="teardrop" r:blip="">
                        <dgm:adjLst>
                          <dgm:adj idx="1" val="1"/>
                        </dgm:adjLst>
                      </dgm:shape>
                    </dgm:if>
                    <dgm:else name="Name36">
                      <dgm:shape xmlns:r="http://schemas.openxmlformats.org/officeDocument/2006/relationships" rot="225" type="teardrop" r:blip="">
                        <dgm:adjLst>
                          <dgm:adj idx="1" val="1"/>
                        </dgm:adjLst>
                      </dgm:shape>
                    </dgm:else>
                  </dgm:choose>
                </dgm:else>
              </dgm:choose>
            </dgm:else>
          </dgm:choose>
          <dgm:presOf/>
        </dgm:layoutNode>
      </dgm:forEach>
      <dgm:forEach name="parentBackgroundRepeat" axis="self">
        <dgm:layoutNode name="ParentBackground" styleLbl="fgAcc1">
          <dgm:alg type="sp"/>
          <dgm:shape xmlns:r="http://schemas.openxmlformats.org/officeDocument/2006/relationships" type="ellipse" r:blip="">
            <dgm:adjLst/>
          </dgm:shape>
          <dgm:presOf axis="self" ptType="node"/>
        </dgm:layoutNode>
      </dgm:forEach>
    </dgm:forEach>
    <dgm:forEach name="Name37" axis="ch" ptType="node" st="11" cnt="1">
      <dgm:layoutNode name="Accent11">
        <dgm:alg type="sp"/>
        <dgm:shape xmlns:r="http://schemas.openxmlformats.org/officeDocument/2006/relationships" r:blip="">
          <dgm:adjLst/>
        </dgm:shape>
        <dgm:presOf/>
        <dgm:constrLst/>
        <dgm:forEach name="Name38" ref="accentRepeat"/>
      </dgm:layoutNode>
      <dgm:layoutNode name="ParentBackground11">
        <dgm:alg type="sp"/>
        <dgm:shape xmlns:r="http://schemas.openxmlformats.org/officeDocument/2006/relationships" r:blip="">
          <dgm:adjLst/>
        </dgm:shape>
        <dgm:presOf/>
        <dgm:forEach name="Name39" ref="parentBackgroundRepeat"/>
      </dgm:layoutNode>
      <dgm:choose name="Name40">
        <dgm:if name="Name41" axis="ch" ptType="node" func="cnt" op="gte" val="1">
          <dgm:layoutNode name="Child11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42"/>
      </dgm:choose>
      <dgm:layoutNode name="Parent11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43" axis="ch" ptType="node" st="10" cnt="1">
      <dgm:layoutNode name="Accent10">
        <dgm:alg type="sp"/>
        <dgm:shape xmlns:r="http://schemas.openxmlformats.org/officeDocument/2006/relationships" r:blip="">
          <dgm:adjLst/>
        </dgm:shape>
        <dgm:presOf/>
        <dgm:constrLst/>
        <dgm:forEach name="Name44" ref="accentRepeat"/>
      </dgm:layoutNode>
      <dgm:layoutNode name="ParentBackground10">
        <dgm:alg type="sp"/>
        <dgm:shape xmlns:r="http://schemas.openxmlformats.org/officeDocument/2006/relationships" r:blip="">
          <dgm:adjLst/>
        </dgm:shape>
        <dgm:presOf/>
        <dgm:forEach name="Name45" ref="parentBackgroundRepeat"/>
      </dgm:layoutNode>
      <dgm:choose name="Name46">
        <dgm:if name="Name47" axis="ch" ptType="node" func="cnt" op="gte" val="1">
          <dgm:layoutNode name="Child10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48"/>
      </dgm:choose>
      <dgm:layoutNode name="Parent10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49" axis="ch" ptType="node" st="9" cnt="1">
      <dgm:layoutNode name="Accent9">
        <dgm:alg type="sp"/>
        <dgm:shape xmlns:r="http://schemas.openxmlformats.org/officeDocument/2006/relationships" r:blip="">
          <dgm:adjLst/>
        </dgm:shape>
        <dgm:presOf/>
        <dgm:constrLst/>
        <dgm:forEach name="Name50" ref="accentRepeat"/>
      </dgm:layoutNode>
      <dgm:layoutNode name="ParentBackground9">
        <dgm:alg type="sp"/>
        <dgm:shape xmlns:r="http://schemas.openxmlformats.org/officeDocument/2006/relationships" r:blip="">
          <dgm:adjLst/>
        </dgm:shape>
        <dgm:presOf/>
        <dgm:forEach name="Name51" ref="parentBackgroundRepeat"/>
      </dgm:layoutNode>
      <dgm:choose name="Name52">
        <dgm:if name="Name53" axis="ch" ptType="node" func="cnt" op="gte" val="1">
          <dgm:layoutNode name="Child9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54"/>
      </dgm:choose>
      <dgm:layoutNode name="Parent9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55" axis="ch" ptType="node" st="8" cnt="1">
      <dgm:layoutNode name="Accent8">
        <dgm:alg type="sp"/>
        <dgm:shape xmlns:r="http://schemas.openxmlformats.org/officeDocument/2006/relationships" r:blip="">
          <dgm:adjLst/>
        </dgm:shape>
        <dgm:presOf/>
        <dgm:constrLst/>
        <dgm:forEach name="Name56" ref="accentRepeat"/>
      </dgm:layoutNode>
      <dgm:layoutNode name="ParentBackground8">
        <dgm:alg type="sp"/>
        <dgm:shape xmlns:r="http://schemas.openxmlformats.org/officeDocument/2006/relationships" r:blip="">
          <dgm:adjLst/>
        </dgm:shape>
        <dgm:presOf/>
        <dgm:forEach name="Name57" ref="parentBackgroundRepeat"/>
      </dgm:layoutNode>
      <dgm:choose name="Name58">
        <dgm:if name="Name59" axis="ch" ptType="node" func="cnt" op="gte" val="1">
          <dgm:layoutNode name="Child8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60"/>
      </dgm:choose>
      <dgm:layoutNode name="Parent8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61" axis="ch" ptType="node" st="7" cnt="1">
      <dgm:layoutNode name="Accent7">
        <dgm:alg type="sp"/>
        <dgm:shape xmlns:r="http://schemas.openxmlformats.org/officeDocument/2006/relationships" r:blip="">
          <dgm:adjLst/>
        </dgm:shape>
        <dgm:presOf/>
        <dgm:constrLst/>
        <dgm:forEach name="Name62" ref="accentRepeat"/>
      </dgm:layoutNode>
      <dgm:layoutNode name="ParentBackground7">
        <dgm:alg type="sp"/>
        <dgm:shape xmlns:r="http://schemas.openxmlformats.org/officeDocument/2006/relationships" r:blip="">
          <dgm:adjLst/>
        </dgm:shape>
        <dgm:presOf/>
        <dgm:forEach name="Name63" ref="parentBackgroundRepeat"/>
      </dgm:layoutNode>
      <dgm:choose name="Name64">
        <dgm:if name="Name65" axis="ch" ptType="node" func="cnt" op="gte" val="1">
          <dgm:layoutNode name="Child7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66"/>
      </dgm:choose>
      <dgm:layoutNode name="Parent7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67" axis="ch" ptType="node" st="6" cnt="1">
      <dgm:layoutNode name="Accent6">
        <dgm:alg type="sp"/>
        <dgm:shape xmlns:r="http://schemas.openxmlformats.org/officeDocument/2006/relationships" r:blip="">
          <dgm:adjLst/>
        </dgm:shape>
        <dgm:presOf/>
        <dgm:constrLst/>
        <dgm:forEach name="Name68" ref="accentRepeat"/>
      </dgm:layoutNode>
      <dgm:layoutNode name="ParentBackground6">
        <dgm:alg type="sp"/>
        <dgm:shape xmlns:r="http://schemas.openxmlformats.org/officeDocument/2006/relationships" r:blip="">
          <dgm:adjLst/>
        </dgm:shape>
        <dgm:presOf/>
        <dgm:forEach name="Name69" ref="parentBackgroundRepeat"/>
      </dgm:layoutNode>
      <dgm:choose name="Name70">
        <dgm:if name="Name71" axis="ch" ptType="node" func="cnt" op="gte" val="1">
          <dgm:layoutNode name="Child6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2"/>
      </dgm:choose>
      <dgm:layoutNode name="Parent6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73" axis="ch" ptType="node" st="5" cnt="1">
      <dgm:layoutNode name="Accent5">
        <dgm:alg type="sp"/>
        <dgm:shape xmlns:r="http://schemas.openxmlformats.org/officeDocument/2006/relationships" r:blip="">
          <dgm:adjLst/>
        </dgm:shape>
        <dgm:presOf/>
        <dgm:constrLst/>
        <dgm:forEach name="Name74" ref="accentRepeat"/>
      </dgm:layoutNode>
      <dgm:layoutNode name="ParentBackground5">
        <dgm:alg type="sp"/>
        <dgm:shape xmlns:r="http://schemas.openxmlformats.org/officeDocument/2006/relationships" r:blip="">
          <dgm:adjLst/>
        </dgm:shape>
        <dgm:presOf/>
        <dgm:forEach name="Name75" ref="parentBackgroundRepeat"/>
      </dgm:layoutNode>
      <dgm:choose name="Name76">
        <dgm:if name="Name77" axis="ch" ptType="node" func="cnt" op="gte" val="1">
          <dgm:layoutNode name="Child5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8"/>
      </dgm:choose>
      <dgm:layoutNode name="Parent5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79" axis="ch" ptType="node" st="4" cnt="1">
      <dgm:layoutNode name="Accent4">
        <dgm:alg type="sp"/>
        <dgm:shape xmlns:r="http://schemas.openxmlformats.org/officeDocument/2006/relationships" r:blip="">
          <dgm:adjLst/>
        </dgm:shape>
        <dgm:presOf/>
        <dgm:constrLst/>
        <dgm:forEach name="Name80" ref="accentRepeat"/>
      </dgm:layoutNode>
      <dgm:layoutNode name="ParentBackground4">
        <dgm:alg type="sp"/>
        <dgm:shape xmlns:r="http://schemas.openxmlformats.org/officeDocument/2006/relationships" r:blip="">
          <dgm:adjLst/>
        </dgm:shape>
        <dgm:presOf/>
        <dgm:forEach name="Name81" ref="parentBackgroundRepeat"/>
      </dgm:layoutNode>
      <dgm:choose name="Name82">
        <dgm:if name="Name83" axis="ch" ptType="node" func="cnt" op="gte" val="1">
          <dgm:layoutNode name="Child4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84"/>
      </dgm:choose>
      <dgm:layoutNode name="Parent4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85" axis="ch" ptType="node" st="3" cnt="1">
      <dgm:layoutNode name="Accent3">
        <dgm:alg type="sp"/>
        <dgm:shape xmlns:r="http://schemas.openxmlformats.org/officeDocument/2006/relationships" r:blip="">
          <dgm:adjLst/>
        </dgm:shape>
        <dgm:presOf/>
        <dgm:constrLst/>
        <dgm:forEach name="Name86" ref="accentRepeat"/>
      </dgm:layoutNode>
      <dgm:layoutNode name="ParentBackground3">
        <dgm:alg type="sp"/>
        <dgm:shape xmlns:r="http://schemas.openxmlformats.org/officeDocument/2006/relationships" r:blip="">
          <dgm:adjLst/>
        </dgm:shape>
        <dgm:presOf/>
        <dgm:forEach name="Name87" ref="parentBackgroundRepeat"/>
      </dgm:layoutNode>
      <dgm:choose name="Name88">
        <dgm:if name="Name89" axis="ch" ptType="node" func="cnt" op="gte" val="1">
          <dgm:layoutNode name="Child3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90"/>
      </dgm:choose>
      <dgm:layoutNode name="Parent3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91" axis="ch" ptType="node" st="2" cnt="1">
      <dgm:layoutNode name="Accent2">
        <dgm:alg type="sp"/>
        <dgm:shape xmlns:r="http://schemas.openxmlformats.org/officeDocument/2006/relationships" r:blip="">
          <dgm:adjLst/>
        </dgm:shape>
        <dgm:presOf/>
        <dgm:constrLst/>
        <dgm:forEach name="Name92" ref="accentRepeat"/>
      </dgm:layoutNode>
      <dgm:layoutNode name="ParentBackground2" styleLbl="fgAcc1">
        <dgm:alg type="sp"/>
        <dgm:shape xmlns:r="http://schemas.openxmlformats.org/officeDocument/2006/relationships" r:blip="">
          <dgm:adjLst/>
        </dgm:shape>
        <dgm:presOf/>
        <dgm:forEach name="Name93" ref="parentBackgroundRepeat"/>
      </dgm:layoutNode>
      <dgm:choose name="Name94">
        <dgm:if name="Name95" axis="ch" ptType="node" func="cnt" op="gte" val="1">
          <dgm:layoutNode name="Child2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96"/>
      </dgm:choose>
      <dgm:layoutNode name="Parent2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97" axis="ch" ptType="node" cnt="1">
      <dgm:layoutNode name="Accent1">
        <dgm:alg type="sp"/>
        <dgm:shape xmlns:r="http://schemas.openxmlformats.org/officeDocument/2006/relationships" r:blip="">
          <dgm:adjLst/>
        </dgm:shape>
        <dgm:presOf/>
        <dgm:constrLst/>
        <dgm:forEach name="Name98" ref="accentRepeat"/>
      </dgm:layoutNode>
      <dgm:layoutNode name="ParentBackground1">
        <dgm:alg type="sp"/>
        <dgm:shape xmlns:r="http://schemas.openxmlformats.org/officeDocument/2006/relationships" r:blip="">
          <dgm:adjLst/>
        </dgm:shape>
        <dgm:presOf/>
        <dgm:forEach name="Name99" ref="parentBackgroundRepeat"/>
      </dgm:layoutNode>
      <dgm:choose name="Name100">
        <dgm:if name="Name101" axis="ch" ptType="node" func="cnt" op="gte" val="1">
          <dgm:layoutNode name="Child1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102"/>
      </dgm:choose>
      <dgm:layoutNode name="Parent1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List7">
  <dgm:title val=""/>
  <dgm:desc val=""/>
  <dgm:catLst>
    <dgm:cat type="list" pri="12000"/>
    <dgm:cat type="process" pri="20000"/>
    <dgm:cat type="relationship" pri="14000"/>
    <dgm:cat type="convert" pri="8000"/>
    <dgm:cat type="picture" pri="25000"/>
    <dgm:cat type="pictureconvert" pri="2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fgShape" refType="w" fact="0.92"/>
      <dgm:constr type="h" for="ch" forName="fgShape" refType="h" fact="0.15"/>
      <dgm:constr type="b" for="ch" forName="fgShape" refType="h" fact="0.95"/>
      <dgm:constr type="ctrX" for="ch" forName="fgShape" refType="w" fact="0.5"/>
      <dgm:constr type="w" for="ch" forName="linComp" refType="w"/>
      <dgm:constr type="h" for="ch" forName="linComp" refType="h"/>
      <dgm:constr type="ctrX" for="ch" forName="linComp" refType="w" fact="0.5"/>
    </dgm:constrLst>
    <dgm:ruleLst/>
    <dgm:layoutNode name="fgShape" styleLbl="fgShp">
      <dgm:alg type="sp"/>
      <dgm:shape xmlns:r="http://schemas.openxmlformats.org/officeDocument/2006/relationships" type="leftRightArrow" r:blip="" zOrderOff="99999">
        <dgm:adjLst/>
      </dgm:shape>
      <dgm:presOf/>
      <dgm:constrLst/>
      <dgm:ruleLst/>
    </dgm:layoutNode>
    <dgm:layoutNode name="linComp">
      <dgm:choose name="Name1">
        <dgm:if name="Name2" func="var" arg="dir" op="equ" val="norm">
          <dgm:alg type="lin"/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Node" refType="w"/>
        <dgm:constr type="h" for="ch" forName="compNode" refType="h"/>
        <dgm:constr type="w" for="ch" ptType="sibTrans" refType="w" refFor="ch" refForName="compNode" fact="0.03"/>
        <dgm:constr type="primFontSz" for="des" ptType="node" op="equ" val="65"/>
      </dgm:constrLst>
      <dgm:ruleLst/>
      <dgm:forEach name="nodesForEach" axis="ch" ptType="node">
        <dgm:layoutNode name="comp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bkgdShape" refType="w"/>
            <dgm:constr type="h" for="ch" forName="bkgdShape" refType="h"/>
            <dgm:constr type="w" for="ch" forName="nodeTx" refType="w"/>
            <dgm:constr type="h" for="ch" forName="nodeTx" refType="h" fact="0.4"/>
            <dgm:constr type="b" for="ch" forName="nodeTx" refType="h" fact="0.8"/>
            <dgm:constr type="w" for="ch" forName="invisiNode" refType="w" fact="0.01"/>
            <dgm:constr type="h" for="ch" forName="invisiNode" refType="h" fact="0.06"/>
            <dgm:constr type="t" for="ch" forName="invisiNode"/>
            <dgm:constr type="ctrX" for="ch" forName="invisiNode" refType="w" fact="0.5"/>
            <dgm:constr type="h" for="ch" forName="imagNode" refType="h" fact="0.333"/>
            <dgm:constr type="w" for="ch" forName="imagNode" refType="h" refFor="ch" refForName="imagNode"/>
            <dgm:constr type="ctrX" for="ch" forName="imagNode" refType="w" fact="0.5"/>
            <dgm:constr type="t" for="ch" forName="imagNode" refType="h" fact="0.06"/>
            <dgm:constr type="w" for="ch" forName="imagNode" refType="w" op="lte" fact="0.94"/>
          </dgm:constrLst>
          <dgm:ruleLst/>
          <dgm:layoutNode name="bkgdShape"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nodeTx">
            <dgm:varLst>
              <dgm:bulletEnabled val="1"/>
            </dgm:varLst>
            <dgm:alg type="tx">
              <dgm:param type="txAnchorVert" val="mid"/>
              <dgm:param type="txAnchorHorzCh" val="ctr"/>
              <dgm:param type="stBulletLvl" val="2"/>
            </dgm:alg>
            <dgm:shape xmlns:r="http://schemas.openxmlformats.org/officeDocument/2006/relationships" type="rect" r:blip="" hideGeom="1">
              <dgm:adjLst/>
            </dgm:shape>
            <dgm:presOf axis="desOrSelf" ptType="node"/>
            <dgm:constrLst/>
            <dgm:ruleLst>
              <dgm:rule type="primFontSz" val="5" fact="NaN" max="NaN"/>
            </dgm:ruleLst>
          </dgm:layoutNode>
          <dgm:layoutNode name="invisiNode">
            <dgm:alg type="sp"/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/>
            <dgm:constrLst/>
            <dgm:ruleLst/>
          </dgm:layoutNode>
          <dgm:layoutNode name="imagNode" styleLbl="fgImgPlace1">
            <dgm:alg type="sp"/>
            <dgm:shape xmlns:r="http://schemas.openxmlformats.org/officeDocument/2006/relationships" type="ellipse" r:blip="" blipPhldr="1">
              <dgm:adjLst/>
            </dgm:shape>
            <dgm:presOf/>
            <dgm:constrLst/>
            <dgm:ruleLst/>
          </dgm:layoutNode>
        </dgm:layoutNode>
        <dgm:forEach name="sibTransForEach" axis="followSib" ptType="sibTrans" cnt="1">
          <dgm:layoutNode name="sibTrans">
            <dgm:alg type="sp"/>
            <dgm:shape xmlns:r="http://schemas.openxmlformats.org/officeDocument/2006/relationships" type="rect" r:blip="" hideGeom="1">
              <dgm:adjLst/>
            </dgm:shape>
            <dgm:presOf axis="self"/>
            <dgm:constrLst/>
            <dgm:ruleLst/>
          </dgm:layoutNode>
        </dgm:forEach>
      </dgm:forEach>
    </dgm:layoutNod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Process4">
  <dgm:title val=""/>
  <dgm:desc val=""/>
  <dgm:catLst>
    <dgm:cat type="process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tSp" refType="w"/>
      <dgm:constr type="h" for="ch" forName="tSp" refType="h" fact="0.15"/>
      <dgm:constr type="l" for="ch" forName="tSp"/>
      <dgm:constr type="t" for="ch" forName="tSp"/>
      <dgm:constr type="w" for="ch" forName="bSp" refType="w"/>
      <dgm:constr type="h" for="ch" forName="bSp" refType="h" fact="0.15"/>
      <dgm:constr type="l" for="ch" forName="bSp"/>
      <dgm:constr type="t" for="ch" forName="bSp" refType="h" fact="0.85"/>
      <dgm:constr type="w" for="ch" forName="process" refType="w"/>
      <dgm:constr type="h" for="ch" forName="process" refType="h" fact="0.7"/>
      <dgm:constr type="l" for="ch" forName="process"/>
      <dgm:constr type="t" for="ch" forName="process" refType="h" fact="0.15"/>
    </dgm:constrLst>
    <dgm:ruleLst/>
    <dgm:layoutNode name="tSp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bSp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process">
      <dgm:choose name="Name1">
        <dgm:if name="Name2" func="var" arg="dir" op="equ" val="norm">
          <dgm:alg type="lin">
            <dgm:param type="linDir" val="fromL"/>
          </dgm:alg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1" refType="w"/>
        <dgm:constr type="w" for="ch" forName="composite2" refType="w" refFor="ch" refForName="composite1" op="equ"/>
        <dgm:constr type="h" for="ch" forName="composite1" refType="h"/>
        <dgm:constr type="h" for="ch" forName="composite2" refType="h" refFor="ch" refForName="composite1" op="equ"/>
        <dgm:constr type="primFontSz" for="des" forName="parentNode1" val="65"/>
        <dgm:constr type="primFontSz" for="des" forName="parentNode2" refType="primFontSz" refFor="des" refForName="parentNode1" op="equ"/>
        <dgm:constr type="secFontSz" for="des" forName="childNode1tx" val="65"/>
        <dgm:constr type="secFontSz" for="des" forName="childNode2tx" refType="secFontSz" refFor="des" refForName="childNode1tx" op="equ"/>
        <dgm:constr type="w" for="des" ptType="sibTrans" refType="w" refFor="ch" refForName="composite1" op="equ" fact="0.05"/>
      </dgm:constrLst>
      <dgm:ruleLst/>
      <dgm:forEach name="Name4" axis="ch" ptType="node" step="2">
        <dgm:layoutNode name="composite1">
          <dgm:alg type="composite">
            <dgm:param type="ar" val="0.943"/>
          </dgm:alg>
          <dgm:shape xmlns:r="http://schemas.openxmlformats.org/officeDocument/2006/relationships" r:blip="">
            <dgm:adjLst/>
          </dgm:shape>
          <dgm:presOf/>
          <dgm:choose name="Name5">
            <dgm:if name="Name6" func="var" arg="dir" op="equ" val="norm">
              <dgm:constrLst>
                <dgm:constr type="h" refType="w" fact="1.06"/>
                <dgm:constr type="w" for="ch" forName="dummyNode1" refType="w"/>
                <dgm:constr type="h" for="ch" forName="dummyNode1" refType="h"/>
                <dgm:constr type="t" for="ch" forName="dummyNode1"/>
                <dgm:constr type="l" for="ch" forName="dummyNode1"/>
                <dgm:constr type="w" for="ch" forName="childNode1" refType="w" fact="0.9"/>
                <dgm:constr type="h" for="ch" forName="childNode1" refType="h" fact="0.7"/>
                <dgm:constr type="t" for="ch" forName="childNode1" refType="h" fact="0.15"/>
                <dgm:constr type="l" for="ch" forName="childNode1"/>
                <dgm:constr type="w" for="ch" forName="childNode1tx" refType="w" fact="0.9"/>
                <dgm:constr type="h" for="ch" forName="childNode1tx" refType="h" fact="0.55"/>
                <dgm:constr type="t" for="ch" forName="childNode1tx" refType="h" fact="0.15"/>
                <dgm:constr type="l" for="ch" forName="childNode1tx"/>
                <dgm:constr type="w" for="ch" forName="parentNode1" refType="w" fact="0.8"/>
                <dgm:constr type="h" for="ch" forName="parentNode1" refType="h" fact="0.3"/>
                <dgm:constr type="t" for="ch" forName="parentNode1" refType="h" fact="0.7"/>
                <dgm:constr type="l" for="ch" forName="parentNode1" refType="w" fact="0.2"/>
                <dgm:constr type="w" for="ch" forName="connSite1" refType="w" fact="0.01"/>
                <dgm:constr type="h" for="ch" forName="connSite1" refType="h" fact="0.01"/>
                <dgm:constr type="t" for="ch" forName="connSite1"/>
                <dgm:constr type="l" for="ch" forName="connSite1" refType="w" fact="0.35"/>
              </dgm:constrLst>
            </dgm:if>
            <dgm:else name="Name7">
              <dgm:constrLst>
                <dgm:constr type="h" refType="w" fact="1.06"/>
                <dgm:constr type="w" for="ch" forName="dummyNode1" refType="w"/>
                <dgm:constr type="h" for="ch" forName="dummyNode1" refType="h"/>
                <dgm:constr type="t" for="ch" forName="dummyNode1"/>
                <dgm:constr type="l" for="ch" forName="dummyNode1"/>
                <dgm:constr type="w" for="ch" forName="childNode1" refType="w" fact="0.9"/>
                <dgm:constr type="h" for="ch" forName="childNode1" refType="h" fact="0.7"/>
                <dgm:constr type="t" for="ch" forName="childNode1" refType="h" fact="0.15"/>
                <dgm:constr type="l" for="ch" forName="childNode1" refType="w" fact="0.1"/>
                <dgm:constr type="w" for="ch" forName="childNode1tx" refType="w" fact="0.9"/>
                <dgm:constr type="h" for="ch" forName="childNode1tx" refType="h" fact="0.55"/>
                <dgm:constr type="t" for="ch" forName="childNode1tx" refType="h" fact="0.15"/>
                <dgm:constr type="l" for="ch" forName="childNode1tx" refType="w" fact="0.1"/>
                <dgm:constr type="w" for="ch" forName="parentNode1" refType="w" fact="0.8"/>
                <dgm:constr type="h" for="ch" forName="parentNode1" refType="h" fact="0.3"/>
                <dgm:constr type="t" for="ch" forName="parentNode1" refType="h" fact="0.7"/>
                <dgm:constr type="l" for="ch" forName="parentNode1"/>
                <dgm:constr type="w" for="ch" forName="connSite1" refType="w" fact="0.01"/>
                <dgm:constr type="h" for="ch" forName="connSite1" refType="h" fact="0.01"/>
                <dgm:constr type="t" for="ch" forName="connSite1"/>
                <dgm:constr type="l" for="ch" forName="connSite1" refType="w" fact="0.65"/>
              </dgm:constrLst>
            </dgm:else>
          </dgm:choose>
          <dgm:ruleLst/>
          <dgm:layoutNode name="dummyNode1">
            <dgm:alg type="sp"/>
            <dgm:shape xmlns:r="http://schemas.openxmlformats.org/officeDocument/2006/relationships" type="rect" r:blip="" hideGeom="1">
              <dgm:adjLst/>
            </dgm:shape>
            <dgm:presOf/>
            <dgm:constrLst/>
            <dgm:ruleLst/>
          </dgm:layoutNode>
          <dgm:layoutNode name="childNode1" styleLbl="bgAcc1">
            <dgm:varLst>
              <dgm:bulletEnabled val="1"/>
            </dgm:varLst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/>
            <dgm:ruleLst/>
          </dgm:layoutNode>
          <dgm:layoutNode name="childNode1tx" styleLbl="bgAcc1">
            <dgm:varLst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 axis="des" ptType="node"/>
            <dgm:constrLst>
              <dgm:constr type="secFontSz" val="65"/>
              <dgm:constr type="primFontSz" refType="secFontSz"/>
              <dgm:constr type="tMarg" refType="secFontSz" fact="0.15"/>
              <dgm:constr type="bMarg" refType="secFontSz" fact="0.15"/>
              <dgm:constr type="lMarg" refType="secFontSz" fact="0.15"/>
              <dgm:constr type="rMarg" refType="secFontSz" fact="0.15"/>
            </dgm:constrLst>
            <dgm:ruleLst>
              <dgm:rule type="secFontSz" val="5" fact="NaN" max="NaN"/>
            </dgm:ruleLst>
          </dgm:layoutNode>
          <dgm:layoutNode name="parentNode1" styleLbl="node1">
            <dgm:varLst>
              <dgm:chMax val="1"/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1"/>
              <dgm:constr type="bMarg" refType="primFontSz" fact="0.1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  <dgm:layoutNode name="connSite1" moveWith="childNode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forEach name="Name8" axis="followSib" ptType="sibTrans" cnt="1">
          <dgm:layoutNode name="Name9">
            <dgm:alg type="conn">
              <dgm:param type="connRout" val="curve"/>
              <dgm:param type="srcNode" val="parentNode1"/>
              <dgm:param type="dstNode" val="connSite2"/>
              <dgm:param type="begPts" val="bCtr"/>
              <dgm:param type="endPts" val="bCtr"/>
            </dgm:alg>
            <dgm:shape xmlns:r="http://schemas.openxmlformats.org/officeDocument/2006/relationships" type="conn" r:blip="" zOrderOff="-2">
              <dgm:adjLst/>
            </dgm:shape>
            <dgm:presOf axis="self"/>
            <dgm:choose name="Name10">
              <dgm:if name="Name11" func="var" arg="dir" op="equ" val="norm">
                <dgm:constrLst>
                  <dgm:constr type="h" refType="w" fact="0.35"/>
                  <dgm:constr type="wArH" refType="h"/>
                  <dgm:constr type="hArH" refType="h"/>
                  <dgm:constr type="connDist"/>
                  <dgm:constr type="diam" refType="connDist" fact="-1.15"/>
                  <dgm:constr type="begPad"/>
                  <dgm:constr type="endPad"/>
                </dgm:constrLst>
              </dgm:if>
              <dgm:else name="Name12">
                <dgm:constrLst>
                  <dgm:constr type="h" refType="w" fact="0.35"/>
                  <dgm:constr type="wArH" refType="h"/>
                  <dgm:constr type="hArH" refType="h"/>
                  <dgm:constr type="connDist"/>
                  <dgm:constr type="diam" refType="connDist" fact="1.15"/>
                  <dgm:constr type="begPad"/>
                  <dgm:constr type="endPad"/>
                </dgm:constrLst>
              </dgm:else>
            </dgm:choose>
            <dgm:ruleLst/>
          </dgm:layoutNode>
        </dgm:forEach>
        <dgm:forEach name="Name13" axis="followSib" ptType="node" cnt="1">
          <dgm:layoutNode name="composite2">
            <dgm:alg type="composite">
              <dgm:param type="ar" val="0.943"/>
            </dgm:alg>
            <dgm:shape xmlns:r="http://schemas.openxmlformats.org/officeDocument/2006/relationships" r:blip="">
              <dgm:adjLst/>
            </dgm:shape>
            <dgm:presOf/>
            <dgm:choose name="Name14">
              <dgm:if name="Name15" func="var" arg="dir" op="equ" val="norm">
                <dgm:constrLst>
                  <dgm:constr type="h" refType="w" fact="1.06"/>
                  <dgm:constr type="w" for="ch" forName="dummyNode2" refType="w"/>
                  <dgm:constr type="h" for="ch" forName="dummyNode2" refType="h"/>
                  <dgm:constr type="t" for="ch" forName="dummyNode2"/>
                  <dgm:constr type="l" for="ch" forName="dummyNode2"/>
                  <dgm:constr type="w" for="ch" forName="childNode2" refType="w" fact="0.9"/>
                  <dgm:constr type="h" for="ch" forName="childNode2" refType="h" fact="0.7"/>
                  <dgm:constr type="t" for="ch" forName="childNode2" refType="h" fact="0.15"/>
                  <dgm:constr type="l" for="ch" forName="childNode2"/>
                  <dgm:constr type="w" for="ch" forName="childNode2tx" refType="w" fact="0.9"/>
                  <dgm:constr type="h" for="ch" forName="childNode2tx" refType="h" fact="0.55"/>
                  <dgm:constr type="t" for="ch" forName="childNode2tx" refType="h" fact="0.3"/>
                  <dgm:constr type="l" for="ch" forName="childNode2tx"/>
                  <dgm:constr type="w" for="ch" forName="parentNode2" refType="w" fact="0.8"/>
                  <dgm:constr type="h" for="ch" forName="parentNode2" refType="h" fact="0.3"/>
                  <dgm:constr type="t" for="ch" forName="parentNode2"/>
                  <dgm:constr type="l" for="ch" forName="parentNode2" refType="w" fact="0.2"/>
                  <dgm:constr type="w" for="ch" forName="connSite2" refType="w" fact="0.01"/>
                  <dgm:constr type="h" for="ch" forName="connSite2" refType="h" fact="0.01"/>
                  <dgm:constr type="t" for="ch" forName="connSite2" refType="h" fact="0.99"/>
                  <dgm:constr type="l" for="ch" forName="connSite2" refType="w" fact="0.25"/>
                </dgm:constrLst>
              </dgm:if>
              <dgm:else name="Name16">
                <dgm:constrLst>
                  <dgm:constr type="h" refType="w" fact="1.06"/>
                  <dgm:constr type="w" for="ch" forName="dummyNode2" refType="w"/>
                  <dgm:constr type="h" for="ch" forName="dummyNode2" refType="h"/>
                  <dgm:constr type="t" for="ch" forName="dummyNode2"/>
                  <dgm:constr type="l" for="ch" forName="dummyNode2"/>
                  <dgm:constr type="w" for="ch" forName="childNode2" refType="w" fact="0.9"/>
                  <dgm:constr type="h" for="ch" forName="childNode2" refType="h" fact="0.7"/>
                  <dgm:constr type="t" for="ch" forName="childNode2" refType="h" fact="0.15"/>
                  <dgm:constr type="l" for="ch" forName="childNode2" refType="w" fact="0.1"/>
                  <dgm:constr type="w" for="ch" forName="childNode2tx" refType="w" fact="0.9"/>
                  <dgm:constr type="h" for="ch" forName="childNode2tx" refType="h" fact="0.55"/>
                  <dgm:constr type="t" for="ch" forName="childNode2tx" refType="h" fact="0.3"/>
                  <dgm:constr type="l" for="ch" forName="childNode2tx" refType="w" fact="0.1"/>
                  <dgm:constr type="w" for="ch" forName="parentNode2" refType="w" fact="0.8"/>
                  <dgm:constr type="h" for="ch" forName="parentNode2" refType="h" fact="0.3"/>
                  <dgm:constr type="t" for="ch" forName="parentNode2"/>
                  <dgm:constr type="l" for="ch" forName="parentNode2"/>
                  <dgm:constr type="w" for="ch" forName="connSite2" refType="w" fact="0.01"/>
                  <dgm:constr type="h" for="ch" forName="connSite2" refType="h" fact="0.01"/>
                  <dgm:constr type="t" for="ch" forName="connSite2" refType="h" fact="0.99"/>
                  <dgm:constr type="l" for="ch" forName="connSite2" refType="w" fact="0.85"/>
                </dgm:constrLst>
              </dgm:else>
            </dgm:choose>
            <dgm:ruleLst/>
            <dgm:layoutNode name="dummyNode2">
              <dgm:alg type="sp"/>
              <dgm:shape xmlns:r="http://schemas.openxmlformats.org/officeDocument/2006/relationships" type="rect" r:blip="" hideGeom="1">
                <dgm:adjLst/>
              </dgm:shape>
              <dgm:presOf/>
              <dgm:constrLst/>
              <dgm:ruleLst/>
            </dgm:layoutNode>
            <dgm:layoutNode name="childNode2" styleLbl="bgAcc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des" ptType="node"/>
              <dgm:constrLst/>
              <dgm:ruleLst/>
            </dgm:layoutNode>
            <dgm:layoutNode name="childNode2tx" styleLbl="bgAcc1">
              <dgm:varLst>
                <dgm:bulletEnabled val="1"/>
              </dgm:varLst>
              <dgm:alg type="tx">
                <dgm:param type="stBulletLvl" val="1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15"/>
                <dgm:constr type="bMarg" refType="secFontSz" fact="0.15"/>
                <dgm:constr type="lMarg" refType="secFontSz" fact="0.15"/>
                <dgm:constr type="rMarg" refType="secFontSz" fact="0.15"/>
              </dgm:constrLst>
              <dgm:ruleLst>
                <dgm:rule type="secFontSz" val="5" fact="NaN" max="NaN"/>
              </dgm:ruleLst>
            </dgm:layoutNode>
            <dgm:layoutNode name="parentNode2" styleLbl="node1">
              <dgm:varLst>
                <dgm:chMax val="0"/>
                <dgm:bulletEnabled val="1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connSite2" moveWith="childNode2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layoutNode>
          <dgm:forEach name="Name17" axis="followSib" ptType="sibTrans" cnt="1">
            <dgm:layoutNode name="Name18">
              <dgm:alg type="conn">
                <dgm:param type="connRout" val="curve"/>
                <dgm:param type="srcNode" val="parentNode2"/>
                <dgm:param type="dstNode" val="connSite1"/>
                <dgm:param type="begPts" val="tCtr"/>
                <dgm:param type="endPts" val="tCtr"/>
              </dgm:alg>
              <dgm:shape xmlns:r="http://schemas.openxmlformats.org/officeDocument/2006/relationships" type="conn" r:blip="" zOrderOff="-2">
                <dgm:adjLst/>
              </dgm:shape>
              <dgm:presOf axis="self"/>
              <dgm:choose name="Name19">
                <dgm:if name="Name20" func="var" arg="dir" op="equ" val="norm">
                  <dgm:constrLst>
                    <dgm:constr type="h" refType="w" fact="0.35"/>
                    <dgm:constr type="wArH" refType="h"/>
                    <dgm:constr type="hArH" refType="h"/>
                    <dgm:constr type="connDist"/>
                    <dgm:constr type="diam" refType="connDist" fact="1.15"/>
                    <dgm:constr type="begPad"/>
                    <dgm:constr type="endPad"/>
                  </dgm:constrLst>
                </dgm:if>
                <dgm:else name="Name21">
                  <dgm:constrLst>
                    <dgm:constr type="h" refType="w" fact="0.35"/>
                    <dgm:constr type="wArH" refType="h"/>
                    <dgm:constr type="hArH" refType="h"/>
                    <dgm:constr type="connDist"/>
                    <dgm:constr type="diam" refType="connDist" fact="-1.15"/>
                    <dgm:constr type="begPad"/>
                    <dgm:constr type="endPad"/>
                  </dgm:constrLst>
                </dgm:else>
              </dgm:choose>
              <dgm:ruleLst/>
            </dgm:layoutNode>
          </dgm:forEach>
        </dgm:forEach>
      </dgm:forEach>
    </dgm:layoutNod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cycle3">
  <dgm:title val=""/>
  <dgm:desc val=""/>
  <dgm:catLst>
    <dgm:cat type="cycle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ch" ptType="node" func="cnt" op="equ" val="2">
        <dgm:alg type="composite">
          <dgm:param type="ar" val="0.9"/>
        </dgm:alg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  <dgm:constr type="ctrX" for="ch" forName="node1" refType="w" fact="0.5"/>
          <dgm:constr type="t" for="ch" forName="node1"/>
          <dgm:constr type="w" for="ch" forName="node1" refType="w" fact="0.8"/>
          <dgm:constr type="h" for="ch" forName="node1" refType="w" refFor="ch" refForName="node1" fact="0.5"/>
          <dgm:constr type="ctrX" for="ch" forName="sibTrans" refType="w" fact="0.5"/>
          <dgm:constr type="t" for="ch" forName="sibTrans"/>
          <dgm:constr type="w" for="ch" forName="sibTrans" refType="w" fact="0.8"/>
          <dgm:constr type="h" for="ch" forName="sibTrans" refType="w" refFor="ch" refForName="node1" fact="0.5"/>
          <dgm:constr type="userA" for="ch" forName="sibTrans" refType="w" fact="1.07"/>
          <dgm:constr type="ctrX" for="ch" forName="node2" refType="w" fact="0.5"/>
          <dgm:constr type="b" for="ch" forName="node2" refType="h"/>
          <dgm:constr type="w" for="ch" forName="node2" refType="w" fact="0.8"/>
          <dgm:constr type="h" for="ch" forName="node2" refType="w" refFor="ch" refForName="node1" fact="0.5"/>
          <dgm:constr type="l" for="ch" forName="sp1"/>
          <dgm:constr type="t" for="ch" forName="sp1" refType="h" fact="0.5"/>
          <dgm:constr type="w" for="ch" forName="sp1" val="1"/>
          <dgm:constr type="h" for="ch" forName="sp1" val="1"/>
          <dgm:constr type="r" for="ch" forName="sp2" refType="w"/>
          <dgm:constr type="t" for="ch" forName="sp2" refType="h" fact="0.5"/>
          <dgm:constr type="w" for="ch" forName="sp2" val="1"/>
          <dgm:constr type="h" for="ch" forName="sp2" val="1"/>
        </dgm:constrLst>
        <dgm:ruleLst/>
      </dgm:if>
      <dgm:else name="Name3">
        <dgm:alg type="composite"/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</dgm:constrLst>
        <dgm:ruleLst/>
      </dgm:else>
    </dgm:choose>
    <dgm:choose name="Name4">
      <dgm:if name="Name5" axis="ch" ptType="node" func="cnt" op="equ" val="2">
        <dgm:layoutNode name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ibTrans" styleLbl="bgShp">
          <dgm:choose name="Name6">
            <dgm:if name="Name7" func="var" arg="dir" op="equ" val="norm">
              <dgm:alg type="conn">
                <dgm:param type="connRout" val="longCurve"/>
                <dgm:param type="begPts" val="midR"/>
                <dgm:param type="endPts" val="midL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 fact="-1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if>
            <dgm:else name="Name8">
              <dgm:alg type="conn">
                <dgm:param type="connRout" val="longCurve"/>
                <dgm:param type="begPts" val="midL"/>
                <dgm:param type="endPts" val="midR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else>
          </dgm:choose>
          <dgm:ruleLst/>
        </dgm:layoutNode>
        <dgm:layoutNode name="node2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p1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p2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if>
      <dgm:else name="Name9">
        <dgm:layoutNode name="cycle">
          <dgm:choose name="Name10">
            <dgm:if name="Name11" func="var" arg="dir" op="equ" val="norm">
              <dgm:alg type="cycle">
                <dgm:param type="stAng" val="0"/>
                <dgm:param type="spanAng" val="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 fact="-1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if>
            <dgm:else name="Name12">
              <dgm:alg type="cycle">
                <dgm:param type="stAng" val="0"/>
                <dgm:param type="spanAng" val="-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else>
          </dgm:choose>
          <dgm:ruleLst/>
          <dgm:forEach name="nodesFirstNodeForEach" axis="ch" ptType="node" cnt="1">
            <dgm:layoutNode name="nodeFirstNode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forEach name="sibTransForEach" axis="followSib" ptType="sibTrans" cnt="1">
              <dgm:layoutNode name="sibTransFirstNode" styleLbl="bgShp">
                <dgm:choose name="Name13">
                  <dgm:if name="Name14" func="var" arg="dir" op="equ" val="norm">
                    <dgm:alg type="conn">
                      <dgm:param type="connRout" val="longCurve"/>
                      <dgm:param type="begPts" val="midR"/>
                      <dgm:param type="endPts" val="midL"/>
                      <dgm:param type="dstNode" val="nodeFirstNode"/>
                    </dgm:alg>
                  </dgm:if>
                  <dgm:else name="Name15">
                    <dgm:alg type="conn">
                      <dgm:param type="connRout" val="longCurve"/>
                      <dgm:param type="begPts" val="midL"/>
                      <dgm:param type="endPts" val="midR"/>
                      <dgm:param type="dstNode" val="nodeFirstNode"/>
                    </dgm:alg>
                  </dgm:else>
                </dgm:choose>
                <dgm:shape xmlns:r="http://schemas.openxmlformats.org/officeDocument/2006/relationships" type="conn" r:blip="" zOrderOff="-2">
                  <dgm:adjLst/>
                </dgm:shape>
                <dgm:presOf axis="self"/>
                <dgm:choose name="Name16">
                  <dgm:if name="Name17" axis="par ch" ptType="doc node" func="cnt" op="equ" val="3">
                    <dgm:constrLst>
                      <dgm:constr type="userA"/>
                      <dgm:constr type="diam" refType="userA" fact="1.01"/>
                      <dgm:constr type="begPad" refType="connDist" fact="-0.2"/>
                      <dgm:constr type="endPad" refType="connDist" fact="0.05"/>
                    </dgm:constrLst>
                  </dgm:if>
                  <dgm:if name="Name18" axis="par ch" ptType="doc node" func="cnt" op="equ" val="4">
                    <dgm:constrLst>
                      <dgm:constr type="userA"/>
                      <dgm:constr type="diam" refType="userA" fact="1.26"/>
                      <dgm:constr type="begPad" refType="connDist" fact="-0.2"/>
                      <dgm:constr type="endPad" refType="connDist" fact="0.05"/>
                    </dgm:constrLst>
                  </dgm:if>
                  <dgm:if name="Name19" axis="par ch" ptType="doc node" func="cnt" op="equ" val="5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if>
                  <dgm:if name="Name20" axis="par ch" ptType="doc node" func="cnt" op="equ" val="6">
                    <dgm:constrLst>
                      <dgm:constr type="userA"/>
                      <dgm:constr type="diam" refType="userA" fact="1.1"/>
                      <dgm:constr type="begPad" refType="connDist" fact="-0.2"/>
                      <dgm:constr type="endPad" refType="connDist" fact="0.05"/>
                    </dgm:constrLst>
                  </dgm:if>
                  <dgm:else name="Name21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else>
                </dgm:choose>
                <dgm:ruleLst/>
              </dgm:layoutNode>
            </dgm:forEach>
          </dgm:forEach>
          <dgm:forEach name="followingNodesForEach" axis="ch" ptType="node" st="2">
            <dgm:layoutNode name="nodeFollowingNodes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forEach>
        </dgm:layoutNode>
      </dgm:else>
    </dgm:choose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hProcess10">
  <dgm:title val=""/>
  <dgm:desc val=""/>
  <dgm:catLst>
    <dgm:cat type="process" pri="3000"/>
    <dgm:cat type="picture" pri="30000"/>
    <dgm:cat type="pictureconvert" pri="3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osite" refType="w"/>
      <dgm:constr type="w" for="ch" ptType="sibTrans" refType="w" refFor="ch" refForName="composite" op="equ" fact="0.3333"/>
      <dgm:constr type="primFontSz" for="des" forName="txNode" op="equ" val="65"/>
      <dgm:constr type="primFontSz" for="des" forName="connTx" op="equ" val="55"/>
      <dgm:constr type="primFontSz" for="des" forName="connTx" refType="primFontSz" refFor="des" refForName="txNode" op="lte" fact="0.8"/>
    </dgm:constrLst>
    <dgm:ruleLst/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l" for="ch" forName="imagSh"/>
              <dgm:constr type="w" for="ch" forName="imagSh" refType="w" fact="0.86"/>
              <dgm:constr type="t" for="ch" forName="imagSh"/>
              <dgm:constr type="h" for="ch" forName="imagSh" refType="w" refFor="ch" refForName="imagSh"/>
              <dgm:constr type="l" for="ch" forName="txNode" refType="w" fact="0.14"/>
              <dgm:constr type="w" for="ch" forName="txNode" refType="w" refFor="ch" refForName="imagSh"/>
              <dgm:constr type="t" for="ch" forName="txNode" refType="h" refFor="ch" refForName="imagSh" fact="0.6"/>
              <dgm:constr type="h" for="ch" forName="txNode" refType="h" refFor="ch" refForName="imagSh"/>
            </dgm:constrLst>
          </dgm:if>
          <dgm:else name="Name7">
            <dgm:constrLst>
              <dgm:constr type="l" for="ch" forName="imagSh" refType="w" fact="0.14"/>
              <dgm:constr type="w" for="ch" forName="imagSh" refType="w" fact="0.86"/>
              <dgm:constr type="t" for="ch" forName="imagSh"/>
              <dgm:constr type="h" for="ch" forName="imagSh" refType="w" refFor="ch" refForName="imagSh"/>
              <dgm:constr type="l" for="ch" forName="txNode"/>
              <dgm:constr type="w" for="ch" forName="txNode" refType="w" refFor="ch" refForName="imagSh"/>
              <dgm:constr type="t" for="ch" forName="txNode" refType="h" refFor="ch" refForName="imagSh" fact="0.6"/>
              <dgm:constr type="h" for="ch" forName="txNode" refType="h" refFor="ch" refForName="imagSh"/>
            </dgm:constrLst>
          </dgm:else>
        </dgm:choose>
        <dgm:ruleLst/>
        <dgm:layoutNode name="imagSh" styleLbl="bgImgPlace1">
          <dgm:alg type="sp"/>
          <dgm:shape xmlns:r="http://schemas.openxmlformats.org/officeDocument/2006/relationships" type="roundRect" r:blip="" blipPhldr="1">
            <dgm:adjLst>
              <dgm:adj idx="1" val="0.1"/>
            </dgm:adjLst>
          </dgm:shape>
          <dgm:presOf/>
          <dgm:constrLst/>
          <dgm:ruleLst/>
        </dgm:layoutNode>
        <dgm:layoutNode name="tx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  <dgm:param type="srcNode" val="imagSh"/>
            <dgm:param type="dstNode" val="imagSh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35"/>
            <dgm:constr type="endPad" refType="connDist" fact="0.3"/>
          </dgm:constrLst>
          <dgm:ruleLst/>
          <dgm:layoutNode name="connTx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equation2">
  <dgm:title val=""/>
  <dgm:desc val=""/>
  <dgm:catLst>
    <dgm:cat type="relationship" pri="18000"/>
    <dgm:cat type="process" pri="2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linDir" val="fromL"/>
          <dgm:param type="fallback" val="2D"/>
        </dgm:alg>
      </dgm:if>
      <dgm:else name="Name3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ch" ptType="node" func="cnt" op="gte" val="3">
        <dgm:constrLst>
          <dgm:constr type="h" for="des" forName="node" refType="w" fact="0.5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ch" forName="lastNode" op="equ" val="65"/>
          <dgm:constr type="primFontSz" for="des" forName="node" op="equ" val="65"/>
          <dgm:constr type="primFontSz" for="des" forName="sibTrans" val="55"/>
          <dgm:constr type="primFontSz" for="des" forName="sibTrans" refType="primFontSz" refFor="des" refForName="node" op="lte" fact="0.8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if>
      <dgm:else name="Name6">
        <dgm:constrLst>
          <dgm:constr type="h" for="des" forName="node" refType="w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des" forName="node" val="65"/>
          <dgm:constr type="primFontSz" for="ch" forName="lastNode" refType="primFontSz" refFor="des" refForName="node" op="equ"/>
          <dgm:constr type="primFontSz" for="des" forName="sibTrans" val="55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else>
    </dgm:choose>
    <dgm:ruleLst/>
    <dgm:choose name="Name7">
      <dgm:if name="Name8" axis="ch" ptType="node" func="cnt" op="gte" val="1">
        <dgm:layoutNode name="vNodes">
          <dgm:alg type="lin">
            <dgm:param type="linDir" val="fromT"/>
            <dgm:param type="fallback" val="2D"/>
          </dgm:alg>
          <dgm:shape xmlns:r="http://schemas.openxmlformats.org/officeDocument/2006/relationships" r:blip="">
            <dgm:adjLst/>
          </dgm:shape>
          <dgm:presOf/>
          <dgm:constrLst/>
          <dgm:ruleLst/>
          <dgm:forEach name="Name9" axis="ch" ptType="node">
            <dgm:choose name="Name10">
              <dgm:if name="Name11" axis="self" func="revPos" op="neq" val="1">
                <dgm:layoutNode name="node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  <dgm:choose name="Name12">
                  <dgm:if name="Name13" axis="self" ptType="node" func="revPos" op="gt" val="2">
                    <dgm:forEach name="sibTransForEach" axis="followSib" ptType="sibTrans" cnt="1">
                      <dgm:layoutNode name="spacerT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  <dgm:layoutNode name="sibTrans">
                        <dgm:alg type="tx"/>
                        <dgm:shape xmlns:r="http://schemas.openxmlformats.org/officeDocument/2006/relationships" type="mathPlus" r:blip="">
                          <dgm:adjLst/>
                        </dgm:shape>
                        <dgm:presOf axis="self"/>
                        <dgm:constrLst>
                          <dgm:constr type="h" refType="w"/>
                          <dgm:constr type="lMarg"/>
                          <dgm:constr type="rMarg"/>
                          <dgm:constr type="tMarg"/>
                          <dgm:constr type="bMarg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spacerB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</dgm:forEach>
                  </dgm:if>
                  <dgm:else name="Name14"/>
                </dgm:choose>
              </dgm:if>
              <dgm:else name="Name15"/>
            </dgm:choose>
          </dgm:forEach>
        </dgm:layoutNode>
        <dgm:choose name="Name16">
          <dgm:if name="Name17" axis="ch" ptType="node" func="cnt" op="gt" val="1">
            <dgm:layoutNode name="sibTransLast">
              <dgm:alg type="conn">
                <dgm:param type="begPts" val="auto"/>
                <dgm:param type="endPts" val="auto"/>
                <dgm:param type="srcNode" val="vNodes"/>
                <dgm:param type="dstNode" val="lastNode"/>
              </dgm:alg>
              <dgm:shape xmlns:r="http://schemas.openxmlformats.org/officeDocument/2006/relationships" type="conn" r:blip="">
                <dgm:adjLst/>
              </dgm:shape>
              <dgm:presOf axis="ch" ptType="sibTrans" st="-1" cnt="1"/>
              <dgm:constrLst>
                <dgm:constr type="h" refType="w" fact="0.62"/>
                <dgm:constr type="connDist"/>
                <dgm:constr type="begPad" refType="connDist" fact="0.25"/>
                <dgm:constr type="endPad" refType="connDist" fact="0.22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ch desOrSelf" ptType="sibTrans sibTrans" st="-1 1" cnt="1 0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if>
          <dgm:else name="Name18"/>
        </dgm:choose>
        <dgm:layoutNode name="lastNode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ellipse" r:blip="">
            <dgm:adjLst/>
          </dgm:shape>
          <dgm:presOf axis="ch desOrSelf" ptType="node node" st="-1 1" cnt="1 0"/>
          <dgm:constrLst>
            <dgm:constr type="h" refType="w"/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</dgm:if>
      <dgm:else name="Name19"/>
    </dgm:choose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9/3/layout/StepUpProcess">
  <dgm:title val=""/>
  <dgm:desc val=""/>
  <dgm:catLst>
    <dgm:cat type="process" pri="13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b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b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onstrLst>
      <dgm:constr type="alignOff" forName="rootnode" val="1"/>
      <dgm:constr type="primFontSz" for="des" ptType="node" op="equ" val="65"/>
      <dgm:constr type="w" for="ch" forName="composite" refType="w"/>
      <dgm:constr type="h" for="ch" forName="composite" refType="h"/>
      <dgm:constr type="sp" refType="h" refFor="ch" refForName="composite" op="equ" fact="-0.765"/>
      <dgm:constr type="w" for="ch" forName="sibTrans" refType="w" fact="0.103"/>
      <dgm:constr type="h" for="ch" forName="sibTrans" refType="h" fact="0.103"/>
    </dgm:constrLst>
    <dgm:forEach name="nodesForEach" axis="ch" ptType="node">
      <dgm:layoutNode name="composite">
        <dgm:alg type="composite">
          <dgm:param type="ar" val="0.861"/>
        </dgm:alg>
        <dgm:shape xmlns:r="http://schemas.openxmlformats.org/officeDocument/2006/relationships" r:blip="">
          <dgm:adjLst/>
        </dgm:shape>
        <dgm:choose name="Name3">
          <dgm:if name="Name4" func="var" arg="dir" op="equ" val="norm">
            <dgm:constrLst>
              <dgm:constr type="l" for="ch" forName="LShape" refType="w" fact="0"/>
              <dgm:constr type="t" for="ch" forName="LShape" refType="h" fact="0.2347"/>
              <dgm:constr type="w" for="ch" forName="LShape" refType="w" fact="0.998"/>
              <dgm:constr type="h" for="ch" forName="LShape" refType="h" fact="0.5164"/>
              <dgm:constr type="r" for="ch" forName="ParentText" refType="w"/>
              <dgm:constr type="t" for="ch" forName="ParentText" refType="h" fact="0.32"/>
              <dgm:constr type="w" for="ch" forName="ParentText" refType="w" fact="0.901"/>
              <dgm:constr type="h" for="ch" forName="ParentText" refType="h" fact="0.68"/>
              <dgm:constr type="l" for="ch" forName="Triangle" refType="w" fact="0.83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if>
          <dgm:else name="Name5">
            <dgm:constrLst>
              <dgm:constr type="l" for="ch" forName="LShape" refType="w" fact="0.002"/>
              <dgm:constr type="t" for="ch" forName="LShape" refType="h" fact="0.2347"/>
              <dgm:constr type="w" for="ch" forName="LShape" refType="w"/>
              <dgm:constr type="h" for="ch" forName="LShape" refType="h" fact="0.5164"/>
              <dgm:constr type="l" for="ch" forName="ParentText" refType="w" fact="0"/>
              <dgm:constr type="t" for="ch" forName="ParentText" refType="h" fact="0.32"/>
              <dgm:constr type="w" for="ch" forName="ParentText" refType="w" fact="0.902"/>
              <dgm:constr type="h" for="ch" forName="ParentText" refType="h" fact="0.68"/>
              <dgm:constr type="l" for="ch" forName="Triangle" refType="w" fact="0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else>
        </dgm:choose>
        <dgm:layoutNode name="LShape" styleLbl="alignNode1">
          <dgm:alg type="sp"/>
          <dgm:choose name="Name6">
            <dgm:if name="Name7" func="var" arg="dir" op="equ" val="norm">
              <dgm:shape xmlns:r="http://schemas.openxmlformats.org/officeDocument/2006/relationships" rot="90" type="corner" r:blip="">
                <dgm:adjLst>
                  <dgm:adj idx="1" val="0.1612"/>
                  <dgm:adj idx="2" val="0.1611"/>
                </dgm:adjLst>
              </dgm:shape>
            </dgm:if>
            <dgm:else name="Name8">
              <dgm:shape xmlns:r="http://schemas.openxmlformats.org/officeDocument/2006/relationships" rot="180" type="corner" r:blip="">
                <dgm:adjLst>
                  <dgm:adj idx="1" val="0.1612"/>
                  <dgm:adj idx="2" val="0.1611"/>
                </dgm:adjLst>
              </dgm:shape>
            </dgm:else>
          </dgm:choose>
          <dgm:presOf/>
        </dgm:layoutNode>
        <dgm:layoutNode name="ParentText" styleLbl="revTx">
          <dgm:varLst>
            <dgm:chMax val="0"/>
            <dgm:chPref val="0"/>
            <dgm:bulletEnabled val="1"/>
          </dgm:varLst>
          <dgm:alg type="tx">
            <dgm:param type="parTxLTRAlign" val="l"/>
            <dgm:param type="txAnchorVert" val="t"/>
          </dgm:alg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9">
          <dgm:if name="Name10" axis="followSib" ptType="node" func="cnt" op="gte" val="1">
            <dgm:layoutNode name="Triangle" styleLbl="alignNode1">
              <dgm:alg type="sp"/>
              <dgm:choose name="Name11">
                <dgm:if name="Name12" func="var" arg="dir" op="equ" val="norm">
                  <dgm:shape xmlns:r="http://schemas.openxmlformats.org/officeDocument/2006/relationships" type="triangle" r:blip="">
                    <dgm:adjLst>
                      <dgm:adj idx="1" val="1"/>
                    </dgm:adjLst>
                  </dgm:shape>
                </dgm:if>
                <dgm:else name="Name13">
                  <dgm:shape xmlns:r="http://schemas.openxmlformats.org/officeDocument/2006/relationships" rot="90" type="triangle" r:blip="">
                    <dgm:adjLst>
                      <dgm:adj idx="1" val="1"/>
                    </dgm:adjLst>
                  </dgm:shape>
                </dgm:else>
              </dgm:choose>
              <dgm:presOf/>
            </dgm:layoutNode>
          </dgm:if>
          <dgm:else name="Name14"/>
        </dgm:choose>
      </dgm:layoutNode>
      <dgm:forEach name="sibTransForEach" axis="followSib" ptType="sibTrans" cnt="1">
        <dgm:layoutNode name="sibTrans">
          <dgm:alg type="composite">
            <dgm:param type="ar" val="0.861"/>
          </dgm:alg>
          <dgm:constrLst>
            <dgm:constr type="w" for="ch" forName="space" refType="w"/>
            <dgm:constr type="h" for="ch" forName="space" refType="w"/>
          </dgm:constrLst>
          <dgm:layoutNode name="space" styleLbl="alignNode1">
            <dgm:alg type="sp"/>
            <dgm:shape xmlns:r="http://schemas.openxmlformats.org/officeDocument/2006/relationships" r:blip="">
              <dgm:adjLst/>
            </dgm:shape>
            <dgm:presOf/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0.71262</cdr:x>
      <cdr:y>0.0375</cdr:y>
    </cdr:from>
    <cdr:to>
      <cdr:x>0.8465</cdr:x>
      <cdr:y>0.0875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6516216" y="216024"/>
          <a:ext cx="1224136" cy="2880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n-US" sz="1100" dirty="0"/>
        </a:p>
      </cdr:txBody>
    </cdr:sp>
  </cdr:relSizeAnchor>
  <cdr:relSizeAnchor xmlns:cdr="http://schemas.openxmlformats.org/drawingml/2006/chartDrawing">
    <cdr:from>
      <cdr:x>0.23894</cdr:x>
      <cdr:y>0.08065</cdr:y>
    </cdr:from>
    <cdr:to>
      <cdr:x>0.30972</cdr:x>
      <cdr:y>0.14315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2057400" y="381000"/>
          <a:ext cx="609458" cy="29527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az-Latn-AZ" sz="1200" b="1" dirty="0">
              <a:latin typeface="Arial" pitchFamily="34" charset="0"/>
              <a:cs typeface="Arial" pitchFamily="34" charset="0"/>
            </a:rPr>
            <a:t>1570</a:t>
          </a:r>
          <a:endParaRPr lang="en-US" sz="1200" b="1" dirty="0">
            <a:latin typeface="Arial" pitchFamily="34" charset="0"/>
            <a:cs typeface="Arial" pitchFamily="34" charset="0"/>
          </a:endParaRPr>
        </a:p>
      </cdr:txBody>
    </cdr:sp>
  </cdr:relSizeAnchor>
  <cdr:relSizeAnchor xmlns:cdr="http://schemas.openxmlformats.org/drawingml/2006/chartDrawing">
    <cdr:from>
      <cdr:x>0.35398</cdr:x>
      <cdr:y>0.04839</cdr:y>
    </cdr:from>
    <cdr:to>
      <cdr:x>0.41647</cdr:x>
      <cdr:y>0.11089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3048000" y="228600"/>
          <a:ext cx="538077" cy="29527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200" b="1" dirty="0">
              <a:latin typeface="Arial" pitchFamily="34" charset="0"/>
              <a:cs typeface="Arial" pitchFamily="34" charset="0"/>
            </a:rPr>
            <a:t>111</a:t>
          </a:r>
        </a:p>
      </cdr:txBody>
    </cdr:sp>
  </cdr:relSizeAnchor>
  <cdr:relSizeAnchor xmlns:cdr="http://schemas.openxmlformats.org/drawingml/2006/chartDrawing">
    <cdr:from>
      <cdr:x>0.40708</cdr:x>
      <cdr:y>0.1129</cdr:y>
    </cdr:from>
    <cdr:to>
      <cdr:x>0.47008</cdr:x>
      <cdr:y>0.16169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3505200" y="533400"/>
          <a:ext cx="542468" cy="23050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200" b="1" dirty="0">
              <a:latin typeface="Arial" pitchFamily="34" charset="0"/>
              <a:cs typeface="Arial" pitchFamily="34" charset="0"/>
            </a:rPr>
            <a:t>119</a:t>
          </a:r>
        </a:p>
      </cdr:txBody>
    </cdr:sp>
  </cdr:relSizeAnchor>
  <cdr:relSizeAnchor xmlns:cdr="http://schemas.openxmlformats.org/drawingml/2006/chartDrawing">
    <cdr:from>
      <cdr:x>0.45133</cdr:x>
      <cdr:y>0.20968</cdr:y>
    </cdr:from>
    <cdr:to>
      <cdr:x>0.50646</cdr:x>
      <cdr:y>0.28468</cdr:y>
    </cdr:to>
    <cdr:sp macro="" textlink="">
      <cdr:nvSpPr>
        <cdr:cNvPr id="6" name="TextBox 5"/>
        <cdr:cNvSpPr txBox="1"/>
      </cdr:nvSpPr>
      <cdr:spPr>
        <a:xfrm xmlns:a="http://schemas.openxmlformats.org/drawingml/2006/main">
          <a:off x="3886200" y="990600"/>
          <a:ext cx="474703" cy="35433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200" b="1" dirty="0">
              <a:latin typeface="Arial" pitchFamily="34" charset="0"/>
              <a:cs typeface="Arial" pitchFamily="34" charset="0"/>
            </a:rPr>
            <a:t>241</a:t>
          </a:r>
        </a:p>
      </cdr:txBody>
    </cdr:sp>
  </cdr:relSizeAnchor>
  <cdr:relSizeAnchor xmlns:cdr="http://schemas.openxmlformats.org/drawingml/2006/chartDrawing">
    <cdr:from>
      <cdr:x>0.46903</cdr:x>
      <cdr:y>0.32258</cdr:y>
    </cdr:from>
    <cdr:to>
      <cdr:x>0.52416</cdr:x>
      <cdr:y>0.36745</cdr:y>
    </cdr:to>
    <cdr:sp macro="" textlink="">
      <cdr:nvSpPr>
        <cdr:cNvPr id="7" name="TextBox 6"/>
        <cdr:cNvSpPr txBox="1"/>
      </cdr:nvSpPr>
      <cdr:spPr>
        <a:xfrm xmlns:a="http://schemas.openxmlformats.org/drawingml/2006/main">
          <a:off x="4038600" y="1524000"/>
          <a:ext cx="474703" cy="21198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200" b="1" dirty="0">
              <a:latin typeface="Arial" pitchFamily="34" charset="0"/>
              <a:cs typeface="Arial" pitchFamily="34" charset="0"/>
            </a:rPr>
            <a:t>187</a:t>
          </a:r>
        </a:p>
      </cdr:txBody>
    </cdr:sp>
  </cdr:relSizeAnchor>
  <cdr:relSizeAnchor xmlns:cdr="http://schemas.openxmlformats.org/drawingml/2006/chartDrawing">
    <cdr:from>
      <cdr:x>0.46018</cdr:x>
      <cdr:y>0.45161</cdr:y>
    </cdr:from>
    <cdr:to>
      <cdr:x>0.51531</cdr:x>
      <cdr:y>0.51411</cdr:y>
    </cdr:to>
    <cdr:sp macro="" textlink="">
      <cdr:nvSpPr>
        <cdr:cNvPr id="8" name="TextBox 7"/>
        <cdr:cNvSpPr txBox="1"/>
      </cdr:nvSpPr>
      <cdr:spPr>
        <a:xfrm xmlns:a="http://schemas.openxmlformats.org/drawingml/2006/main">
          <a:off x="3962400" y="2133600"/>
          <a:ext cx="474702" cy="29527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200" b="1" dirty="0">
              <a:latin typeface="Arial" pitchFamily="34" charset="0"/>
              <a:cs typeface="Arial" pitchFamily="34" charset="0"/>
            </a:rPr>
            <a:t>87</a:t>
          </a:r>
        </a:p>
      </cdr:txBody>
    </cdr:sp>
  </cdr:relSizeAnchor>
  <cdr:relSizeAnchor xmlns:cdr="http://schemas.openxmlformats.org/drawingml/2006/chartDrawing">
    <cdr:from>
      <cdr:x>0.42478</cdr:x>
      <cdr:y>0.53226</cdr:y>
    </cdr:from>
    <cdr:to>
      <cdr:x>0.49221</cdr:x>
      <cdr:y>0.58074</cdr:y>
    </cdr:to>
    <cdr:sp macro="" textlink="">
      <cdr:nvSpPr>
        <cdr:cNvPr id="9" name="TextBox 8"/>
        <cdr:cNvSpPr txBox="1"/>
      </cdr:nvSpPr>
      <cdr:spPr>
        <a:xfrm xmlns:a="http://schemas.openxmlformats.org/drawingml/2006/main">
          <a:off x="3657600" y="2514600"/>
          <a:ext cx="580612" cy="22903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az-Latn-AZ" sz="1200" b="1" dirty="0">
              <a:latin typeface="Arial" pitchFamily="34" charset="0"/>
              <a:cs typeface="Arial" pitchFamily="34" charset="0"/>
            </a:rPr>
            <a:t>164</a:t>
          </a:r>
          <a:endParaRPr lang="en-US" sz="1200" b="1" dirty="0">
            <a:latin typeface="Arial" pitchFamily="34" charset="0"/>
            <a:cs typeface="Arial" pitchFamily="34" charset="0"/>
          </a:endParaRPr>
        </a:p>
      </cdr:txBody>
    </cdr:sp>
  </cdr:relSizeAnchor>
  <cdr:relSizeAnchor xmlns:cdr="http://schemas.openxmlformats.org/drawingml/2006/chartDrawing">
    <cdr:from>
      <cdr:x>0.18584</cdr:x>
      <cdr:y>0.45161</cdr:y>
    </cdr:from>
    <cdr:to>
      <cdr:x>0.35617</cdr:x>
      <cdr:y>0.57661</cdr:y>
    </cdr:to>
    <cdr:sp macro="" textlink="">
      <cdr:nvSpPr>
        <cdr:cNvPr id="10" name="TextBox 9"/>
        <cdr:cNvSpPr txBox="1"/>
      </cdr:nvSpPr>
      <cdr:spPr>
        <a:xfrm xmlns:a="http://schemas.openxmlformats.org/drawingml/2006/main">
          <a:off x="1600200" y="2133600"/>
          <a:ext cx="1466643" cy="59055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az-Latn-AZ" sz="1200" b="1" dirty="0">
              <a:latin typeface="Arial" pitchFamily="34" charset="0"/>
              <a:cs typeface="Arial" pitchFamily="34" charset="0"/>
            </a:rPr>
            <a:t>18031</a:t>
          </a:r>
          <a:endParaRPr lang="en-US" sz="1200" b="1" dirty="0">
            <a:latin typeface="Arial" pitchFamily="34" charset="0"/>
            <a:cs typeface="Arial" pitchFamily="34" charset="0"/>
          </a:endParaRPr>
        </a:p>
      </cdr:txBody>
    </cdr:sp>
  </cdr:relSizeAnchor>
  <cdr:relSizeAnchor xmlns:cdr="http://schemas.openxmlformats.org/drawingml/2006/chartDrawing">
    <cdr:from>
      <cdr:x>0.47788</cdr:x>
      <cdr:y>0.40323</cdr:y>
    </cdr:from>
    <cdr:to>
      <cdr:x>0.53895</cdr:x>
      <cdr:y>0.4642</cdr:y>
    </cdr:to>
    <cdr:sp macro="" textlink="">
      <cdr:nvSpPr>
        <cdr:cNvPr id="16" name="TextBox 1"/>
        <cdr:cNvSpPr txBox="1"/>
      </cdr:nvSpPr>
      <cdr:spPr>
        <a:xfrm xmlns:a="http://schemas.openxmlformats.org/drawingml/2006/main">
          <a:off x="4114800" y="1905000"/>
          <a:ext cx="525849" cy="28804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az-Latn-AZ" sz="1200" b="1" dirty="0">
              <a:latin typeface="Arial" pitchFamily="34" charset="0"/>
              <a:cs typeface="Arial" pitchFamily="34" charset="0"/>
            </a:rPr>
            <a:t>5</a:t>
          </a:r>
          <a:endParaRPr lang="en-US" sz="1200" b="1" dirty="0">
            <a:latin typeface="Arial" pitchFamily="34" charset="0"/>
            <a:cs typeface="Arial" pitchFamily="34" charset="0"/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175" y="685800"/>
            <a:ext cx="6096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156232872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1" name="Google Shape;361;g35ed75ccf_03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62" name="Google Shape;362;g35ed75ccf_03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Google Shape;208;g3606f1c2d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9" name="Google Shape;209;g3606f1c2d_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77579312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Google Shape;217;g35f391192_0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8" name="Google Shape;218;g35f391192_0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Google Shape;208;g3606f1c2d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9" name="Google Shape;209;g3606f1c2d_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Google Shape;208;g3606f1c2d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9" name="Google Shape;209;g3606f1c2d_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Google Shape;217;g35f391192_0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8" name="Google Shape;218;g35f391192_0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Google Shape;217;g35f391192_0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8" name="Google Shape;218;g35f391192_0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" name="Google Shape;238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9" name="Google Shape;239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Google Shape;217;g35f391192_0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8" name="Google Shape;218;g35f391192_0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1 column" type="tx">
  <p:cSld name="TITLE_AND_BODY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9" name="Google Shape;69;p5"/>
          <p:cNvGrpSpPr/>
          <p:nvPr/>
        </p:nvGrpSpPr>
        <p:grpSpPr>
          <a:xfrm>
            <a:off x="0" y="0"/>
            <a:ext cx="9144036" cy="5143497"/>
            <a:chOff x="0" y="0"/>
            <a:chExt cx="9144036" cy="5143497"/>
          </a:xfrm>
        </p:grpSpPr>
        <p:sp>
          <p:nvSpPr>
            <p:cNvPr id="70" name="Google Shape;70;p5"/>
            <p:cNvSpPr/>
            <p:nvPr/>
          </p:nvSpPr>
          <p:spPr>
            <a:xfrm>
              <a:off x="8155685" y="1194135"/>
              <a:ext cx="988352" cy="615640"/>
            </a:xfrm>
            <a:custGeom>
              <a:avLst/>
              <a:gdLst/>
              <a:ahLst/>
              <a:cxnLst/>
              <a:rect l="l" t="t" r="r" b="b"/>
              <a:pathLst>
                <a:path w="9443" h="5882" extrusionOk="0">
                  <a:moveTo>
                    <a:pt x="2696" y="342"/>
                  </a:moveTo>
                  <a:lnTo>
                    <a:pt x="4687" y="1491"/>
                  </a:lnTo>
                  <a:lnTo>
                    <a:pt x="4676" y="1537"/>
                  </a:lnTo>
                  <a:lnTo>
                    <a:pt x="4664" y="1593"/>
                  </a:lnTo>
                  <a:lnTo>
                    <a:pt x="4676" y="1639"/>
                  </a:lnTo>
                  <a:lnTo>
                    <a:pt x="4687" y="1684"/>
                  </a:lnTo>
                  <a:lnTo>
                    <a:pt x="4710" y="1730"/>
                  </a:lnTo>
                  <a:lnTo>
                    <a:pt x="4733" y="1764"/>
                  </a:lnTo>
                  <a:lnTo>
                    <a:pt x="4767" y="1798"/>
                  </a:lnTo>
                  <a:lnTo>
                    <a:pt x="4801" y="1821"/>
                  </a:lnTo>
                  <a:lnTo>
                    <a:pt x="4846" y="1832"/>
                  </a:lnTo>
                  <a:lnTo>
                    <a:pt x="4892" y="1844"/>
                  </a:lnTo>
                  <a:lnTo>
                    <a:pt x="4892" y="4153"/>
                  </a:lnTo>
                  <a:lnTo>
                    <a:pt x="4858" y="4153"/>
                  </a:lnTo>
                  <a:lnTo>
                    <a:pt x="4824" y="4164"/>
                  </a:lnTo>
                  <a:lnTo>
                    <a:pt x="4767" y="4210"/>
                  </a:lnTo>
                  <a:lnTo>
                    <a:pt x="4744" y="4244"/>
                  </a:lnTo>
                  <a:lnTo>
                    <a:pt x="4721" y="4278"/>
                  </a:lnTo>
                  <a:lnTo>
                    <a:pt x="4710" y="4312"/>
                  </a:lnTo>
                  <a:lnTo>
                    <a:pt x="4710" y="4346"/>
                  </a:lnTo>
                  <a:lnTo>
                    <a:pt x="4710" y="4392"/>
                  </a:lnTo>
                  <a:lnTo>
                    <a:pt x="4721" y="4426"/>
                  </a:lnTo>
                  <a:lnTo>
                    <a:pt x="2685" y="5598"/>
                  </a:lnTo>
                  <a:lnTo>
                    <a:pt x="2651" y="5575"/>
                  </a:lnTo>
                  <a:lnTo>
                    <a:pt x="2628" y="5552"/>
                  </a:lnTo>
                  <a:lnTo>
                    <a:pt x="2583" y="5529"/>
                  </a:lnTo>
                  <a:lnTo>
                    <a:pt x="2503" y="5529"/>
                  </a:lnTo>
                  <a:lnTo>
                    <a:pt x="2469" y="5552"/>
                  </a:lnTo>
                  <a:lnTo>
                    <a:pt x="2435" y="5563"/>
                  </a:lnTo>
                  <a:lnTo>
                    <a:pt x="2412" y="5598"/>
                  </a:lnTo>
                  <a:lnTo>
                    <a:pt x="342" y="4403"/>
                  </a:lnTo>
                  <a:lnTo>
                    <a:pt x="353" y="4346"/>
                  </a:lnTo>
                  <a:lnTo>
                    <a:pt x="342" y="4289"/>
                  </a:lnTo>
                  <a:lnTo>
                    <a:pt x="308" y="4233"/>
                  </a:lnTo>
                  <a:lnTo>
                    <a:pt x="262" y="4198"/>
                  </a:lnTo>
                  <a:lnTo>
                    <a:pt x="205" y="4176"/>
                  </a:lnTo>
                  <a:lnTo>
                    <a:pt x="205" y="1764"/>
                  </a:lnTo>
                  <a:lnTo>
                    <a:pt x="262" y="1741"/>
                  </a:lnTo>
                  <a:lnTo>
                    <a:pt x="308" y="1707"/>
                  </a:lnTo>
                  <a:lnTo>
                    <a:pt x="330" y="1650"/>
                  </a:lnTo>
                  <a:lnTo>
                    <a:pt x="342" y="1593"/>
                  </a:lnTo>
                  <a:lnTo>
                    <a:pt x="330" y="1537"/>
                  </a:lnTo>
                  <a:lnTo>
                    <a:pt x="2389" y="342"/>
                  </a:lnTo>
                  <a:lnTo>
                    <a:pt x="2423" y="376"/>
                  </a:lnTo>
                  <a:lnTo>
                    <a:pt x="2458" y="410"/>
                  </a:lnTo>
                  <a:lnTo>
                    <a:pt x="2503" y="422"/>
                  </a:lnTo>
                  <a:lnTo>
                    <a:pt x="2549" y="433"/>
                  </a:lnTo>
                  <a:lnTo>
                    <a:pt x="2594" y="422"/>
                  </a:lnTo>
                  <a:lnTo>
                    <a:pt x="2628" y="399"/>
                  </a:lnTo>
                  <a:lnTo>
                    <a:pt x="2674" y="376"/>
                  </a:lnTo>
                  <a:lnTo>
                    <a:pt x="2696" y="342"/>
                  </a:lnTo>
                  <a:close/>
                  <a:moveTo>
                    <a:pt x="7235" y="1"/>
                  </a:moveTo>
                  <a:lnTo>
                    <a:pt x="7190" y="24"/>
                  </a:lnTo>
                  <a:lnTo>
                    <a:pt x="7144" y="46"/>
                  </a:lnTo>
                  <a:lnTo>
                    <a:pt x="7110" y="69"/>
                  </a:lnTo>
                  <a:lnTo>
                    <a:pt x="7076" y="103"/>
                  </a:lnTo>
                  <a:lnTo>
                    <a:pt x="7053" y="149"/>
                  </a:lnTo>
                  <a:lnTo>
                    <a:pt x="7042" y="194"/>
                  </a:lnTo>
                  <a:lnTo>
                    <a:pt x="7042" y="251"/>
                  </a:lnTo>
                  <a:lnTo>
                    <a:pt x="7042" y="297"/>
                  </a:lnTo>
                  <a:lnTo>
                    <a:pt x="7053" y="342"/>
                  </a:lnTo>
                  <a:lnTo>
                    <a:pt x="5119" y="1457"/>
                  </a:lnTo>
                  <a:lnTo>
                    <a:pt x="5085" y="1411"/>
                  </a:lnTo>
                  <a:lnTo>
                    <a:pt x="5028" y="1377"/>
                  </a:lnTo>
                  <a:lnTo>
                    <a:pt x="4972" y="1355"/>
                  </a:lnTo>
                  <a:lnTo>
                    <a:pt x="4915" y="1343"/>
                  </a:lnTo>
                  <a:lnTo>
                    <a:pt x="4858" y="1355"/>
                  </a:lnTo>
                  <a:lnTo>
                    <a:pt x="4801" y="1377"/>
                  </a:lnTo>
                  <a:lnTo>
                    <a:pt x="4755" y="1411"/>
                  </a:lnTo>
                  <a:lnTo>
                    <a:pt x="4710" y="1457"/>
                  </a:lnTo>
                  <a:lnTo>
                    <a:pt x="2719" y="297"/>
                  </a:lnTo>
                  <a:lnTo>
                    <a:pt x="2731" y="251"/>
                  </a:lnTo>
                  <a:lnTo>
                    <a:pt x="2719" y="206"/>
                  </a:lnTo>
                  <a:lnTo>
                    <a:pt x="2708" y="172"/>
                  </a:lnTo>
                  <a:lnTo>
                    <a:pt x="2674" y="115"/>
                  </a:lnTo>
                  <a:lnTo>
                    <a:pt x="2617" y="81"/>
                  </a:lnTo>
                  <a:lnTo>
                    <a:pt x="2583" y="69"/>
                  </a:lnTo>
                  <a:lnTo>
                    <a:pt x="2503" y="69"/>
                  </a:lnTo>
                  <a:lnTo>
                    <a:pt x="2469" y="81"/>
                  </a:lnTo>
                  <a:lnTo>
                    <a:pt x="2412" y="115"/>
                  </a:lnTo>
                  <a:lnTo>
                    <a:pt x="2378" y="172"/>
                  </a:lnTo>
                  <a:lnTo>
                    <a:pt x="2367" y="206"/>
                  </a:lnTo>
                  <a:lnTo>
                    <a:pt x="2367" y="251"/>
                  </a:lnTo>
                  <a:lnTo>
                    <a:pt x="2378" y="308"/>
                  </a:lnTo>
                  <a:lnTo>
                    <a:pt x="308" y="1491"/>
                  </a:lnTo>
                  <a:lnTo>
                    <a:pt x="285" y="1468"/>
                  </a:lnTo>
                  <a:lnTo>
                    <a:pt x="251" y="1446"/>
                  </a:lnTo>
                  <a:lnTo>
                    <a:pt x="217" y="1423"/>
                  </a:lnTo>
                  <a:lnTo>
                    <a:pt x="137" y="1423"/>
                  </a:lnTo>
                  <a:lnTo>
                    <a:pt x="103" y="1434"/>
                  </a:lnTo>
                  <a:lnTo>
                    <a:pt x="57" y="1468"/>
                  </a:lnTo>
                  <a:lnTo>
                    <a:pt x="12" y="1525"/>
                  </a:lnTo>
                  <a:lnTo>
                    <a:pt x="0" y="1559"/>
                  </a:lnTo>
                  <a:lnTo>
                    <a:pt x="0" y="1593"/>
                  </a:lnTo>
                  <a:lnTo>
                    <a:pt x="12" y="1662"/>
                  </a:lnTo>
                  <a:lnTo>
                    <a:pt x="46" y="1707"/>
                  </a:lnTo>
                  <a:lnTo>
                    <a:pt x="91" y="1741"/>
                  </a:lnTo>
                  <a:lnTo>
                    <a:pt x="160" y="1764"/>
                  </a:lnTo>
                  <a:lnTo>
                    <a:pt x="160" y="4176"/>
                  </a:lnTo>
                  <a:lnTo>
                    <a:pt x="91" y="4198"/>
                  </a:lnTo>
                  <a:lnTo>
                    <a:pt x="46" y="4233"/>
                  </a:lnTo>
                  <a:lnTo>
                    <a:pt x="12" y="4289"/>
                  </a:lnTo>
                  <a:lnTo>
                    <a:pt x="0" y="4346"/>
                  </a:lnTo>
                  <a:lnTo>
                    <a:pt x="0" y="4392"/>
                  </a:lnTo>
                  <a:lnTo>
                    <a:pt x="12" y="4415"/>
                  </a:lnTo>
                  <a:lnTo>
                    <a:pt x="46" y="4471"/>
                  </a:lnTo>
                  <a:lnTo>
                    <a:pt x="103" y="4517"/>
                  </a:lnTo>
                  <a:lnTo>
                    <a:pt x="137" y="4528"/>
                  </a:lnTo>
                  <a:lnTo>
                    <a:pt x="171" y="4528"/>
                  </a:lnTo>
                  <a:lnTo>
                    <a:pt x="217" y="4517"/>
                  </a:lnTo>
                  <a:lnTo>
                    <a:pt x="262" y="4506"/>
                  </a:lnTo>
                  <a:lnTo>
                    <a:pt x="296" y="4483"/>
                  </a:lnTo>
                  <a:lnTo>
                    <a:pt x="319" y="4449"/>
                  </a:lnTo>
                  <a:lnTo>
                    <a:pt x="2389" y="5632"/>
                  </a:lnTo>
                  <a:lnTo>
                    <a:pt x="2367" y="5700"/>
                  </a:lnTo>
                  <a:lnTo>
                    <a:pt x="2378" y="5734"/>
                  </a:lnTo>
                  <a:lnTo>
                    <a:pt x="2389" y="5768"/>
                  </a:lnTo>
                  <a:lnTo>
                    <a:pt x="2423" y="5825"/>
                  </a:lnTo>
                  <a:lnTo>
                    <a:pt x="2480" y="5859"/>
                  </a:lnTo>
                  <a:lnTo>
                    <a:pt x="2514" y="5871"/>
                  </a:lnTo>
                  <a:lnTo>
                    <a:pt x="2583" y="5871"/>
                  </a:lnTo>
                  <a:lnTo>
                    <a:pt x="2605" y="5859"/>
                  </a:lnTo>
                  <a:lnTo>
                    <a:pt x="2662" y="5825"/>
                  </a:lnTo>
                  <a:lnTo>
                    <a:pt x="2708" y="5768"/>
                  </a:lnTo>
                  <a:lnTo>
                    <a:pt x="2708" y="5734"/>
                  </a:lnTo>
                  <a:lnTo>
                    <a:pt x="2719" y="5700"/>
                  </a:lnTo>
                  <a:lnTo>
                    <a:pt x="2708" y="5643"/>
                  </a:lnTo>
                  <a:lnTo>
                    <a:pt x="4744" y="4460"/>
                  </a:lnTo>
                  <a:lnTo>
                    <a:pt x="4778" y="4506"/>
                  </a:lnTo>
                  <a:lnTo>
                    <a:pt x="4812" y="4528"/>
                  </a:lnTo>
                  <a:lnTo>
                    <a:pt x="4858" y="4551"/>
                  </a:lnTo>
                  <a:lnTo>
                    <a:pt x="4972" y="4551"/>
                  </a:lnTo>
                  <a:lnTo>
                    <a:pt x="5017" y="4528"/>
                  </a:lnTo>
                  <a:lnTo>
                    <a:pt x="5051" y="4494"/>
                  </a:lnTo>
                  <a:lnTo>
                    <a:pt x="5085" y="4460"/>
                  </a:lnTo>
                  <a:lnTo>
                    <a:pt x="7121" y="5632"/>
                  </a:lnTo>
                  <a:lnTo>
                    <a:pt x="7110" y="5666"/>
                  </a:lnTo>
                  <a:lnTo>
                    <a:pt x="7110" y="5700"/>
                  </a:lnTo>
                  <a:lnTo>
                    <a:pt x="7110" y="5734"/>
                  </a:lnTo>
                  <a:lnTo>
                    <a:pt x="7121" y="5768"/>
                  </a:lnTo>
                  <a:lnTo>
                    <a:pt x="7156" y="5825"/>
                  </a:lnTo>
                  <a:lnTo>
                    <a:pt x="7212" y="5859"/>
                  </a:lnTo>
                  <a:lnTo>
                    <a:pt x="7247" y="5871"/>
                  </a:lnTo>
                  <a:lnTo>
                    <a:pt x="7281" y="5882"/>
                  </a:lnTo>
                  <a:lnTo>
                    <a:pt x="7315" y="5871"/>
                  </a:lnTo>
                  <a:lnTo>
                    <a:pt x="7349" y="5859"/>
                  </a:lnTo>
                  <a:lnTo>
                    <a:pt x="7406" y="5825"/>
                  </a:lnTo>
                  <a:lnTo>
                    <a:pt x="7451" y="5768"/>
                  </a:lnTo>
                  <a:lnTo>
                    <a:pt x="7463" y="5734"/>
                  </a:lnTo>
                  <a:lnTo>
                    <a:pt x="7463" y="5700"/>
                  </a:lnTo>
                  <a:lnTo>
                    <a:pt x="7451" y="5643"/>
                  </a:lnTo>
                  <a:lnTo>
                    <a:pt x="9442" y="4483"/>
                  </a:lnTo>
                  <a:lnTo>
                    <a:pt x="9442" y="4437"/>
                  </a:lnTo>
                  <a:lnTo>
                    <a:pt x="7429" y="5598"/>
                  </a:lnTo>
                  <a:lnTo>
                    <a:pt x="7406" y="5563"/>
                  </a:lnTo>
                  <a:lnTo>
                    <a:pt x="7372" y="5541"/>
                  </a:lnTo>
                  <a:lnTo>
                    <a:pt x="7326" y="5529"/>
                  </a:lnTo>
                  <a:lnTo>
                    <a:pt x="7281" y="5518"/>
                  </a:lnTo>
                  <a:lnTo>
                    <a:pt x="7247" y="5529"/>
                  </a:lnTo>
                  <a:lnTo>
                    <a:pt x="7201" y="5541"/>
                  </a:lnTo>
                  <a:lnTo>
                    <a:pt x="7167" y="5563"/>
                  </a:lnTo>
                  <a:lnTo>
                    <a:pt x="7144" y="5598"/>
                  </a:lnTo>
                  <a:lnTo>
                    <a:pt x="5108" y="4415"/>
                  </a:lnTo>
                  <a:lnTo>
                    <a:pt x="5119" y="4346"/>
                  </a:lnTo>
                  <a:lnTo>
                    <a:pt x="5119" y="4312"/>
                  </a:lnTo>
                  <a:lnTo>
                    <a:pt x="5108" y="4278"/>
                  </a:lnTo>
                  <a:lnTo>
                    <a:pt x="5063" y="4221"/>
                  </a:lnTo>
                  <a:lnTo>
                    <a:pt x="5006" y="4176"/>
                  </a:lnTo>
                  <a:lnTo>
                    <a:pt x="4937" y="4153"/>
                  </a:lnTo>
                  <a:lnTo>
                    <a:pt x="4937" y="1844"/>
                  </a:lnTo>
                  <a:lnTo>
                    <a:pt x="4983" y="1832"/>
                  </a:lnTo>
                  <a:lnTo>
                    <a:pt x="5028" y="1810"/>
                  </a:lnTo>
                  <a:lnTo>
                    <a:pt x="5063" y="1787"/>
                  </a:lnTo>
                  <a:lnTo>
                    <a:pt x="5097" y="1764"/>
                  </a:lnTo>
                  <a:lnTo>
                    <a:pt x="5119" y="1719"/>
                  </a:lnTo>
                  <a:lnTo>
                    <a:pt x="5142" y="1684"/>
                  </a:lnTo>
                  <a:lnTo>
                    <a:pt x="5154" y="1639"/>
                  </a:lnTo>
                  <a:lnTo>
                    <a:pt x="5165" y="1593"/>
                  </a:lnTo>
                  <a:lnTo>
                    <a:pt x="5154" y="1548"/>
                  </a:lnTo>
                  <a:lnTo>
                    <a:pt x="5142" y="1491"/>
                  </a:lnTo>
                  <a:lnTo>
                    <a:pt x="7076" y="376"/>
                  </a:lnTo>
                  <a:lnTo>
                    <a:pt x="7110" y="422"/>
                  </a:lnTo>
                  <a:lnTo>
                    <a:pt x="7167" y="467"/>
                  </a:lnTo>
                  <a:lnTo>
                    <a:pt x="7224" y="490"/>
                  </a:lnTo>
                  <a:lnTo>
                    <a:pt x="7349" y="490"/>
                  </a:lnTo>
                  <a:lnTo>
                    <a:pt x="7406" y="467"/>
                  </a:lnTo>
                  <a:lnTo>
                    <a:pt x="7463" y="422"/>
                  </a:lnTo>
                  <a:lnTo>
                    <a:pt x="7497" y="376"/>
                  </a:lnTo>
                  <a:lnTo>
                    <a:pt x="9442" y="1502"/>
                  </a:lnTo>
                  <a:lnTo>
                    <a:pt x="9442" y="1446"/>
                  </a:lnTo>
                  <a:lnTo>
                    <a:pt x="7520" y="331"/>
                  </a:lnTo>
                  <a:lnTo>
                    <a:pt x="7531" y="297"/>
                  </a:lnTo>
                  <a:lnTo>
                    <a:pt x="7531" y="251"/>
                  </a:lnTo>
                  <a:lnTo>
                    <a:pt x="7531" y="194"/>
                  </a:lnTo>
                  <a:lnTo>
                    <a:pt x="7508" y="149"/>
                  </a:lnTo>
                  <a:lnTo>
                    <a:pt x="7485" y="103"/>
                  </a:lnTo>
                  <a:lnTo>
                    <a:pt x="7463" y="69"/>
                  </a:lnTo>
                  <a:lnTo>
                    <a:pt x="7417" y="46"/>
                  </a:lnTo>
                  <a:lnTo>
                    <a:pt x="7383" y="24"/>
                  </a:lnTo>
                  <a:lnTo>
                    <a:pt x="7338" y="1"/>
                  </a:lnTo>
                  <a:close/>
                </a:path>
              </a:pathLst>
            </a:custGeom>
            <a:solidFill>
              <a:srgbClr val="FFFFFF">
                <a:alpha val="3240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" name="Google Shape;71;p5"/>
            <p:cNvSpPr/>
            <p:nvPr/>
          </p:nvSpPr>
          <p:spPr>
            <a:xfrm>
              <a:off x="6162634" y="0"/>
              <a:ext cx="2981383" cy="1818136"/>
            </a:xfrm>
            <a:custGeom>
              <a:avLst/>
              <a:gdLst/>
              <a:ahLst/>
              <a:cxnLst/>
              <a:rect l="l" t="t" r="r" b="b"/>
              <a:pathLst>
                <a:path w="28485" h="17371" extrusionOk="0">
                  <a:moveTo>
                    <a:pt x="17052" y="3572"/>
                  </a:moveTo>
                  <a:lnTo>
                    <a:pt x="18986" y="4687"/>
                  </a:lnTo>
                  <a:lnTo>
                    <a:pt x="18974" y="4733"/>
                  </a:lnTo>
                  <a:lnTo>
                    <a:pt x="18963" y="4789"/>
                  </a:lnTo>
                  <a:lnTo>
                    <a:pt x="18974" y="4846"/>
                  </a:lnTo>
                  <a:lnTo>
                    <a:pt x="18986" y="4892"/>
                  </a:lnTo>
                  <a:lnTo>
                    <a:pt x="19008" y="4926"/>
                  </a:lnTo>
                  <a:lnTo>
                    <a:pt x="19031" y="4960"/>
                  </a:lnTo>
                  <a:lnTo>
                    <a:pt x="19065" y="4994"/>
                  </a:lnTo>
                  <a:lnTo>
                    <a:pt x="19111" y="5017"/>
                  </a:lnTo>
                  <a:lnTo>
                    <a:pt x="19145" y="5040"/>
                  </a:lnTo>
                  <a:lnTo>
                    <a:pt x="19202" y="5040"/>
                  </a:lnTo>
                  <a:lnTo>
                    <a:pt x="19202" y="7360"/>
                  </a:lnTo>
                  <a:lnTo>
                    <a:pt x="19133" y="7383"/>
                  </a:lnTo>
                  <a:lnTo>
                    <a:pt x="19077" y="7417"/>
                  </a:lnTo>
                  <a:lnTo>
                    <a:pt x="19031" y="7474"/>
                  </a:lnTo>
                  <a:lnTo>
                    <a:pt x="19031" y="7508"/>
                  </a:lnTo>
                  <a:lnTo>
                    <a:pt x="19020" y="7554"/>
                  </a:lnTo>
                  <a:lnTo>
                    <a:pt x="19031" y="7611"/>
                  </a:lnTo>
                  <a:lnTo>
                    <a:pt x="17063" y="8748"/>
                  </a:lnTo>
                  <a:lnTo>
                    <a:pt x="17029" y="8703"/>
                  </a:lnTo>
                  <a:lnTo>
                    <a:pt x="16972" y="8668"/>
                  </a:lnTo>
                  <a:lnTo>
                    <a:pt x="16915" y="8646"/>
                  </a:lnTo>
                  <a:lnTo>
                    <a:pt x="16847" y="8634"/>
                  </a:lnTo>
                  <a:lnTo>
                    <a:pt x="16779" y="8646"/>
                  </a:lnTo>
                  <a:lnTo>
                    <a:pt x="16722" y="8668"/>
                  </a:lnTo>
                  <a:lnTo>
                    <a:pt x="16665" y="8703"/>
                  </a:lnTo>
                  <a:lnTo>
                    <a:pt x="16631" y="8748"/>
                  </a:lnTo>
                  <a:lnTo>
                    <a:pt x="14708" y="7633"/>
                  </a:lnTo>
                  <a:lnTo>
                    <a:pt x="14720" y="7599"/>
                  </a:lnTo>
                  <a:lnTo>
                    <a:pt x="14720" y="7554"/>
                  </a:lnTo>
                  <a:lnTo>
                    <a:pt x="14720" y="7508"/>
                  </a:lnTo>
                  <a:lnTo>
                    <a:pt x="14708" y="7463"/>
                  </a:lnTo>
                  <a:lnTo>
                    <a:pt x="14686" y="7417"/>
                  </a:lnTo>
                  <a:lnTo>
                    <a:pt x="14663" y="7383"/>
                  </a:lnTo>
                  <a:lnTo>
                    <a:pt x="14629" y="7360"/>
                  </a:lnTo>
                  <a:lnTo>
                    <a:pt x="14583" y="7326"/>
                  </a:lnTo>
                  <a:lnTo>
                    <a:pt x="14549" y="7315"/>
                  </a:lnTo>
                  <a:lnTo>
                    <a:pt x="14504" y="7303"/>
                  </a:lnTo>
                  <a:lnTo>
                    <a:pt x="14504" y="4971"/>
                  </a:lnTo>
                  <a:lnTo>
                    <a:pt x="14561" y="4949"/>
                  </a:lnTo>
                  <a:lnTo>
                    <a:pt x="14606" y="4903"/>
                  </a:lnTo>
                  <a:lnTo>
                    <a:pt x="14640" y="4858"/>
                  </a:lnTo>
                  <a:lnTo>
                    <a:pt x="14652" y="4789"/>
                  </a:lnTo>
                  <a:lnTo>
                    <a:pt x="14640" y="4733"/>
                  </a:lnTo>
                  <a:lnTo>
                    <a:pt x="16642" y="3572"/>
                  </a:lnTo>
                  <a:lnTo>
                    <a:pt x="16676" y="3618"/>
                  </a:lnTo>
                  <a:lnTo>
                    <a:pt x="16722" y="3663"/>
                  </a:lnTo>
                  <a:lnTo>
                    <a:pt x="16779" y="3686"/>
                  </a:lnTo>
                  <a:lnTo>
                    <a:pt x="16915" y="3686"/>
                  </a:lnTo>
                  <a:lnTo>
                    <a:pt x="16972" y="3663"/>
                  </a:lnTo>
                  <a:lnTo>
                    <a:pt x="17018" y="3618"/>
                  </a:lnTo>
                  <a:lnTo>
                    <a:pt x="17052" y="3572"/>
                  </a:lnTo>
                  <a:close/>
                  <a:moveTo>
                    <a:pt x="12285" y="3561"/>
                  </a:moveTo>
                  <a:lnTo>
                    <a:pt x="14310" y="4721"/>
                  </a:lnTo>
                  <a:lnTo>
                    <a:pt x="14299" y="4755"/>
                  </a:lnTo>
                  <a:lnTo>
                    <a:pt x="14299" y="4789"/>
                  </a:lnTo>
                  <a:lnTo>
                    <a:pt x="14310" y="4858"/>
                  </a:lnTo>
                  <a:lnTo>
                    <a:pt x="14344" y="4915"/>
                  </a:lnTo>
                  <a:lnTo>
                    <a:pt x="14390" y="4949"/>
                  </a:lnTo>
                  <a:lnTo>
                    <a:pt x="14458" y="4971"/>
                  </a:lnTo>
                  <a:lnTo>
                    <a:pt x="14458" y="7303"/>
                  </a:lnTo>
                  <a:lnTo>
                    <a:pt x="14413" y="7315"/>
                  </a:lnTo>
                  <a:lnTo>
                    <a:pt x="14367" y="7326"/>
                  </a:lnTo>
                  <a:lnTo>
                    <a:pt x="14333" y="7349"/>
                  </a:lnTo>
                  <a:lnTo>
                    <a:pt x="14299" y="7383"/>
                  </a:lnTo>
                  <a:lnTo>
                    <a:pt x="14265" y="7417"/>
                  </a:lnTo>
                  <a:lnTo>
                    <a:pt x="14242" y="7463"/>
                  </a:lnTo>
                  <a:lnTo>
                    <a:pt x="14231" y="7508"/>
                  </a:lnTo>
                  <a:lnTo>
                    <a:pt x="14231" y="7554"/>
                  </a:lnTo>
                  <a:lnTo>
                    <a:pt x="14231" y="7599"/>
                  </a:lnTo>
                  <a:lnTo>
                    <a:pt x="14242" y="7645"/>
                  </a:lnTo>
                  <a:lnTo>
                    <a:pt x="12263" y="8782"/>
                  </a:lnTo>
                  <a:lnTo>
                    <a:pt x="12229" y="8748"/>
                  </a:lnTo>
                  <a:lnTo>
                    <a:pt x="12194" y="8725"/>
                  </a:lnTo>
                  <a:lnTo>
                    <a:pt x="12149" y="8714"/>
                  </a:lnTo>
                  <a:lnTo>
                    <a:pt x="12103" y="8703"/>
                  </a:lnTo>
                  <a:lnTo>
                    <a:pt x="12058" y="8714"/>
                  </a:lnTo>
                  <a:lnTo>
                    <a:pt x="12012" y="8725"/>
                  </a:lnTo>
                  <a:lnTo>
                    <a:pt x="11978" y="8748"/>
                  </a:lnTo>
                  <a:lnTo>
                    <a:pt x="11956" y="8782"/>
                  </a:lnTo>
                  <a:lnTo>
                    <a:pt x="9976" y="7645"/>
                  </a:lnTo>
                  <a:lnTo>
                    <a:pt x="9988" y="7599"/>
                  </a:lnTo>
                  <a:lnTo>
                    <a:pt x="9988" y="7554"/>
                  </a:lnTo>
                  <a:lnTo>
                    <a:pt x="9988" y="7497"/>
                  </a:lnTo>
                  <a:lnTo>
                    <a:pt x="9976" y="7451"/>
                  </a:lnTo>
                  <a:lnTo>
                    <a:pt x="9954" y="7417"/>
                  </a:lnTo>
                  <a:lnTo>
                    <a:pt x="9919" y="7383"/>
                  </a:lnTo>
                  <a:lnTo>
                    <a:pt x="9885" y="7349"/>
                  </a:lnTo>
                  <a:lnTo>
                    <a:pt x="9851" y="7326"/>
                  </a:lnTo>
                  <a:lnTo>
                    <a:pt x="9806" y="7303"/>
                  </a:lnTo>
                  <a:lnTo>
                    <a:pt x="9760" y="7292"/>
                  </a:lnTo>
                  <a:lnTo>
                    <a:pt x="9760" y="5040"/>
                  </a:lnTo>
                  <a:lnTo>
                    <a:pt x="9806" y="5028"/>
                  </a:lnTo>
                  <a:lnTo>
                    <a:pt x="9851" y="5006"/>
                  </a:lnTo>
                  <a:lnTo>
                    <a:pt x="9885" y="4983"/>
                  </a:lnTo>
                  <a:lnTo>
                    <a:pt x="9919" y="4960"/>
                  </a:lnTo>
                  <a:lnTo>
                    <a:pt x="9942" y="4926"/>
                  </a:lnTo>
                  <a:lnTo>
                    <a:pt x="9965" y="4880"/>
                  </a:lnTo>
                  <a:lnTo>
                    <a:pt x="9976" y="4835"/>
                  </a:lnTo>
                  <a:lnTo>
                    <a:pt x="9976" y="4789"/>
                  </a:lnTo>
                  <a:lnTo>
                    <a:pt x="9976" y="4744"/>
                  </a:lnTo>
                  <a:lnTo>
                    <a:pt x="9965" y="4698"/>
                  </a:lnTo>
                  <a:lnTo>
                    <a:pt x="11921" y="3561"/>
                  </a:lnTo>
                  <a:lnTo>
                    <a:pt x="11956" y="3606"/>
                  </a:lnTo>
                  <a:lnTo>
                    <a:pt x="12001" y="3629"/>
                  </a:lnTo>
                  <a:lnTo>
                    <a:pt x="12047" y="3652"/>
                  </a:lnTo>
                  <a:lnTo>
                    <a:pt x="12103" y="3663"/>
                  </a:lnTo>
                  <a:lnTo>
                    <a:pt x="12160" y="3652"/>
                  </a:lnTo>
                  <a:lnTo>
                    <a:pt x="12217" y="3629"/>
                  </a:lnTo>
                  <a:lnTo>
                    <a:pt x="12251" y="3595"/>
                  </a:lnTo>
                  <a:lnTo>
                    <a:pt x="12285" y="3561"/>
                  </a:lnTo>
                  <a:close/>
                  <a:moveTo>
                    <a:pt x="21795" y="3572"/>
                  </a:moveTo>
                  <a:lnTo>
                    <a:pt x="23763" y="4710"/>
                  </a:lnTo>
                  <a:lnTo>
                    <a:pt x="23741" y="4744"/>
                  </a:lnTo>
                  <a:lnTo>
                    <a:pt x="23741" y="4789"/>
                  </a:lnTo>
                  <a:lnTo>
                    <a:pt x="23741" y="4835"/>
                  </a:lnTo>
                  <a:lnTo>
                    <a:pt x="23752" y="4869"/>
                  </a:lnTo>
                  <a:lnTo>
                    <a:pt x="23775" y="4903"/>
                  </a:lnTo>
                  <a:lnTo>
                    <a:pt x="23797" y="4937"/>
                  </a:lnTo>
                  <a:lnTo>
                    <a:pt x="23832" y="4960"/>
                  </a:lnTo>
                  <a:lnTo>
                    <a:pt x="23866" y="4983"/>
                  </a:lnTo>
                  <a:lnTo>
                    <a:pt x="23900" y="4994"/>
                  </a:lnTo>
                  <a:lnTo>
                    <a:pt x="23934" y="5006"/>
                  </a:lnTo>
                  <a:lnTo>
                    <a:pt x="23934" y="7372"/>
                  </a:lnTo>
                  <a:lnTo>
                    <a:pt x="23877" y="7394"/>
                  </a:lnTo>
                  <a:lnTo>
                    <a:pt x="23832" y="7429"/>
                  </a:lnTo>
                  <a:lnTo>
                    <a:pt x="23797" y="7485"/>
                  </a:lnTo>
                  <a:lnTo>
                    <a:pt x="23786" y="7554"/>
                  </a:lnTo>
                  <a:lnTo>
                    <a:pt x="23786" y="7599"/>
                  </a:lnTo>
                  <a:lnTo>
                    <a:pt x="21761" y="8782"/>
                  </a:lnTo>
                  <a:lnTo>
                    <a:pt x="21727" y="8737"/>
                  </a:lnTo>
                  <a:lnTo>
                    <a:pt x="21682" y="8714"/>
                  </a:lnTo>
                  <a:lnTo>
                    <a:pt x="21636" y="8691"/>
                  </a:lnTo>
                  <a:lnTo>
                    <a:pt x="21534" y="8691"/>
                  </a:lnTo>
                  <a:lnTo>
                    <a:pt x="21488" y="8714"/>
                  </a:lnTo>
                  <a:lnTo>
                    <a:pt x="21454" y="8737"/>
                  </a:lnTo>
                  <a:lnTo>
                    <a:pt x="21420" y="8771"/>
                  </a:lnTo>
                  <a:lnTo>
                    <a:pt x="19395" y="7611"/>
                  </a:lnTo>
                  <a:lnTo>
                    <a:pt x="19406" y="7554"/>
                  </a:lnTo>
                  <a:lnTo>
                    <a:pt x="19395" y="7485"/>
                  </a:lnTo>
                  <a:lnTo>
                    <a:pt x="19361" y="7429"/>
                  </a:lnTo>
                  <a:lnTo>
                    <a:pt x="19304" y="7383"/>
                  </a:lnTo>
                  <a:lnTo>
                    <a:pt x="19247" y="7360"/>
                  </a:lnTo>
                  <a:lnTo>
                    <a:pt x="19247" y="5040"/>
                  </a:lnTo>
                  <a:lnTo>
                    <a:pt x="19293" y="5028"/>
                  </a:lnTo>
                  <a:lnTo>
                    <a:pt x="19327" y="5017"/>
                  </a:lnTo>
                  <a:lnTo>
                    <a:pt x="19372" y="4994"/>
                  </a:lnTo>
                  <a:lnTo>
                    <a:pt x="19406" y="4960"/>
                  </a:lnTo>
                  <a:lnTo>
                    <a:pt x="19429" y="4926"/>
                  </a:lnTo>
                  <a:lnTo>
                    <a:pt x="19452" y="4880"/>
                  </a:lnTo>
                  <a:lnTo>
                    <a:pt x="19463" y="4835"/>
                  </a:lnTo>
                  <a:lnTo>
                    <a:pt x="19463" y="4789"/>
                  </a:lnTo>
                  <a:lnTo>
                    <a:pt x="19463" y="4744"/>
                  </a:lnTo>
                  <a:lnTo>
                    <a:pt x="19441" y="4687"/>
                  </a:lnTo>
                  <a:lnTo>
                    <a:pt x="21386" y="3572"/>
                  </a:lnTo>
                  <a:lnTo>
                    <a:pt x="21420" y="3618"/>
                  </a:lnTo>
                  <a:lnTo>
                    <a:pt x="21465" y="3652"/>
                  </a:lnTo>
                  <a:lnTo>
                    <a:pt x="21522" y="3675"/>
                  </a:lnTo>
                  <a:lnTo>
                    <a:pt x="21591" y="3686"/>
                  </a:lnTo>
                  <a:lnTo>
                    <a:pt x="21647" y="3675"/>
                  </a:lnTo>
                  <a:lnTo>
                    <a:pt x="21704" y="3652"/>
                  </a:lnTo>
                  <a:lnTo>
                    <a:pt x="21750" y="3618"/>
                  </a:lnTo>
                  <a:lnTo>
                    <a:pt x="21795" y="3572"/>
                  </a:lnTo>
                  <a:close/>
                  <a:moveTo>
                    <a:pt x="14686" y="7679"/>
                  </a:moveTo>
                  <a:lnTo>
                    <a:pt x="16608" y="8782"/>
                  </a:lnTo>
                  <a:lnTo>
                    <a:pt x="16585" y="8839"/>
                  </a:lnTo>
                  <a:lnTo>
                    <a:pt x="16585" y="8896"/>
                  </a:lnTo>
                  <a:lnTo>
                    <a:pt x="16585" y="8953"/>
                  </a:lnTo>
                  <a:lnTo>
                    <a:pt x="16597" y="8998"/>
                  </a:lnTo>
                  <a:lnTo>
                    <a:pt x="16620" y="9044"/>
                  </a:lnTo>
                  <a:lnTo>
                    <a:pt x="16654" y="9078"/>
                  </a:lnTo>
                  <a:lnTo>
                    <a:pt x="16688" y="9112"/>
                  </a:lnTo>
                  <a:lnTo>
                    <a:pt x="16733" y="9135"/>
                  </a:lnTo>
                  <a:lnTo>
                    <a:pt x="16779" y="9158"/>
                  </a:lnTo>
                  <a:lnTo>
                    <a:pt x="16824" y="9169"/>
                  </a:lnTo>
                  <a:lnTo>
                    <a:pt x="16824" y="11478"/>
                  </a:lnTo>
                  <a:lnTo>
                    <a:pt x="16767" y="11501"/>
                  </a:lnTo>
                  <a:lnTo>
                    <a:pt x="16711" y="11535"/>
                  </a:lnTo>
                  <a:lnTo>
                    <a:pt x="16676" y="11592"/>
                  </a:lnTo>
                  <a:lnTo>
                    <a:pt x="16665" y="11660"/>
                  </a:lnTo>
                  <a:lnTo>
                    <a:pt x="16676" y="11717"/>
                  </a:lnTo>
                  <a:lnTo>
                    <a:pt x="14617" y="12900"/>
                  </a:lnTo>
                  <a:lnTo>
                    <a:pt x="14583" y="12877"/>
                  </a:lnTo>
                  <a:lnTo>
                    <a:pt x="14549" y="12855"/>
                  </a:lnTo>
                  <a:lnTo>
                    <a:pt x="14515" y="12832"/>
                  </a:lnTo>
                  <a:lnTo>
                    <a:pt x="14435" y="12832"/>
                  </a:lnTo>
                  <a:lnTo>
                    <a:pt x="14401" y="12855"/>
                  </a:lnTo>
                  <a:lnTo>
                    <a:pt x="14367" y="12877"/>
                  </a:lnTo>
                  <a:lnTo>
                    <a:pt x="14344" y="12900"/>
                  </a:lnTo>
                  <a:lnTo>
                    <a:pt x="12331" y="11740"/>
                  </a:lnTo>
                  <a:lnTo>
                    <a:pt x="12342" y="11694"/>
                  </a:lnTo>
                  <a:lnTo>
                    <a:pt x="12342" y="11660"/>
                  </a:lnTo>
                  <a:lnTo>
                    <a:pt x="12342" y="11615"/>
                  </a:lnTo>
                  <a:lnTo>
                    <a:pt x="12331" y="11569"/>
                  </a:lnTo>
                  <a:lnTo>
                    <a:pt x="12308" y="11535"/>
                  </a:lnTo>
                  <a:lnTo>
                    <a:pt x="12285" y="11501"/>
                  </a:lnTo>
                  <a:lnTo>
                    <a:pt x="12251" y="11467"/>
                  </a:lnTo>
                  <a:lnTo>
                    <a:pt x="12217" y="11444"/>
                  </a:lnTo>
                  <a:lnTo>
                    <a:pt x="12172" y="11433"/>
                  </a:lnTo>
                  <a:lnTo>
                    <a:pt x="12126" y="11421"/>
                  </a:lnTo>
                  <a:lnTo>
                    <a:pt x="12126" y="9089"/>
                  </a:lnTo>
                  <a:lnTo>
                    <a:pt x="12194" y="9067"/>
                  </a:lnTo>
                  <a:lnTo>
                    <a:pt x="12251" y="9021"/>
                  </a:lnTo>
                  <a:lnTo>
                    <a:pt x="12285" y="8964"/>
                  </a:lnTo>
                  <a:lnTo>
                    <a:pt x="12297" y="8896"/>
                  </a:lnTo>
                  <a:lnTo>
                    <a:pt x="12297" y="8862"/>
                  </a:lnTo>
                  <a:lnTo>
                    <a:pt x="12285" y="8828"/>
                  </a:lnTo>
                  <a:lnTo>
                    <a:pt x="14265" y="7679"/>
                  </a:lnTo>
                  <a:lnTo>
                    <a:pt x="14310" y="7724"/>
                  </a:lnTo>
                  <a:lnTo>
                    <a:pt x="14356" y="7770"/>
                  </a:lnTo>
                  <a:lnTo>
                    <a:pt x="14413" y="7793"/>
                  </a:lnTo>
                  <a:lnTo>
                    <a:pt x="14538" y="7793"/>
                  </a:lnTo>
                  <a:lnTo>
                    <a:pt x="14595" y="7758"/>
                  </a:lnTo>
                  <a:lnTo>
                    <a:pt x="14652" y="7724"/>
                  </a:lnTo>
                  <a:lnTo>
                    <a:pt x="14686" y="7679"/>
                  </a:lnTo>
                  <a:close/>
                  <a:moveTo>
                    <a:pt x="2764" y="11751"/>
                  </a:moveTo>
                  <a:lnTo>
                    <a:pt x="4755" y="12889"/>
                  </a:lnTo>
                  <a:lnTo>
                    <a:pt x="4744" y="12946"/>
                  </a:lnTo>
                  <a:lnTo>
                    <a:pt x="4732" y="13002"/>
                  </a:lnTo>
                  <a:lnTo>
                    <a:pt x="4732" y="13048"/>
                  </a:lnTo>
                  <a:lnTo>
                    <a:pt x="4755" y="13105"/>
                  </a:lnTo>
                  <a:lnTo>
                    <a:pt x="4778" y="13139"/>
                  </a:lnTo>
                  <a:lnTo>
                    <a:pt x="4800" y="13184"/>
                  </a:lnTo>
                  <a:lnTo>
                    <a:pt x="4835" y="13219"/>
                  </a:lnTo>
                  <a:lnTo>
                    <a:pt x="4880" y="13241"/>
                  </a:lnTo>
                  <a:lnTo>
                    <a:pt x="4926" y="13253"/>
                  </a:lnTo>
                  <a:lnTo>
                    <a:pt x="4971" y="13264"/>
                  </a:lnTo>
                  <a:lnTo>
                    <a:pt x="4971" y="15505"/>
                  </a:lnTo>
                  <a:lnTo>
                    <a:pt x="4926" y="15516"/>
                  </a:lnTo>
                  <a:lnTo>
                    <a:pt x="4880" y="15528"/>
                  </a:lnTo>
                  <a:lnTo>
                    <a:pt x="4846" y="15551"/>
                  </a:lnTo>
                  <a:lnTo>
                    <a:pt x="4800" y="15585"/>
                  </a:lnTo>
                  <a:lnTo>
                    <a:pt x="4778" y="15619"/>
                  </a:lnTo>
                  <a:lnTo>
                    <a:pt x="4755" y="15664"/>
                  </a:lnTo>
                  <a:lnTo>
                    <a:pt x="4744" y="15710"/>
                  </a:lnTo>
                  <a:lnTo>
                    <a:pt x="4732" y="15755"/>
                  </a:lnTo>
                  <a:lnTo>
                    <a:pt x="4744" y="15812"/>
                  </a:lnTo>
                  <a:lnTo>
                    <a:pt x="4755" y="15858"/>
                  </a:lnTo>
                  <a:lnTo>
                    <a:pt x="2833" y="16961"/>
                  </a:lnTo>
                  <a:lnTo>
                    <a:pt x="2798" y="16916"/>
                  </a:lnTo>
                  <a:lnTo>
                    <a:pt x="2742" y="16881"/>
                  </a:lnTo>
                  <a:lnTo>
                    <a:pt x="2685" y="16859"/>
                  </a:lnTo>
                  <a:lnTo>
                    <a:pt x="2560" y="16859"/>
                  </a:lnTo>
                  <a:lnTo>
                    <a:pt x="2503" y="16881"/>
                  </a:lnTo>
                  <a:lnTo>
                    <a:pt x="2457" y="16916"/>
                  </a:lnTo>
                  <a:lnTo>
                    <a:pt x="2412" y="16961"/>
                  </a:lnTo>
                  <a:lnTo>
                    <a:pt x="489" y="15846"/>
                  </a:lnTo>
                  <a:lnTo>
                    <a:pt x="501" y="15812"/>
                  </a:lnTo>
                  <a:lnTo>
                    <a:pt x="501" y="15755"/>
                  </a:lnTo>
                  <a:lnTo>
                    <a:pt x="501" y="15710"/>
                  </a:lnTo>
                  <a:lnTo>
                    <a:pt x="489" y="15664"/>
                  </a:lnTo>
                  <a:lnTo>
                    <a:pt x="466" y="15630"/>
                  </a:lnTo>
                  <a:lnTo>
                    <a:pt x="444" y="15596"/>
                  </a:lnTo>
                  <a:lnTo>
                    <a:pt x="410" y="15562"/>
                  </a:lnTo>
                  <a:lnTo>
                    <a:pt x="364" y="15539"/>
                  </a:lnTo>
                  <a:lnTo>
                    <a:pt x="330" y="15516"/>
                  </a:lnTo>
                  <a:lnTo>
                    <a:pt x="284" y="15516"/>
                  </a:lnTo>
                  <a:lnTo>
                    <a:pt x="284" y="13230"/>
                  </a:lnTo>
                  <a:lnTo>
                    <a:pt x="319" y="13219"/>
                  </a:lnTo>
                  <a:lnTo>
                    <a:pt x="364" y="13207"/>
                  </a:lnTo>
                  <a:lnTo>
                    <a:pt x="398" y="13184"/>
                  </a:lnTo>
                  <a:lnTo>
                    <a:pt x="421" y="13162"/>
                  </a:lnTo>
                  <a:lnTo>
                    <a:pt x="455" y="13128"/>
                  </a:lnTo>
                  <a:lnTo>
                    <a:pt x="466" y="13082"/>
                  </a:lnTo>
                  <a:lnTo>
                    <a:pt x="478" y="13048"/>
                  </a:lnTo>
                  <a:lnTo>
                    <a:pt x="489" y="13002"/>
                  </a:lnTo>
                  <a:lnTo>
                    <a:pt x="478" y="12957"/>
                  </a:lnTo>
                  <a:lnTo>
                    <a:pt x="466" y="12911"/>
                  </a:lnTo>
                  <a:lnTo>
                    <a:pt x="2480" y="11751"/>
                  </a:lnTo>
                  <a:lnTo>
                    <a:pt x="2514" y="11785"/>
                  </a:lnTo>
                  <a:lnTo>
                    <a:pt x="2548" y="11808"/>
                  </a:lnTo>
                  <a:lnTo>
                    <a:pt x="2582" y="11819"/>
                  </a:lnTo>
                  <a:lnTo>
                    <a:pt x="2628" y="11831"/>
                  </a:lnTo>
                  <a:lnTo>
                    <a:pt x="2673" y="11819"/>
                  </a:lnTo>
                  <a:lnTo>
                    <a:pt x="2707" y="11808"/>
                  </a:lnTo>
                  <a:lnTo>
                    <a:pt x="2742" y="11785"/>
                  </a:lnTo>
                  <a:lnTo>
                    <a:pt x="2764" y="11751"/>
                  </a:lnTo>
                  <a:close/>
                  <a:moveTo>
                    <a:pt x="7587" y="11797"/>
                  </a:moveTo>
                  <a:lnTo>
                    <a:pt x="9499" y="12889"/>
                  </a:lnTo>
                  <a:lnTo>
                    <a:pt x="9476" y="12946"/>
                  </a:lnTo>
                  <a:lnTo>
                    <a:pt x="9464" y="13002"/>
                  </a:lnTo>
                  <a:lnTo>
                    <a:pt x="9476" y="13059"/>
                  </a:lnTo>
                  <a:lnTo>
                    <a:pt x="9487" y="13105"/>
                  </a:lnTo>
                  <a:lnTo>
                    <a:pt x="9510" y="13150"/>
                  </a:lnTo>
                  <a:lnTo>
                    <a:pt x="9544" y="13184"/>
                  </a:lnTo>
                  <a:lnTo>
                    <a:pt x="9578" y="13219"/>
                  </a:lnTo>
                  <a:lnTo>
                    <a:pt x="9624" y="13241"/>
                  </a:lnTo>
                  <a:lnTo>
                    <a:pt x="9669" y="13264"/>
                  </a:lnTo>
                  <a:lnTo>
                    <a:pt x="9715" y="13264"/>
                  </a:lnTo>
                  <a:lnTo>
                    <a:pt x="9715" y="15516"/>
                  </a:lnTo>
                  <a:lnTo>
                    <a:pt x="9669" y="15528"/>
                  </a:lnTo>
                  <a:lnTo>
                    <a:pt x="9624" y="15539"/>
                  </a:lnTo>
                  <a:lnTo>
                    <a:pt x="9590" y="15562"/>
                  </a:lnTo>
                  <a:lnTo>
                    <a:pt x="9555" y="15596"/>
                  </a:lnTo>
                  <a:lnTo>
                    <a:pt x="9533" y="15630"/>
                  </a:lnTo>
                  <a:lnTo>
                    <a:pt x="9510" y="15664"/>
                  </a:lnTo>
                  <a:lnTo>
                    <a:pt x="9499" y="15710"/>
                  </a:lnTo>
                  <a:lnTo>
                    <a:pt x="9487" y="15755"/>
                  </a:lnTo>
                  <a:lnTo>
                    <a:pt x="9499" y="15812"/>
                  </a:lnTo>
                  <a:lnTo>
                    <a:pt x="9510" y="15846"/>
                  </a:lnTo>
                  <a:lnTo>
                    <a:pt x="7587" y="16961"/>
                  </a:lnTo>
                  <a:lnTo>
                    <a:pt x="7542" y="16916"/>
                  </a:lnTo>
                  <a:lnTo>
                    <a:pt x="7485" y="16881"/>
                  </a:lnTo>
                  <a:lnTo>
                    <a:pt x="7428" y="16859"/>
                  </a:lnTo>
                  <a:lnTo>
                    <a:pt x="7371" y="16847"/>
                  </a:lnTo>
                  <a:lnTo>
                    <a:pt x="7303" y="16859"/>
                  </a:lnTo>
                  <a:lnTo>
                    <a:pt x="7246" y="16881"/>
                  </a:lnTo>
                  <a:lnTo>
                    <a:pt x="7189" y="16916"/>
                  </a:lnTo>
                  <a:lnTo>
                    <a:pt x="7155" y="16961"/>
                  </a:lnTo>
                  <a:lnTo>
                    <a:pt x="5233" y="15858"/>
                  </a:lnTo>
                  <a:lnTo>
                    <a:pt x="5255" y="15812"/>
                  </a:lnTo>
                  <a:lnTo>
                    <a:pt x="5255" y="15755"/>
                  </a:lnTo>
                  <a:lnTo>
                    <a:pt x="5255" y="15710"/>
                  </a:lnTo>
                  <a:lnTo>
                    <a:pt x="5233" y="15664"/>
                  </a:lnTo>
                  <a:lnTo>
                    <a:pt x="5210" y="15619"/>
                  </a:lnTo>
                  <a:lnTo>
                    <a:pt x="5187" y="15585"/>
                  </a:lnTo>
                  <a:lnTo>
                    <a:pt x="5153" y="15551"/>
                  </a:lnTo>
                  <a:lnTo>
                    <a:pt x="5108" y="15528"/>
                  </a:lnTo>
                  <a:lnTo>
                    <a:pt x="5062" y="15516"/>
                  </a:lnTo>
                  <a:lnTo>
                    <a:pt x="5017" y="15505"/>
                  </a:lnTo>
                  <a:lnTo>
                    <a:pt x="5017" y="13264"/>
                  </a:lnTo>
                  <a:lnTo>
                    <a:pt x="5073" y="13253"/>
                  </a:lnTo>
                  <a:lnTo>
                    <a:pt x="5119" y="13241"/>
                  </a:lnTo>
                  <a:lnTo>
                    <a:pt x="5153" y="13219"/>
                  </a:lnTo>
                  <a:lnTo>
                    <a:pt x="5187" y="13184"/>
                  </a:lnTo>
                  <a:lnTo>
                    <a:pt x="5221" y="13139"/>
                  </a:lnTo>
                  <a:lnTo>
                    <a:pt x="5244" y="13105"/>
                  </a:lnTo>
                  <a:lnTo>
                    <a:pt x="5255" y="13048"/>
                  </a:lnTo>
                  <a:lnTo>
                    <a:pt x="5255" y="13002"/>
                  </a:lnTo>
                  <a:lnTo>
                    <a:pt x="5255" y="12946"/>
                  </a:lnTo>
                  <a:lnTo>
                    <a:pt x="5233" y="12900"/>
                  </a:lnTo>
                  <a:lnTo>
                    <a:pt x="7144" y="11797"/>
                  </a:lnTo>
                  <a:lnTo>
                    <a:pt x="7178" y="11842"/>
                  </a:lnTo>
                  <a:lnTo>
                    <a:pt x="7235" y="11888"/>
                  </a:lnTo>
                  <a:lnTo>
                    <a:pt x="7292" y="11910"/>
                  </a:lnTo>
                  <a:lnTo>
                    <a:pt x="7371" y="11922"/>
                  </a:lnTo>
                  <a:lnTo>
                    <a:pt x="7440" y="11910"/>
                  </a:lnTo>
                  <a:lnTo>
                    <a:pt x="7496" y="11888"/>
                  </a:lnTo>
                  <a:lnTo>
                    <a:pt x="7553" y="11842"/>
                  </a:lnTo>
                  <a:lnTo>
                    <a:pt x="7587" y="11797"/>
                  </a:lnTo>
                  <a:close/>
                  <a:moveTo>
                    <a:pt x="12308" y="11785"/>
                  </a:moveTo>
                  <a:lnTo>
                    <a:pt x="14322" y="12934"/>
                  </a:lnTo>
                  <a:lnTo>
                    <a:pt x="14310" y="13002"/>
                  </a:lnTo>
                  <a:lnTo>
                    <a:pt x="14322" y="13059"/>
                  </a:lnTo>
                  <a:lnTo>
                    <a:pt x="14344" y="13116"/>
                  </a:lnTo>
                  <a:lnTo>
                    <a:pt x="14401" y="13150"/>
                  </a:lnTo>
                  <a:lnTo>
                    <a:pt x="14458" y="13173"/>
                  </a:lnTo>
                  <a:lnTo>
                    <a:pt x="14458" y="15505"/>
                  </a:lnTo>
                  <a:lnTo>
                    <a:pt x="14413" y="15516"/>
                  </a:lnTo>
                  <a:lnTo>
                    <a:pt x="14367" y="15528"/>
                  </a:lnTo>
                  <a:lnTo>
                    <a:pt x="14322" y="15551"/>
                  </a:lnTo>
                  <a:lnTo>
                    <a:pt x="14288" y="15585"/>
                  </a:lnTo>
                  <a:lnTo>
                    <a:pt x="14253" y="15619"/>
                  </a:lnTo>
                  <a:lnTo>
                    <a:pt x="14231" y="15664"/>
                  </a:lnTo>
                  <a:lnTo>
                    <a:pt x="14219" y="15710"/>
                  </a:lnTo>
                  <a:lnTo>
                    <a:pt x="14219" y="15755"/>
                  </a:lnTo>
                  <a:lnTo>
                    <a:pt x="14219" y="15812"/>
                  </a:lnTo>
                  <a:lnTo>
                    <a:pt x="14231" y="15858"/>
                  </a:lnTo>
                  <a:lnTo>
                    <a:pt x="12285" y="16984"/>
                  </a:lnTo>
                  <a:lnTo>
                    <a:pt x="12251" y="16950"/>
                  </a:lnTo>
                  <a:lnTo>
                    <a:pt x="12206" y="16916"/>
                  </a:lnTo>
                  <a:lnTo>
                    <a:pt x="12160" y="16893"/>
                  </a:lnTo>
                  <a:lnTo>
                    <a:pt x="12058" y="16893"/>
                  </a:lnTo>
                  <a:lnTo>
                    <a:pt x="12001" y="16916"/>
                  </a:lnTo>
                  <a:lnTo>
                    <a:pt x="11967" y="16950"/>
                  </a:lnTo>
                  <a:lnTo>
                    <a:pt x="11933" y="16984"/>
                  </a:lnTo>
                  <a:lnTo>
                    <a:pt x="9965" y="15846"/>
                  </a:lnTo>
                  <a:lnTo>
                    <a:pt x="9976" y="15801"/>
                  </a:lnTo>
                  <a:lnTo>
                    <a:pt x="9988" y="15755"/>
                  </a:lnTo>
                  <a:lnTo>
                    <a:pt x="9976" y="15710"/>
                  </a:lnTo>
                  <a:lnTo>
                    <a:pt x="9965" y="15664"/>
                  </a:lnTo>
                  <a:lnTo>
                    <a:pt x="9942" y="15630"/>
                  </a:lnTo>
                  <a:lnTo>
                    <a:pt x="9919" y="15596"/>
                  </a:lnTo>
                  <a:lnTo>
                    <a:pt x="9885" y="15562"/>
                  </a:lnTo>
                  <a:lnTo>
                    <a:pt x="9851" y="15539"/>
                  </a:lnTo>
                  <a:lnTo>
                    <a:pt x="9806" y="15528"/>
                  </a:lnTo>
                  <a:lnTo>
                    <a:pt x="9760" y="15516"/>
                  </a:lnTo>
                  <a:lnTo>
                    <a:pt x="9760" y="13264"/>
                  </a:lnTo>
                  <a:lnTo>
                    <a:pt x="9806" y="13264"/>
                  </a:lnTo>
                  <a:lnTo>
                    <a:pt x="9851" y="13241"/>
                  </a:lnTo>
                  <a:lnTo>
                    <a:pt x="9897" y="13219"/>
                  </a:lnTo>
                  <a:lnTo>
                    <a:pt x="9931" y="13184"/>
                  </a:lnTo>
                  <a:lnTo>
                    <a:pt x="9965" y="13139"/>
                  </a:lnTo>
                  <a:lnTo>
                    <a:pt x="9988" y="13105"/>
                  </a:lnTo>
                  <a:lnTo>
                    <a:pt x="9999" y="13059"/>
                  </a:lnTo>
                  <a:lnTo>
                    <a:pt x="9999" y="13002"/>
                  </a:lnTo>
                  <a:lnTo>
                    <a:pt x="9999" y="12946"/>
                  </a:lnTo>
                  <a:lnTo>
                    <a:pt x="9976" y="12889"/>
                  </a:lnTo>
                  <a:lnTo>
                    <a:pt x="11899" y="11785"/>
                  </a:lnTo>
                  <a:lnTo>
                    <a:pt x="11944" y="11831"/>
                  </a:lnTo>
                  <a:lnTo>
                    <a:pt x="11990" y="11865"/>
                  </a:lnTo>
                  <a:lnTo>
                    <a:pt x="12047" y="11888"/>
                  </a:lnTo>
                  <a:lnTo>
                    <a:pt x="12103" y="11899"/>
                  </a:lnTo>
                  <a:lnTo>
                    <a:pt x="12172" y="11888"/>
                  </a:lnTo>
                  <a:lnTo>
                    <a:pt x="12229" y="11865"/>
                  </a:lnTo>
                  <a:lnTo>
                    <a:pt x="12274" y="11831"/>
                  </a:lnTo>
                  <a:lnTo>
                    <a:pt x="12308" y="11785"/>
                  </a:lnTo>
                  <a:close/>
                  <a:moveTo>
                    <a:pt x="3777" y="0"/>
                  </a:moveTo>
                  <a:lnTo>
                    <a:pt x="2787" y="569"/>
                  </a:lnTo>
                  <a:lnTo>
                    <a:pt x="2764" y="535"/>
                  </a:lnTo>
                  <a:lnTo>
                    <a:pt x="2719" y="501"/>
                  </a:lnTo>
                  <a:lnTo>
                    <a:pt x="2673" y="490"/>
                  </a:lnTo>
                  <a:lnTo>
                    <a:pt x="2628" y="478"/>
                  </a:lnTo>
                  <a:lnTo>
                    <a:pt x="2582" y="490"/>
                  </a:lnTo>
                  <a:lnTo>
                    <a:pt x="2548" y="501"/>
                  </a:lnTo>
                  <a:lnTo>
                    <a:pt x="2514" y="512"/>
                  </a:lnTo>
                  <a:lnTo>
                    <a:pt x="2480" y="546"/>
                  </a:lnTo>
                  <a:lnTo>
                    <a:pt x="2457" y="569"/>
                  </a:lnTo>
                  <a:lnTo>
                    <a:pt x="2434" y="603"/>
                  </a:lnTo>
                  <a:lnTo>
                    <a:pt x="2423" y="649"/>
                  </a:lnTo>
                  <a:lnTo>
                    <a:pt x="2423" y="683"/>
                  </a:lnTo>
                  <a:lnTo>
                    <a:pt x="2423" y="728"/>
                  </a:lnTo>
                  <a:lnTo>
                    <a:pt x="2434" y="763"/>
                  </a:lnTo>
                  <a:lnTo>
                    <a:pt x="2469" y="831"/>
                  </a:lnTo>
                  <a:lnTo>
                    <a:pt x="2537" y="876"/>
                  </a:lnTo>
                  <a:lnTo>
                    <a:pt x="2571" y="888"/>
                  </a:lnTo>
                  <a:lnTo>
                    <a:pt x="2605" y="888"/>
                  </a:lnTo>
                  <a:lnTo>
                    <a:pt x="2605" y="3231"/>
                  </a:lnTo>
                  <a:lnTo>
                    <a:pt x="2560" y="3231"/>
                  </a:lnTo>
                  <a:lnTo>
                    <a:pt x="2525" y="3254"/>
                  </a:lnTo>
                  <a:lnTo>
                    <a:pt x="2491" y="3265"/>
                  </a:lnTo>
                  <a:lnTo>
                    <a:pt x="2457" y="3299"/>
                  </a:lnTo>
                  <a:lnTo>
                    <a:pt x="2434" y="3333"/>
                  </a:lnTo>
                  <a:lnTo>
                    <a:pt x="2423" y="3367"/>
                  </a:lnTo>
                  <a:lnTo>
                    <a:pt x="2412" y="3402"/>
                  </a:lnTo>
                  <a:lnTo>
                    <a:pt x="2400" y="3447"/>
                  </a:lnTo>
                  <a:lnTo>
                    <a:pt x="2412" y="3493"/>
                  </a:lnTo>
                  <a:lnTo>
                    <a:pt x="2423" y="3527"/>
                  </a:lnTo>
                  <a:lnTo>
                    <a:pt x="2446" y="3572"/>
                  </a:lnTo>
                  <a:lnTo>
                    <a:pt x="2469" y="3606"/>
                  </a:lnTo>
                  <a:lnTo>
                    <a:pt x="2503" y="3629"/>
                  </a:lnTo>
                  <a:lnTo>
                    <a:pt x="2537" y="3652"/>
                  </a:lnTo>
                  <a:lnTo>
                    <a:pt x="2582" y="3663"/>
                  </a:lnTo>
                  <a:lnTo>
                    <a:pt x="2685" y="3663"/>
                  </a:lnTo>
                  <a:lnTo>
                    <a:pt x="2730" y="3641"/>
                  </a:lnTo>
                  <a:lnTo>
                    <a:pt x="2776" y="3606"/>
                  </a:lnTo>
                  <a:lnTo>
                    <a:pt x="2810" y="3561"/>
                  </a:lnTo>
                  <a:lnTo>
                    <a:pt x="4812" y="4710"/>
                  </a:lnTo>
                  <a:lnTo>
                    <a:pt x="4800" y="4755"/>
                  </a:lnTo>
                  <a:lnTo>
                    <a:pt x="4789" y="4789"/>
                  </a:lnTo>
                  <a:lnTo>
                    <a:pt x="4800" y="4835"/>
                  </a:lnTo>
                  <a:lnTo>
                    <a:pt x="4812" y="4869"/>
                  </a:lnTo>
                  <a:lnTo>
                    <a:pt x="4823" y="4903"/>
                  </a:lnTo>
                  <a:lnTo>
                    <a:pt x="4846" y="4937"/>
                  </a:lnTo>
                  <a:lnTo>
                    <a:pt x="4880" y="4960"/>
                  </a:lnTo>
                  <a:lnTo>
                    <a:pt x="4914" y="4983"/>
                  </a:lnTo>
                  <a:lnTo>
                    <a:pt x="4960" y="4994"/>
                  </a:lnTo>
                  <a:lnTo>
                    <a:pt x="5039" y="4994"/>
                  </a:lnTo>
                  <a:lnTo>
                    <a:pt x="5073" y="4983"/>
                  </a:lnTo>
                  <a:lnTo>
                    <a:pt x="5108" y="4960"/>
                  </a:lnTo>
                  <a:lnTo>
                    <a:pt x="5142" y="4937"/>
                  </a:lnTo>
                  <a:lnTo>
                    <a:pt x="5164" y="4903"/>
                  </a:lnTo>
                  <a:lnTo>
                    <a:pt x="5187" y="4869"/>
                  </a:lnTo>
                  <a:lnTo>
                    <a:pt x="5199" y="4835"/>
                  </a:lnTo>
                  <a:lnTo>
                    <a:pt x="5199" y="4789"/>
                  </a:lnTo>
                  <a:lnTo>
                    <a:pt x="5199" y="4755"/>
                  </a:lnTo>
                  <a:lnTo>
                    <a:pt x="5187" y="4710"/>
                  </a:lnTo>
                  <a:lnTo>
                    <a:pt x="7178" y="3561"/>
                  </a:lnTo>
                  <a:lnTo>
                    <a:pt x="7212" y="3606"/>
                  </a:lnTo>
                  <a:lnTo>
                    <a:pt x="7258" y="3641"/>
                  </a:lnTo>
                  <a:lnTo>
                    <a:pt x="7303" y="3663"/>
                  </a:lnTo>
                  <a:lnTo>
                    <a:pt x="7371" y="3675"/>
                  </a:lnTo>
                  <a:lnTo>
                    <a:pt x="7428" y="3663"/>
                  </a:lnTo>
                  <a:lnTo>
                    <a:pt x="7474" y="3641"/>
                  </a:lnTo>
                  <a:lnTo>
                    <a:pt x="7519" y="3606"/>
                  </a:lnTo>
                  <a:lnTo>
                    <a:pt x="7553" y="3561"/>
                  </a:lnTo>
                  <a:lnTo>
                    <a:pt x="9510" y="4687"/>
                  </a:lnTo>
                  <a:lnTo>
                    <a:pt x="9499" y="4744"/>
                  </a:lnTo>
                  <a:lnTo>
                    <a:pt x="9487" y="4789"/>
                  </a:lnTo>
                  <a:lnTo>
                    <a:pt x="9499" y="4835"/>
                  </a:lnTo>
                  <a:lnTo>
                    <a:pt x="9510" y="4880"/>
                  </a:lnTo>
                  <a:lnTo>
                    <a:pt x="9533" y="4926"/>
                  </a:lnTo>
                  <a:lnTo>
                    <a:pt x="9555" y="4960"/>
                  </a:lnTo>
                  <a:lnTo>
                    <a:pt x="9590" y="4983"/>
                  </a:lnTo>
                  <a:lnTo>
                    <a:pt x="9624" y="5017"/>
                  </a:lnTo>
                  <a:lnTo>
                    <a:pt x="9669" y="5028"/>
                  </a:lnTo>
                  <a:lnTo>
                    <a:pt x="9715" y="5040"/>
                  </a:lnTo>
                  <a:lnTo>
                    <a:pt x="9715" y="7292"/>
                  </a:lnTo>
                  <a:lnTo>
                    <a:pt x="9669" y="7303"/>
                  </a:lnTo>
                  <a:lnTo>
                    <a:pt x="9624" y="7326"/>
                  </a:lnTo>
                  <a:lnTo>
                    <a:pt x="9578" y="7349"/>
                  </a:lnTo>
                  <a:lnTo>
                    <a:pt x="9544" y="7372"/>
                  </a:lnTo>
                  <a:lnTo>
                    <a:pt x="9521" y="7417"/>
                  </a:lnTo>
                  <a:lnTo>
                    <a:pt x="9499" y="7451"/>
                  </a:lnTo>
                  <a:lnTo>
                    <a:pt x="9487" y="7497"/>
                  </a:lnTo>
                  <a:lnTo>
                    <a:pt x="9476" y="7554"/>
                  </a:lnTo>
                  <a:lnTo>
                    <a:pt x="9487" y="7599"/>
                  </a:lnTo>
                  <a:lnTo>
                    <a:pt x="9499" y="7645"/>
                  </a:lnTo>
                  <a:lnTo>
                    <a:pt x="9521" y="7690"/>
                  </a:lnTo>
                  <a:lnTo>
                    <a:pt x="9555" y="7736"/>
                  </a:lnTo>
                  <a:lnTo>
                    <a:pt x="9590" y="7758"/>
                  </a:lnTo>
                  <a:lnTo>
                    <a:pt x="9635" y="7781"/>
                  </a:lnTo>
                  <a:lnTo>
                    <a:pt x="9681" y="7804"/>
                  </a:lnTo>
                  <a:lnTo>
                    <a:pt x="9737" y="7804"/>
                  </a:lnTo>
                  <a:lnTo>
                    <a:pt x="9806" y="7793"/>
                  </a:lnTo>
                  <a:lnTo>
                    <a:pt x="9863" y="7770"/>
                  </a:lnTo>
                  <a:lnTo>
                    <a:pt x="9908" y="7736"/>
                  </a:lnTo>
                  <a:lnTo>
                    <a:pt x="9954" y="7679"/>
                  </a:lnTo>
                  <a:lnTo>
                    <a:pt x="11933" y="8828"/>
                  </a:lnTo>
                  <a:lnTo>
                    <a:pt x="11921" y="8862"/>
                  </a:lnTo>
                  <a:lnTo>
                    <a:pt x="11910" y="8896"/>
                  </a:lnTo>
                  <a:lnTo>
                    <a:pt x="11910" y="8930"/>
                  </a:lnTo>
                  <a:lnTo>
                    <a:pt x="11921" y="8964"/>
                  </a:lnTo>
                  <a:lnTo>
                    <a:pt x="11967" y="9032"/>
                  </a:lnTo>
                  <a:lnTo>
                    <a:pt x="12012" y="9067"/>
                  </a:lnTo>
                  <a:lnTo>
                    <a:pt x="12081" y="9089"/>
                  </a:lnTo>
                  <a:lnTo>
                    <a:pt x="12081" y="11421"/>
                  </a:lnTo>
                  <a:lnTo>
                    <a:pt x="12047" y="11433"/>
                  </a:lnTo>
                  <a:lnTo>
                    <a:pt x="12001" y="11444"/>
                  </a:lnTo>
                  <a:lnTo>
                    <a:pt x="11967" y="11467"/>
                  </a:lnTo>
                  <a:lnTo>
                    <a:pt x="11933" y="11490"/>
                  </a:lnTo>
                  <a:lnTo>
                    <a:pt x="11899" y="11524"/>
                  </a:lnTo>
                  <a:lnTo>
                    <a:pt x="11887" y="11569"/>
                  </a:lnTo>
                  <a:lnTo>
                    <a:pt x="11876" y="11615"/>
                  </a:lnTo>
                  <a:lnTo>
                    <a:pt x="11865" y="11660"/>
                  </a:lnTo>
                  <a:lnTo>
                    <a:pt x="11876" y="11706"/>
                  </a:lnTo>
                  <a:lnTo>
                    <a:pt x="11887" y="11740"/>
                  </a:lnTo>
                  <a:lnTo>
                    <a:pt x="9954" y="12855"/>
                  </a:lnTo>
                  <a:lnTo>
                    <a:pt x="9919" y="12809"/>
                  </a:lnTo>
                  <a:lnTo>
                    <a:pt x="9863" y="12764"/>
                  </a:lnTo>
                  <a:lnTo>
                    <a:pt x="9806" y="12741"/>
                  </a:lnTo>
                  <a:lnTo>
                    <a:pt x="9669" y="12741"/>
                  </a:lnTo>
                  <a:lnTo>
                    <a:pt x="9612" y="12764"/>
                  </a:lnTo>
                  <a:lnTo>
                    <a:pt x="9555" y="12809"/>
                  </a:lnTo>
                  <a:lnTo>
                    <a:pt x="9521" y="12855"/>
                  </a:lnTo>
                  <a:lnTo>
                    <a:pt x="7610" y="11751"/>
                  </a:lnTo>
                  <a:lnTo>
                    <a:pt x="7622" y="11706"/>
                  </a:lnTo>
                  <a:lnTo>
                    <a:pt x="7633" y="11660"/>
                  </a:lnTo>
                  <a:lnTo>
                    <a:pt x="7622" y="11603"/>
                  </a:lnTo>
                  <a:lnTo>
                    <a:pt x="7610" y="11558"/>
                  </a:lnTo>
                  <a:lnTo>
                    <a:pt x="7587" y="11512"/>
                  </a:lnTo>
                  <a:lnTo>
                    <a:pt x="7553" y="11467"/>
                  </a:lnTo>
                  <a:lnTo>
                    <a:pt x="7519" y="11433"/>
                  </a:lnTo>
                  <a:lnTo>
                    <a:pt x="7474" y="11410"/>
                  </a:lnTo>
                  <a:lnTo>
                    <a:pt x="7417" y="11399"/>
                  </a:lnTo>
                  <a:lnTo>
                    <a:pt x="7371" y="11387"/>
                  </a:lnTo>
                  <a:lnTo>
                    <a:pt x="7314" y="11399"/>
                  </a:lnTo>
                  <a:lnTo>
                    <a:pt x="7258" y="11410"/>
                  </a:lnTo>
                  <a:lnTo>
                    <a:pt x="7212" y="11433"/>
                  </a:lnTo>
                  <a:lnTo>
                    <a:pt x="7178" y="11467"/>
                  </a:lnTo>
                  <a:lnTo>
                    <a:pt x="7144" y="11512"/>
                  </a:lnTo>
                  <a:lnTo>
                    <a:pt x="7121" y="11558"/>
                  </a:lnTo>
                  <a:lnTo>
                    <a:pt x="7110" y="11603"/>
                  </a:lnTo>
                  <a:lnTo>
                    <a:pt x="7098" y="11660"/>
                  </a:lnTo>
                  <a:lnTo>
                    <a:pt x="7110" y="11706"/>
                  </a:lnTo>
                  <a:lnTo>
                    <a:pt x="7121" y="11751"/>
                  </a:lnTo>
                  <a:lnTo>
                    <a:pt x="5210" y="12855"/>
                  </a:lnTo>
                  <a:lnTo>
                    <a:pt x="5176" y="12809"/>
                  </a:lnTo>
                  <a:lnTo>
                    <a:pt x="5119" y="12775"/>
                  </a:lnTo>
                  <a:lnTo>
                    <a:pt x="5062" y="12752"/>
                  </a:lnTo>
                  <a:lnTo>
                    <a:pt x="4994" y="12741"/>
                  </a:lnTo>
                  <a:lnTo>
                    <a:pt x="4926" y="12752"/>
                  </a:lnTo>
                  <a:lnTo>
                    <a:pt x="4869" y="12775"/>
                  </a:lnTo>
                  <a:lnTo>
                    <a:pt x="4823" y="12809"/>
                  </a:lnTo>
                  <a:lnTo>
                    <a:pt x="4778" y="12855"/>
                  </a:lnTo>
                  <a:lnTo>
                    <a:pt x="2787" y="11706"/>
                  </a:lnTo>
                  <a:lnTo>
                    <a:pt x="2798" y="11660"/>
                  </a:lnTo>
                  <a:lnTo>
                    <a:pt x="2798" y="11626"/>
                  </a:lnTo>
                  <a:lnTo>
                    <a:pt x="2787" y="11592"/>
                  </a:lnTo>
                  <a:lnTo>
                    <a:pt x="2742" y="11535"/>
                  </a:lnTo>
                  <a:lnTo>
                    <a:pt x="2696" y="11501"/>
                  </a:lnTo>
                  <a:lnTo>
                    <a:pt x="2662" y="11490"/>
                  </a:lnTo>
                  <a:lnTo>
                    <a:pt x="2594" y="11490"/>
                  </a:lnTo>
                  <a:lnTo>
                    <a:pt x="2560" y="11501"/>
                  </a:lnTo>
                  <a:lnTo>
                    <a:pt x="2503" y="11535"/>
                  </a:lnTo>
                  <a:lnTo>
                    <a:pt x="2469" y="11592"/>
                  </a:lnTo>
                  <a:lnTo>
                    <a:pt x="2457" y="11626"/>
                  </a:lnTo>
                  <a:lnTo>
                    <a:pt x="2457" y="11660"/>
                  </a:lnTo>
                  <a:lnTo>
                    <a:pt x="2469" y="11706"/>
                  </a:lnTo>
                  <a:lnTo>
                    <a:pt x="444" y="12877"/>
                  </a:lnTo>
                  <a:lnTo>
                    <a:pt x="410" y="12832"/>
                  </a:lnTo>
                  <a:lnTo>
                    <a:pt x="364" y="12798"/>
                  </a:lnTo>
                  <a:lnTo>
                    <a:pt x="307" y="12775"/>
                  </a:lnTo>
                  <a:lnTo>
                    <a:pt x="205" y="12775"/>
                  </a:lnTo>
                  <a:lnTo>
                    <a:pt x="171" y="12786"/>
                  </a:lnTo>
                  <a:lnTo>
                    <a:pt x="125" y="12809"/>
                  </a:lnTo>
                  <a:lnTo>
                    <a:pt x="91" y="12843"/>
                  </a:lnTo>
                  <a:lnTo>
                    <a:pt x="68" y="12877"/>
                  </a:lnTo>
                  <a:lnTo>
                    <a:pt x="46" y="12911"/>
                  </a:lnTo>
                  <a:lnTo>
                    <a:pt x="34" y="12957"/>
                  </a:lnTo>
                  <a:lnTo>
                    <a:pt x="23" y="13002"/>
                  </a:lnTo>
                  <a:lnTo>
                    <a:pt x="34" y="13048"/>
                  </a:lnTo>
                  <a:lnTo>
                    <a:pt x="46" y="13082"/>
                  </a:lnTo>
                  <a:lnTo>
                    <a:pt x="57" y="13128"/>
                  </a:lnTo>
                  <a:lnTo>
                    <a:pt x="91" y="13162"/>
                  </a:lnTo>
                  <a:lnTo>
                    <a:pt x="114" y="13184"/>
                  </a:lnTo>
                  <a:lnTo>
                    <a:pt x="148" y="13207"/>
                  </a:lnTo>
                  <a:lnTo>
                    <a:pt x="193" y="13219"/>
                  </a:lnTo>
                  <a:lnTo>
                    <a:pt x="239" y="13230"/>
                  </a:lnTo>
                  <a:lnTo>
                    <a:pt x="239" y="15516"/>
                  </a:lnTo>
                  <a:lnTo>
                    <a:pt x="182" y="15516"/>
                  </a:lnTo>
                  <a:lnTo>
                    <a:pt x="148" y="15539"/>
                  </a:lnTo>
                  <a:lnTo>
                    <a:pt x="102" y="15562"/>
                  </a:lnTo>
                  <a:lnTo>
                    <a:pt x="68" y="15596"/>
                  </a:lnTo>
                  <a:lnTo>
                    <a:pt x="46" y="15630"/>
                  </a:lnTo>
                  <a:lnTo>
                    <a:pt x="23" y="15664"/>
                  </a:lnTo>
                  <a:lnTo>
                    <a:pt x="11" y="15710"/>
                  </a:lnTo>
                  <a:lnTo>
                    <a:pt x="0" y="15755"/>
                  </a:lnTo>
                  <a:lnTo>
                    <a:pt x="11" y="15812"/>
                  </a:lnTo>
                  <a:lnTo>
                    <a:pt x="23" y="15858"/>
                  </a:lnTo>
                  <a:lnTo>
                    <a:pt x="46" y="15903"/>
                  </a:lnTo>
                  <a:lnTo>
                    <a:pt x="80" y="15937"/>
                  </a:lnTo>
                  <a:lnTo>
                    <a:pt x="114" y="15971"/>
                  </a:lnTo>
                  <a:lnTo>
                    <a:pt x="159" y="15994"/>
                  </a:lnTo>
                  <a:lnTo>
                    <a:pt x="205" y="16006"/>
                  </a:lnTo>
                  <a:lnTo>
                    <a:pt x="319" y="16006"/>
                  </a:lnTo>
                  <a:lnTo>
                    <a:pt x="375" y="15983"/>
                  </a:lnTo>
                  <a:lnTo>
                    <a:pt x="432" y="15937"/>
                  </a:lnTo>
                  <a:lnTo>
                    <a:pt x="466" y="15892"/>
                  </a:lnTo>
                  <a:lnTo>
                    <a:pt x="2389" y="17007"/>
                  </a:lnTo>
                  <a:lnTo>
                    <a:pt x="2378" y="17052"/>
                  </a:lnTo>
                  <a:lnTo>
                    <a:pt x="2366" y="17109"/>
                  </a:lnTo>
                  <a:lnTo>
                    <a:pt x="2378" y="17166"/>
                  </a:lnTo>
                  <a:lnTo>
                    <a:pt x="2389" y="17211"/>
                  </a:lnTo>
                  <a:lnTo>
                    <a:pt x="2412" y="17245"/>
                  </a:lnTo>
                  <a:lnTo>
                    <a:pt x="2446" y="17291"/>
                  </a:lnTo>
                  <a:lnTo>
                    <a:pt x="2480" y="17325"/>
                  </a:lnTo>
                  <a:lnTo>
                    <a:pt x="2525" y="17348"/>
                  </a:lnTo>
                  <a:lnTo>
                    <a:pt x="2571" y="17359"/>
                  </a:lnTo>
                  <a:lnTo>
                    <a:pt x="2673" y="17359"/>
                  </a:lnTo>
                  <a:lnTo>
                    <a:pt x="2730" y="17348"/>
                  </a:lnTo>
                  <a:lnTo>
                    <a:pt x="2764" y="17325"/>
                  </a:lnTo>
                  <a:lnTo>
                    <a:pt x="2810" y="17291"/>
                  </a:lnTo>
                  <a:lnTo>
                    <a:pt x="2833" y="17245"/>
                  </a:lnTo>
                  <a:lnTo>
                    <a:pt x="2855" y="17211"/>
                  </a:lnTo>
                  <a:lnTo>
                    <a:pt x="2878" y="17166"/>
                  </a:lnTo>
                  <a:lnTo>
                    <a:pt x="2878" y="17109"/>
                  </a:lnTo>
                  <a:lnTo>
                    <a:pt x="2878" y="17052"/>
                  </a:lnTo>
                  <a:lnTo>
                    <a:pt x="2855" y="17007"/>
                  </a:lnTo>
                  <a:lnTo>
                    <a:pt x="4778" y="15903"/>
                  </a:lnTo>
                  <a:lnTo>
                    <a:pt x="4812" y="15949"/>
                  </a:lnTo>
                  <a:lnTo>
                    <a:pt x="4869" y="15983"/>
                  </a:lnTo>
                  <a:lnTo>
                    <a:pt x="4926" y="16006"/>
                  </a:lnTo>
                  <a:lnTo>
                    <a:pt x="4994" y="16017"/>
                  </a:lnTo>
                  <a:lnTo>
                    <a:pt x="5062" y="16006"/>
                  </a:lnTo>
                  <a:lnTo>
                    <a:pt x="5119" y="15983"/>
                  </a:lnTo>
                  <a:lnTo>
                    <a:pt x="5176" y="15949"/>
                  </a:lnTo>
                  <a:lnTo>
                    <a:pt x="5221" y="15892"/>
                  </a:lnTo>
                  <a:lnTo>
                    <a:pt x="7132" y="16995"/>
                  </a:lnTo>
                  <a:lnTo>
                    <a:pt x="7110" y="17052"/>
                  </a:lnTo>
                  <a:lnTo>
                    <a:pt x="7110" y="17109"/>
                  </a:lnTo>
                  <a:lnTo>
                    <a:pt x="7110" y="17166"/>
                  </a:lnTo>
                  <a:lnTo>
                    <a:pt x="7121" y="17211"/>
                  </a:lnTo>
                  <a:lnTo>
                    <a:pt x="7144" y="17257"/>
                  </a:lnTo>
                  <a:lnTo>
                    <a:pt x="7178" y="17291"/>
                  </a:lnTo>
                  <a:lnTo>
                    <a:pt x="7223" y="17325"/>
                  </a:lnTo>
                  <a:lnTo>
                    <a:pt x="7269" y="17348"/>
                  </a:lnTo>
                  <a:lnTo>
                    <a:pt x="7314" y="17371"/>
                  </a:lnTo>
                  <a:lnTo>
                    <a:pt x="7417" y="17371"/>
                  </a:lnTo>
                  <a:lnTo>
                    <a:pt x="7462" y="17348"/>
                  </a:lnTo>
                  <a:lnTo>
                    <a:pt x="7508" y="17325"/>
                  </a:lnTo>
                  <a:lnTo>
                    <a:pt x="7553" y="17291"/>
                  </a:lnTo>
                  <a:lnTo>
                    <a:pt x="7587" y="17257"/>
                  </a:lnTo>
                  <a:lnTo>
                    <a:pt x="7610" y="17211"/>
                  </a:lnTo>
                  <a:lnTo>
                    <a:pt x="7622" y="17166"/>
                  </a:lnTo>
                  <a:lnTo>
                    <a:pt x="7622" y="17109"/>
                  </a:lnTo>
                  <a:lnTo>
                    <a:pt x="7622" y="17052"/>
                  </a:lnTo>
                  <a:lnTo>
                    <a:pt x="7599" y="17007"/>
                  </a:lnTo>
                  <a:lnTo>
                    <a:pt x="9533" y="15892"/>
                  </a:lnTo>
                  <a:lnTo>
                    <a:pt x="9567" y="15937"/>
                  </a:lnTo>
                  <a:lnTo>
                    <a:pt x="9612" y="15971"/>
                  </a:lnTo>
                  <a:lnTo>
                    <a:pt x="9669" y="15994"/>
                  </a:lnTo>
                  <a:lnTo>
                    <a:pt x="9737" y="16006"/>
                  </a:lnTo>
                  <a:lnTo>
                    <a:pt x="9794" y="15994"/>
                  </a:lnTo>
                  <a:lnTo>
                    <a:pt x="9863" y="15971"/>
                  </a:lnTo>
                  <a:lnTo>
                    <a:pt x="9908" y="15937"/>
                  </a:lnTo>
                  <a:lnTo>
                    <a:pt x="9942" y="15892"/>
                  </a:lnTo>
                  <a:lnTo>
                    <a:pt x="11910" y="17018"/>
                  </a:lnTo>
                  <a:lnTo>
                    <a:pt x="11899" y="17063"/>
                  </a:lnTo>
                  <a:lnTo>
                    <a:pt x="11887" y="17109"/>
                  </a:lnTo>
                  <a:lnTo>
                    <a:pt x="11887" y="17154"/>
                  </a:lnTo>
                  <a:lnTo>
                    <a:pt x="11910" y="17189"/>
                  </a:lnTo>
                  <a:lnTo>
                    <a:pt x="11921" y="17234"/>
                  </a:lnTo>
                  <a:lnTo>
                    <a:pt x="11956" y="17268"/>
                  </a:lnTo>
                  <a:lnTo>
                    <a:pt x="11990" y="17291"/>
                  </a:lnTo>
                  <a:lnTo>
                    <a:pt x="12024" y="17314"/>
                  </a:lnTo>
                  <a:lnTo>
                    <a:pt x="12058" y="17325"/>
                  </a:lnTo>
                  <a:lnTo>
                    <a:pt x="12149" y="17325"/>
                  </a:lnTo>
                  <a:lnTo>
                    <a:pt x="12194" y="17314"/>
                  </a:lnTo>
                  <a:lnTo>
                    <a:pt x="12229" y="17291"/>
                  </a:lnTo>
                  <a:lnTo>
                    <a:pt x="12263" y="17268"/>
                  </a:lnTo>
                  <a:lnTo>
                    <a:pt x="12285" y="17234"/>
                  </a:lnTo>
                  <a:lnTo>
                    <a:pt x="12308" y="17189"/>
                  </a:lnTo>
                  <a:lnTo>
                    <a:pt x="12320" y="17154"/>
                  </a:lnTo>
                  <a:lnTo>
                    <a:pt x="12320" y="17109"/>
                  </a:lnTo>
                  <a:lnTo>
                    <a:pt x="12320" y="17063"/>
                  </a:lnTo>
                  <a:lnTo>
                    <a:pt x="12308" y="17029"/>
                  </a:lnTo>
                  <a:lnTo>
                    <a:pt x="14253" y="15903"/>
                  </a:lnTo>
                  <a:lnTo>
                    <a:pt x="14299" y="15949"/>
                  </a:lnTo>
                  <a:lnTo>
                    <a:pt x="14344" y="15983"/>
                  </a:lnTo>
                  <a:lnTo>
                    <a:pt x="14413" y="16006"/>
                  </a:lnTo>
                  <a:lnTo>
                    <a:pt x="14481" y="16017"/>
                  </a:lnTo>
                  <a:lnTo>
                    <a:pt x="14526" y="16017"/>
                  </a:lnTo>
                  <a:lnTo>
                    <a:pt x="14572" y="15994"/>
                  </a:lnTo>
                  <a:lnTo>
                    <a:pt x="14617" y="15971"/>
                  </a:lnTo>
                  <a:lnTo>
                    <a:pt x="14663" y="15949"/>
                  </a:lnTo>
                  <a:lnTo>
                    <a:pt x="14686" y="15903"/>
                  </a:lnTo>
                  <a:lnTo>
                    <a:pt x="14720" y="15858"/>
                  </a:lnTo>
                  <a:lnTo>
                    <a:pt x="14731" y="15812"/>
                  </a:lnTo>
                  <a:lnTo>
                    <a:pt x="14731" y="15755"/>
                  </a:lnTo>
                  <a:lnTo>
                    <a:pt x="14731" y="15710"/>
                  </a:lnTo>
                  <a:lnTo>
                    <a:pt x="14720" y="15664"/>
                  </a:lnTo>
                  <a:lnTo>
                    <a:pt x="14697" y="15619"/>
                  </a:lnTo>
                  <a:lnTo>
                    <a:pt x="14663" y="15585"/>
                  </a:lnTo>
                  <a:lnTo>
                    <a:pt x="14629" y="15551"/>
                  </a:lnTo>
                  <a:lnTo>
                    <a:pt x="14595" y="15528"/>
                  </a:lnTo>
                  <a:lnTo>
                    <a:pt x="14549" y="15516"/>
                  </a:lnTo>
                  <a:lnTo>
                    <a:pt x="14504" y="15505"/>
                  </a:lnTo>
                  <a:lnTo>
                    <a:pt x="14504" y="13173"/>
                  </a:lnTo>
                  <a:lnTo>
                    <a:pt x="14561" y="13150"/>
                  </a:lnTo>
                  <a:lnTo>
                    <a:pt x="14606" y="13116"/>
                  </a:lnTo>
                  <a:lnTo>
                    <a:pt x="14640" y="13059"/>
                  </a:lnTo>
                  <a:lnTo>
                    <a:pt x="14652" y="13002"/>
                  </a:lnTo>
                  <a:lnTo>
                    <a:pt x="14640" y="12946"/>
                  </a:lnTo>
                  <a:lnTo>
                    <a:pt x="16699" y="11751"/>
                  </a:lnTo>
                  <a:lnTo>
                    <a:pt x="16722" y="11785"/>
                  </a:lnTo>
                  <a:lnTo>
                    <a:pt x="16756" y="11819"/>
                  </a:lnTo>
                  <a:lnTo>
                    <a:pt x="16802" y="11831"/>
                  </a:lnTo>
                  <a:lnTo>
                    <a:pt x="16847" y="11842"/>
                  </a:lnTo>
                  <a:lnTo>
                    <a:pt x="16881" y="11831"/>
                  </a:lnTo>
                  <a:lnTo>
                    <a:pt x="16915" y="11819"/>
                  </a:lnTo>
                  <a:lnTo>
                    <a:pt x="16972" y="11785"/>
                  </a:lnTo>
                  <a:lnTo>
                    <a:pt x="17018" y="11728"/>
                  </a:lnTo>
                  <a:lnTo>
                    <a:pt x="17018" y="11694"/>
                  </a:lnTo>
                  <a:lnTo>
                    <a:pt x="17029" y="11660"/>
                  </a:lnTo>
                  <a:lnTo>
                    <a:pt x="17018" y="11592"/>
                  </a:lnTo>
                  <a:lnTo>
                    <a:pt x="16984" y="11535"/>
                  </a:lnTo>
                  <a:lnTo>
                    <a:pt x="16938" y="11501"/>
                  </a:lnTo>
                  <a:lnTo>
                    <a:pt x="16870" y="11478"/>
                  </a:lnTo>
                  <a:lnTo>
                    <a:pt x="16870" y="9158"/>
                  </a:lnTo>
                  <a:lnTo>
                    <a:pt x="16927" y="9158"/>
                  </a:lnTo>
                  <a:lnTo>
                    <a:pt x="16961" y="9135"/>
                  </a:lnTo>
                  <a:lnTo>
                    <a:pt x="17006" y="9112"/>
                  </a:lnTo>
                  <a:lnTo>
                    <a:pt x="17040" y="9078"/>
                  </a:lnTo>
                  <a:lnTo>
                    <a:pt x="17075" y="9044"/>
                  </a:lnTo>
                  <a:lnTo>
                    <a:pt x="17097" y="8998"/>
                  </a:lnTo>
                  <a:lnTo>
                    <a:pt x="17109" y="8953"/>
                  </a:lnTo>
                  <a:lnTo>
                    <a:pt x="17109" y="8896"/>
                  </a:lnTo>
                  <a:lnTo>
                    <a:pt x="17109" y="8839"/>
                  </a:lnTo>
                  <a:lnTo>
                    <a:pt x="17086" y="8794"/>
                  </a:lnTo>
                  <a:lnTo>
                    <a:pt x="19054" y="7656"/>
                  </a:lnTo>
                  <a:lnTo>
                    <a:pt x="19088" y="7690"/>
                  </a:lnTo>
                  <a:lnTo>
                    <a:pt x="19122" y="7724"/>
                  </a:lnTo>
                  <a:lnTo>
                    <a:pt x="19168" y="7736"/>
                  </a:lnTo>
                  <a:lnTo>
                    <a:pt x="19213" y="7747"/>
                  </a:lnTo>
                  <a:lnTo>
                    <a:pt x="19270" y="7736"/>
                  </a:lnTo>
                  <a:lnTo>
                    <a:pt x="19315" y="7713"/>
                  </a:lnTo>
                  <a:lnTo>
                    <a:pt x="19350" y="7690"/>
                  </a:lnTo>
                  <a:lnTo>
                    <a:pt x="19384" y="7656"/>
                  </a:lnTo>
                  <a:lnTo>
                    <a:pt x="21397" y="8816"/>
                  </a:lnTo>
                  <a:lnTo>
                    <a:pt x="21386" y="8850"/>
                  </a:lnTo>
                  <a:lnTo>
                    <a:pt x="21374" y="8896"/>
                  </a:lnTo>
                  <a:lnTo>
                    <a:pt x="21386" y="8941"/>
                  </a:lnTo>
                  <a:lnTo>
                    <a:pt x="21397" y="8976"/>
                  </a:lnTo>
                  <a:lnTo>
                    <a:pt x="21409" y="9021"/>
                  </a:lnTo>
                  <a:lnTo>
                    <a:pt x="21443" y="9044"/>
                  </a:lnTo>
                  <a:lnTo>
                    <a:pt x="21465" y="9078"/>
                  </a:lnTo>
                  <a:lnTo>
                    <a:pt x="21500" y="9089"/>
                  </a:lnTo>
                  <a:lnTo>
                    <a:pt x="21545" y="9101"/>
                  </a:lnTo>
                  <a:lnTo>
                    <a:pt x="21591" y="9112"/>
                  </a:lnTo>
                  <a:lnTo>
                    <a:pt x="21625" y="9101"/>
                  </a:lnTo>
                  <a:lnTo>
                    <a:pt x="21670" y="9089"/>
                  </a:lnTo>
                  <a:lnTo>
                    <a:pt x="21704" y="9078"/>
                  </a:lnTo>
                  <a:lnTo>
                    <a:pt x="21738" y="9044"/>
                  </a:lnTo>
                  <a:lnTo>
                    <a:pt x="21761" y="9021"/>
                  </a:lnTo>
                  <a:lnTo>
                    <a:pt x="21784" y="8976"/>
                  </a:lnTo>
                  <a:lnTo>
                    <a:pt x="21795" y="8941"/>
                  </a:lnTo>
                  <a:lnTo>
                    <a:pt x="21795" y="8896"/>
                  </a:lnTo>
                  <a:lnTo>
                    <a:pt x="21795" y="8862"/>
                  </a:lnTo>
                  <a:lnTo>
                    <a:pt x="21784" y="8816"/>
                  </a:lnTo>
                  <a:lnTo>
                    <a:pt x="23809" y="7645"/>
                  </a:lnTo>
                  <a:lnTo>
                    <a:pt x="23832" y="7679"/>
                  </a:lnTo>
                  <a:lnTo>
                    <a:pt x="23877" y="7702"/>
                  </a:lnTo>
                  <a:lnTo>
                    <a:pt x="23911" y="7724"/>
                  </a:lnTo>
                  <a:lnTo>
                    <a:pt x="23991" y="7724"/>
                  </a:lnTo>
                  <a:lnTo>
                    <a:pt x="24025" y="7713"/>
                  </a:lnTo>
                  <a:lnTo>
                    <a:pt x="24082" y="7679"/>
                  </a:lnTo>
                  <a:lnTo>
                    <a:pt x="24116" y="7622"/>
                  </a:lnTo>
                  <a:lnTo>
                    <a:pt x="24127" y="7588"/>
                  </a:lnTo>
                  <a:lnTo>
                    <a:pt x="24127" y="7554"/>
                  </a:lnTo>
                  <a:lnTo>
                    <a:pt x="24116" y="7485"/>
                  </a:lnTo>
                  <a:lnTo>
                    <a:pt x="24093" y="7440"/>
                  </a:lnTo>
                  <a:lnTo>
                    <a:pt x="24036" y="7394"/>
                  </a:lnTo>
                  <a:lnTo>
                    <a:pt x="23979" y="7383"/>
                  </a:lnTo>
                  <a:lnTo>
                    <a:pt x="23979" y="5006"/>
                  </a:lnTo>
                  <a:lnTo>
                    <a:pt x="24025" y="4994"/>
                  </a:lnTo>
                  <a:lnTo>
                    <a:pt x="24059" y="4983"/>
                  </a:lnTo>
                  <a:lnTo>
                    <a:pt x="24116" y="4937"/>
                  </a:lnTo>
                  <a:lnTo>
                    <a:pt x="24139" y="4903"/>
                  </a:lnTo>
                  <a:lnTo>
                    <a:pt x="24161" y="4869"/>
                  </a:lnTo>
                  <a:lnTo>
                    <a:pt x="24161" y="4835"/>
                  </a:lnTo>
                  <a:lnTo>
                    <a:pt x="24173" y="4789"/>
                  </a:lnTo>
                  <a:lnTo>
                    <a:pt x="24161" y="4755"/>
                  </a:lnTo>
                  <a:lnTo>
                    <a:pt x="24150" y="4710"/>
                  </a:lnTo>
                  <a:lnTo>
                    <a:pt x="26129" y="3572"/>
                  </a:lnTo>
                  <a:lnTo>
                    <a:pt x="26163" y="3618"/>
                  </a:lnTo>
                  <a:lnTo>
                    <a:pt x="26209" y="3652"/>
                  </a:lnTo>
                  <a:lnTo>
                    <a:pt x="26266" y="3675"/>
                  </a:lnTo>
                  <a:lnTo>
                    <a:pt x="26323" y="3686"/>
                  </a:lnTo>
                  <a:lnTo>
                    <a:pt x="26391" y="3675"/>
                  </a:lnTo>
                  <a:lnTo>
                    <a:pt x="26448" y="3652"/>
                  </a:lnTo>
                  <a:lnTo>
                    <a:pt x="26493" y="3618"/>
                  </a:lnTo>
                  <a:lnTo>
                    <a:pt x="26527" y="3572"/>
                  </a:lnTo>
                  <a:lnTo>
                    <a:pt x="28484" y="4698"/>
                  </a:lnTo>
                  <a:lnTo>
                    <a:pt x="28484" y="4642"/>
                  </a:lnTo>
                  <a:lnTo>
                    <a:pt x="26550" y="3527"/>
                  </a:lnTo>
                  <a:lnTo>
                    <a:pt x="26562" y="3481"/>
                  </a:lnTo>
                  <a:lnTo>
                    <a:pt x="26562" y="3447"/>
                  </a:lnTo>
                  <a:lnTo>
                    <a:pt x="26562" y="3402"/>
                  </a:lnTo>
                  <a:lnTo>
                    <a:pt x="26550" y="3356"/>
                  </a:lnTo>
                  <a:lnTo>
                    <a:pt x="26527" y="3322"/>
                  </a:lnTo>
                  <a:lnTo>
                    <a:pt x="26505" y="3288"/>
                  </a:lnTo>
                  <a:lnTo>
                    <a:pt x="26471" y="3265"/>
                  </a:lnTo>
                  <a:lnTo>
                    <a:pt x="26436" y="3242"/>
                  </a:lnTo>
                  <a:lnTo>
                    <a:pt x="26402" y="3220"/>
                  </a:lnTo>
                  <a:lnTo>
                    <a:pt x="26357" y="3208"/>
                  </a:lnTo>
                  <a:lnTo>
                    <a:pt x="26357" y="922"/>
                  </a:lnTo>
                  <a:lnTo>
                    <a:pt x="26402" y="910"/>
                  </a:lnTo>
                  <a:lnTo>
                    <a:pt x="26436" y="899"/>
                  </a:lnTo>
                  <a:lnTo>
                    <a:pt x="26471" y="876"/>
                  </a:lnTo>
                  <a:lnTo>
                    <a:pt x="26505" y="842"/>
                  </a:lnTo>
                  <a:lnTo>
                    <a:pt x="26527" y="808"/>
                  </a:lnTo>
                  <a:lnTo>
                    <a:pt x="26550" y="774"/>
                  </a:lnTo>
                  <a:lnTo>
                    <a:pt x="26562" y="728"/>
                  </a:lnTo>
                  <a:lnTo>
                    <a:pt x="26562" y="683"/>
                  </a:lnTo>
                  <a:lnTo>
                    <a:pt x="26562" y="637"/>
                  </a:lnTo>
                  <a:lnTo>
                    <a:pt x="26539" y="592"/>
                  </a:lnTo>
                  <a:lnTo>
                    <a:pt x="27574" y="0"/>
                  </a:lnTo>
                  <a:lnTo>
                    <a:pt x="27483" y="0"/>
                  </a:lnTo>
                  <a:lnTo>
                    <a:pt x="26516" y="558"/>
                  </a:lnTo>
                  <a:lnTo>
                    <a:pt x="26482" y="512"/>
                  </a:lnTo>
                  <a:lnTo>
                    <a:pt x="26436" y="478"/>
                  </a:lnTo>
                  <a:lnTo>
                    <a:pt x="26380" y="455"/>
                  </a:lnTo>
                  <a:lnTo>
                    <a:pt x="26266" y="455"/>
                  </a:lnTo>
                  <a:lnTo>
                    <a:pt x="26220" y="478"/>
                  </a:lnTo>
                  <a:lnTo>
                    <a:pt x="26175" y="512"/>
                  </a:lnTo>
                  <a:lnTo>
                    <a:pt x="26141" y="546"/>
                  </a:lnTo>
                  <a:lnTo>
                    <a:pt x="25185" y="0"/>
                  </a:lnTo>
                  <a:lnTo>
                    <a:pt x="25094" y="0"/>
                  </a:lnTo>
                  <a:lnTo>
                    <a:pt x="26107" y="592"/>
                  </a:lnTo>
                  <a:lnTo>
                    <a:pt x="26095" y="637"/>
                  </a:lnTo>
                  <a:lnTo>
                    <a:pt x="26084" y="683"/>
                  </a:lnTo>
                  <a:lnTo>
                    <a:pt x="26095" y="740"/>
                  </a:lnTo>
                  <a:lnTo>
                    <a:pt x="26107" y="774"/>
                  </a:lnTo>
                  <a:lnTo>
                    <a:pt x="26129" y="819"/>
                  </a:lnTo>
                  <a:lnTo>
                    <a:pt x="26152" y="854"/>
                  </a:lnTo>
                  <a:lnTo>
                    <a:pt x="26186" y="876"/>
                  </a:lnTo>
                  <a:lnTo>
                    <a:pt x="26220" y="899"/>
                  </a:lnTo>
                  <a:lnTo>
                    <a:pt x="26266" y="922"/>
                  </a:lnTo>
                  <a:lnTo>
                    <a:pt x="26311" y="922"/>
                  </a:lnTo>
                  <a:lnTo>
                    <a:pt x="26311" y="3208"/>
                  </a:lnTo>
                  <a:lnTo>
                    <a:pt x="26266" y="3220"/>
                  </a:lnTo>
                  <a:lnTo>
                    <a:pt x="26220" y="3231"/>
                  </a:lnTo>
                  <a:lnTo>
                    <a:pt x="26186" y="3254"/>
                  </a:lnTo>
                  <a:lnTo>
                    <a:pt x="26152" y="3288"/>
                  </a:lnTo>
                  <a:lnTo>
                    <a:pt x="26129" y="3322"/>
                  </a:lnTo>
                  <a:lnTo>
                    <a:pt x="26107" y="3356"/>
                  </a:lnTo>
                  <a:lnTo>
                    <a:pt x="26095" y="3402"/>
                  </a:lnTo>
                  <a:lnTo>
                    <a:pt x="26084" y="3447"/>
                  </a:lnTo>
                  <a:lnTo>
                    <a:pt x="26095" y="3493"/>
                  </a:lnTo>
                  <a:lnTo>
                    <a:pt x="26107" y="3527"/>
                  </a:lnTo>
                  <a:lnTo>
                    <a:pt x="24127" y="4664"/>
                  </a:lnTo>
                  <a:lnTo>
                    <a:pt x="24093" y="4630"/>
                  </a:lnTo>
                  <a:lnTo>
                    <a:pt x="24059" y="4607"/>
                  </a:lnTo>
                  <a:lnTo>
                    <a:pt x="24014" y="4585"/>
                  </a:lnTo>
                  <a:lnTo>
                    <a:pt x="23957" y="4573"/>
                  </a:lnTo>
                  <a:lnTo>
                    <a:pt x="23900" y="4585"/>
                  </a:lnTo>
                  <a:lnTo>
                    <a:pt x="23854" y="4607"/>
                  </a:lnTo>
                  <a:lnTo>
                    <a:pt x="23820" y="4630"/>
                  </a:lnTo>
                  <a:lnTo>
                    <a:pt x="23786" y="4664"/>
                  </a:lnTo>
                  <a:lnTo>
                    <a:pt x="21807" y="3527"/>
                  </a:lnTo>
                  <a:lnTo>
                    <a:pt x="21818" y="3493"/>
                  </a:lnTo>
                  <a:lnTo>
                    <a:pt x="21829" y="3447"/>
                  </a:lnTo>
                  <a:lnTo>
                    <a:pt x="21818" y="3402"/>
                  </a:lnTo>
                  <a:lnTo>
                    <a:pt x="21807" y="3356"/>
                  </a:lnTo>
                  <a:lnTo>
                    <a:pt x="21795" y="3322"/>
                  </a:lnTo>
                  <a:lnTo>
                    <a:pt x="21761" y="3288"/>
                  </a:lnTo>
                  <a:lnTo>
                    <a:pt x="21738" y="3254"/>
                  </a:lnTo>
                  <a:lnTo>
                    <a:pt x="21693" y="3231"/>
                  </a:lnTo>
                  <a:lnTo>
                    <a:pt x="21659" y="3220"/>
                  </a:lnTo>
                  <a:lnTo>
                    <a:pt x="21613" y="3208"/>
                  </a:lnTo>
                  <a:lnTo>
                    <a:pt x="21613" y="910"/>
                  </a:lnTo>
                  <a:lnTo>
                    <a:pt x="21659" y="899"/>
                  </a:lnTo>
                  <a:lnTo>
                    <a:pt x="21693" y="888"/>
                  </a:lnTo>
                  <a:lnTo>
                    <a:pt x="21727" y="865"/>
                  </a:lnTo>
                  <a:lnTo>
                    <a:pt x="21750" y="842"/>
                  </a:lnTo>
                  <a:lnTo>
                    <a:pt x="21773" y="808"/>
                  </a:lnTo>
                  <a:lnTo>
                    <a:pt x="21795" y="774"/>
                  </a:lnTo>
                  <a:lnTo>
                    <a:pt x="21807" y="728"/>
                  </a:lnTo>
                  <a:lnTo>
                    <a:pt x="21807" y="683"/>
                  </a:lnTo>
                  <a:lnTo>
                    <a:pt x="21807" y="637"/>
                  </a:lnTo>
                  <a:lnTo>
                    <a:pt x="21795" y="603"/>
                  </a:lnTo>
                  <a:lnTo>
                    <a:pt x="22830" y="0"/>
                  </a:lnTo>
                  <a:lnTo>
                    <a:pt x="22739" y="0"/>
                  </a:lnTo>
                  <a:lnTo>
                    <a:pt x="21773" y="558"/>
                  </a:lnTo>
                  <a:lnTo>
                    <a:pt x="21738" y="524"/>
                  </a:lnTo>
                  <a:lnTo>
                    <a:pt x="21693" y="490"/>
                  </a:lnTo>
                  <a:lnTo>
                    <a:pt x="21636" y="467"/>
                  </a:lnTo>
                  <a:lnTo>
                    <a:pt x="21534" y="467"/>
                  </a:lnTo>
                  <a:lnTo>
                    <a:pt x="21488" y="490"/>
                  </a:lnTo>
                  <a:lnTo>
                    <a:pt x="21443" y="512"/>
                  </a:lnTo>
                  <a:lnTo>
                    <a:pt x="21409" y="558"/>
                  </a:lnTo>
                  <a:lnTo>
                    <a:pt x="20442" y="0"/>
                  </a:lnTo>
                  <a:lnTo>
                    <a:pt x="20351" y="0"/>
                  </a:lnTo>
                  <a:lnTo>
                    <a:pt x="21386" y="592"/>
                  </a:lnTo>
                  <a:lnTo>
                    <a:pt x="21363" y="637"/>
                  </a:lnTo>
                  <a:lnTo>
                    <a:pt x="21363" y="683"/>
                  </a:lnTo>
                  <a:lnTo>
                    <a:pt x="21363" y="728"/>
                  </a:lnTo>
                  <a:lnTo>
                    <a:pt x="21374" y="774"/>
                  </a:lnTo>
                  <a:lnTo>
                    <a:pt x="21397" y="808"/>
                  </a:lnTo>
                  <a:lnTo>
                    <a:pt x="21420" y="842"/>
                  </a:lnTo>
                  <a:lnTo>
                    <a:pt x="21454" y="865"/>
                  </a:lnTo>
                  <a:lnTo>
                    <a:pt x="21488" y="888"/>
                  </a:lnTo>
                  <a:lnTo>
                    <a:pt x="21522" y="899"/>
                  </a:lnTo>
                  <a:lnTo>
                    <a:pt x="21568" y="910"/>
                  </a:lnTo>
                  <a:lnTo>
                    <a:pt x="21568" y="3208"/>
                  </a:lnTo>
                  <a:lnTo>
                    <a:pt x="21522" y="3220"/>
                  </a:lnTo>
                  <a:lnTo>
                    <a:pt x="21477" y="3231"/>
                  </a:lnTo>
                  <a:lnTo>
                    <a:pt x="21443" y="3254"/>
                  </a:lnTo>
                  <a:lnTo>
                    <a:pt x="21409" y="3276"/>
                  </a:lnTo>
                  <a:lnTo>
                    <a:pt x="21386" y="3322"/>
                  </a:lnTo>
                  <a:lnTo>
                    <a:pt x="21363" y="3356"/>
                  </a:lnTo>
                  <a:lnTo>
                    <a:pt x="21352" y="3402"/>
                  </a:lnTo>
                  <a:lnTo>
                    <a:pt x="21340" y="3447"/>
                  </a:lnTo>
                  <a:lnTo>
                    <a:pt x="21352" y="3493"/>
                  </a:lnTo>
                  <a:lnTo>
                    <a:pt x="21363" y="3527"/>
                  </a:lnTo>
                  <a:lnTo>
                    <a:pt x="19418" y="4653"/>
                  </a:lnTo>
                  <a:lnTo>
                    <a:pt x="19384" y="4607"/>
                  </a:lnTo>
                  <a:lnTo>
                    <a:pt x="19338" y="4573"/>
                  </a:lnTo>
                  <a:lnTo>
                    <a:pt x="19281" y="4551"/>
                  </a:lnTo>
                  <a:lnTo>
                    <a:pt x="19213" y="4539"/>
                  </a:lnTo>
                  <a:lnTo>
                    <a:pt x="19156" y="4551"/>
                  </a:lnTo>
                  <a:lnTo>
                    <a:pt x="19099" y="4573"/>
                  </a:lnTo>
                  <a:lnTo>
                    <a:pt x="19054" y="4607"/>
                  </a:lnTo>
                  <a:lnTo>
                    <a:pt x="19008" y="4653"/>
                  </a:lnTo>
                  <a:lnTo>
                    <a:pt x="17075" y="3527"/>
                  </a:lnTo>
                  <a:lnTo>
                    <a:pt x="17086" y="3493"/>
                  </a:lnTo>
                  <a:lnTo>
                    <a:pt x="17086" y="3447"/>
                  </a:lnTo>
                  <a:lnTo>
                    <a:pt x="17086" y="3402"/>
                  </a:lnTo>
                  <a:lnTo>
                    <a:pt x="17075" y="3356"/>
                  </a:lnTo>
                  <a:lnTo>
                    <a:pt x="17052" y="3322"/>
                  </a:lnTo>
                  <a:lnTo>
                    <a:pt x="17029" y="3288"/>
                  </a:lnTo>
                  <a:lnTo>
                    <a:pt x="16995" y="3254"/>
                  </a:lnTo>
                  <a:lnTo>
                    <a:pt x="16961" y="3231"/>
                  </a:lnTo>
                  <a:lnTo>
                    <a:pt x="16915" y="3208"/>
                  </a:lnTo>
                  <a:lnTo>
                    <a:pt x="16870" y="3208"/>
                  </a:lnTo>
                  <a:lnTo>
                    <a:pt x="16870" y="910"/>
                  </a:lnTo>
                  <a:lnTo>
                    <a:pt x="16915" y="899"/>
                  </a:lnTo>
                  <a:lnTo>
                    <a:pt x="16949" y="888"/>
                  </a:lnTo>
                  <a:lnTo>
                    <a:pt x="16984" y="865"/>
                  </a:lnTo>
                  <a:lnTo>
                    <a:pt x="17018" y="842"/>
                  </a:lnTo>
                  <a:lnTo>
                    <a:pt x="17040" y="808"/>
                  </a:lnTo>
                  <a:lnTo>
                    <a:pt x="17052" y="774"/>
                  </a:lnTo>
                  <a:lnTo>
                    <a:pt x="17063" y="728"/>
                  </a:lnTo>
                  <a:lnTo>
                    <a:pt x="17075" y="683"/>
                  </a:lnTo>
                  <a:lnTo>
                    <a:pt x="17063" y="637"/>
                  </a:lnTo>
                  <a:lnTo>
                    <a:pt x="17052" y="592"/>
                  </a:lnTo>
                  <a:lnTo>
                    <a:pt x="18087" y="0"/>
                  </a:lnTo>
                  <a:lnTo>
                    <a:pt x="17996" y="0"/>
                  </a:lnTo>
                  <a:lnTo>
                    <a:pt x="17029" y="558"/>
                  </a:lnTo>
                  <a:lnTo>
                    <a:pt x="16995" y="524"/>
                  </a:lnTo>
                  <a:lnTo>
                    <a:pt x="16949" y="490"/>
                  </a:lnTo>
                  <a:lnTo>
                    <a:pt x="16904" y="467"/>
                  </a:lnTo>
                  <a:lnTo>
                    <a:pt x="16790" y="467"/>
                  </a:lnTo>
                  <a:lnTo>
                    <a:pt x="16745" y="490"/>
                  </a:lnTo>
                  <a:lnTo>
                    <a:pt x="16699" y="512"/>
                  </a:lnTo>
                  <a:lnTo>
                    <a:pt x="16665" y="558"/>
                  </a:lnTo>
                  <a:lnTo>
                    <a:pt x="15698" y="0"/>
                  </a:lnTo>
                  <a:lnTo>
                    <a:pt x="15607" y="0"/>
                  </a:lnTo>
                  <a:lnTo>
                    <a:pt x="16642" y="592"/>
                  </a:lnTo>
                  <a:lnTo>
                    <a:pt x="16620" y="637"/>
                  </a:lnTo>
                  <a:lnTo>
                    <a:pt x="16620" y="683"/>
                  </a:lnTo>
                  <a:lnTo>
                    <a:pt x="16620" y="728"/>
                  </a:lnTo>
                  <a:lnTo>
                    <a:pt x="16631" y="774"/>
                  </a:lnTo>
                  <a:lnTo>
                    <a:pt x="16654" y="808"/>
                  </a:lnTo>
                  <a:lnTo>
                    <a:pt x="16676" y="842"/>
                  </a:lnTo>
                  <a:lnTo>
                    <a:pt x="16711" y="865"/>
                  </a:lnTo>
                  <a:lnTo>
                    <a:pt x="16745" y="888"/>
                  </a:lnTo>
                  <a:lnTo>
                    <a:pt x="16779" y="910"/>
                  </a:lnTo>
                  <a:lnTo>
                    <a:pt x="16824" y="910"/>
                  </a:lnTo>
                  <a:lnTo>
                    <a:pt x="16824" y="3208"/>
                  </a:lnTo>
                  <a:lnTo>
                    <a:pt x="16779" y="3208"/>
                  </a:lnTo>
                  <a:lnTo>
                    <a:pt x="16733" y="3231"/>
                  </a:lnTo>
                  <a:lnTo>
                    <a:pt x="16699" y="3254"/>
                  </a:lnTo>
                  <a:lnTo>
                    <a:pt x="16665" y="3276"/>
                  </a:lnTo>
                  <a:lnTo>
                    <a:pt x="16642" y="3311"/>
                  </a:lnTo>
                  <a:lnTo>
                    <a:pt x="16620" y="3356"/>
                  </a:lnTo>
                  <a:lnTo>
                    <a:pt x="16608" y="3402"/>
                  </a:lnTo>
                  <a:lnTo>
                    <a:pt x="16597" y="3447"/>
                  </a:lnTo>
                  <a:lnTo>
                    <a:pt x="16608" y="3493"/>
                  </a:lnTo>
                  <a:lnTo>
                    <a:pt x="16620" y="3538"/>
                  </a:lnTo>
                  <a:lnTo>
                    <a:pt x="14617" y="4687"/>
                  </a:lnTo>
                  <a:lnTo>
                    <a:pt x="14595" y="4653"/>
                  </a:lnTo>
                  <a:lnTo>
                    <a:pt x="14561" y="4630"/>
                  </a:lnTo>
                  <a:lnTo>
                    <a:pt x="14515" y="4619"/>
                  </a:lnTo>
                  <a:lnTo>
                    <a:pt x="14435" y="4619"/>
                  </a:lnTo>
                  <a:lnTo>
                    <a:pt x="14401" y="4630"/>
                  </a:lnTo>
                  <a:lnTo>
                    <a:pt x="14367" y="4653"/>
                  </a:lnTo>
                  <a:lnTo>
                    <a:pt x="14333" y="4687"/>
                  </a:lnTo>
                  <a:lnTo>
                    <a:pt x="12308" y="3515"/>
                  </a:lnTo>
                  <a:lnTo>
                    <a:pt x="12320" y="3447"/>
                  </a:lnTo>
                  <a:lnTo>
                    <a:pt x="12320" y="3402"/>
                  </a:lnTo>
                  <a:lnTo>
                    <a:pt x="12308" y="3367"/>
                  </a:lnTo>
                  <a:lnTo>
                    <a:pt x="12285" y="3333"/>
                  </a:lnTo>
                  <a:lnTo>
                    <a:pt x="12263" y="3299"/>
                  </a:lnTo>
                  <a:lnTo>
                    <a:pt x="12240" y="3276"/>
                  </a:lnTo>
                  <a:lnTo>
                    <a:pt x="12206" y="3254"/>
                  </a:lnTo>
                  <a:lnTo>
                    <a:pt x="12172" y="3242"/>
                  </a:lnTo>
                  <a:lnTo>
                    <a:pt x="12126" y="3231"/>
                  </a:lnTo>
                  <a:lnTo>
                    <a:pt x="12126" y="933"/>
                  </a:lnTo>
                  <a:lnTo>
                    <a:pt x="12172" y="922"/>
                  </a:lnTo>
                  <a:lnTo>
                    <a:pt x="12217" y="899"/>
                  </a:lnTo>
                  <a:lnTo>
                    <a:pt x="12251" y="876"/>
                  </a:lnTo>
                  <a:lnTo>
                    <a:pt x="12285" y="854"/>
                  </a:lnTo>
                  <a:lnTo>
                    <a:pt x="12308" y="819"/>
                  </a:lnTo>
                  <a:lnTo>
                    <a:pt x="12331" y="774"/>
                  </a:lnTo>
                  <a:lnTo>
                    <a:pt x="12342" y="740"/>
                  </a:lnTo>
                  <a:lnTo>
                    <a:pt x="12354" y="683"/>
                  </a:lnTo>
                  <a:lnTo>
                    <a:pt x="12342" y="637"/>
                  </a:lnTo>
                  <a:lnTo>
                    <a:pt x="12331" y="592"/>
                  </a:lnTo>
                  <a:lnTo>
                    <a:pt x="13343" y="0"/>
                  </a:lnTo>
                  <a:lnTo>
                    <a:pt x="13252" y="0"/>
                  </a:lnTo>
                  <a:lnTo>
                    <a:pt x="12308" y="546"/>
                  </a:lnTo>
                  <a:lnTo>
                    <a:pt x="12263" y="501"/>
                  </a:lnTo>
                  <a:lnTo>
                    <a:pt x="12217" y="478"/>
                  </a:lnTo>
                  <a:lnTo>
                    <a:pt x="12160" y="455"/>
                  </a:lnTo>
                  <a:lnTo>
                    <a:pt x="12103" y="444"/>
                  </a:lnTo>
                  <a:lnTo>
                    <a:pt x="12047" y="455"/>
                  </a:lnTo>
                  <a:lnTo>
                    <a:pt x="11990" y="478"/>
                  </a:lnTo>
                  <a:lnTo>
                    <a:pt x="11944" y="501"/>
                  </a:lnTo>
                  <a:lnTo>
                    <a:pt x="11910" y="546"/>
                  </a:lnTo>
                  <a:lnTo>
                    <a:pt x="10966" y="0"/>
                  </a:lnTo>
                  <a:lnTo>
                    <a:pt x="10875" y="0"/>
                  </a:lnTo>
                  <a:lnTo>
                    <a:pt x="11887" y="581"/>
                  </a:lnTo>
                  <a:lnTo>
                    <a:pt x="11865" y="637"/>
                  </a:lnTo>
                  <a:lnTo>
                    <a:pt x="11865" y="683"/>
                  </a:lnTo>
                  <a:lnTo>
                    <a:pt x="11865" y="740"/>
                  </a:lnTo>
                  <a:lnTo>
                    <a:pt x="11876" y="774"/>
                  </a:lnTo>
                  <a:lnTo>
                    <a:pt x="11899" y="819"/>
                  </a:lnTo>
                  <a:lnTo>
                    <a:pt x="11921" y="854"/>
                  </a:lnTo>
                  <a:lnTo>
                    <a:pt x="11956" y="888"/>
                  </a:lnTo>
                  <a:lnTo>
                    <a:pt x="12001" y="910"/>
                  </a:lnTo>
                  <a:lnTo>
                    <a:pt x="12035" y="922"/>
                  </a:lnTo>
                  <a:lnTo>
                    <a:pt x="12081" y="933"/>
                  </a:lnTo>
                  <a:lnTo>
                    <a:pt x="12081" y="3231"/>
                  </a:lnTo>
                  <a:lnTo>
                    <a:pt x="12047" y="3242"/>
                  </a:lnTo>
                  <a:lnTo>
                    <a:pt x="12012" y="3254"/>
                  </a:lnTo>
                  <a:lnTo>
                    <a:pt x="11978" y="3276"/>
                  </a:lnTo>
                  <a:lnTo>
                    <a:pt x="11944" y="3299"/>
                  </a:lnTo>
                  <a:lnTo>
                    <a:pt x="11921" y="3333"/>
                  </a:lnTo>
                  <a:lnTo>
                    <a:pt x="11899" y="3367"/>
                  </a:lnTo>
                  <a:lnTo>
                    <a:pt x="11887" y="3402"/>
                  </a:lnTo>
                  <a:lnTo>
                    <a:pt x="11887" y="3447"/>
                  </a:lnTo>
                  <a:lnTo>
                    <a:pt x="11887" y="3481"/>
                  </a:lnTo>
                  <a:lnTo>
                    <a:pt x="11899" y="3515"/>
                  </a:lnTo>
                  <a:lnTo>
                    <a:pt x="9942" y="4653"/>
                  </a:lnTo>
                  <a:lnTo>
                    <a:pt x="9897" y="4607"/>
                  </a:lnTo>
                  <a:lnTo>
                    <a:pt x="9851" y="4573"/>
                  </a:lnTo>
                  <a:lnTo>
                    <a:pt x="9794" y="4551"/>
                  </a:lnTo>
                  <a:lnTo>
                    <a:pt x="9681" y="4551"/>
                  </a:lnTo>
                  <a:lnTo>
                    <a:pt x="9624" y="4573"/>
                  </a:lnTo>
                  <a:lnTo>
                    <a:pt x="9578" y="4607"/>
                  </a:lnTo>
                  <a:lnTo>
                    <a:pt x="9533" y="4653"/>
                  </a:lnTo>
                  <a:lnTo>
                    <a:pt x="7576" y="3527"/>
                  </a:lnTo>
                  <a:lnTo>
                    <a:pt x="7587" y="3481"/>
                  </a:lnTo>
                  <a:lnTo>
                    <a:pt x="7587" y="3447"/>
                  </a:lnTo>
                  <a:lnTo>
                    <a:pt x="7587" y="3402"/>
                  </a:lnTo>
                  <a:lnTo>
                    <a:pt x="7576" y="3367"/>
                  </a:lnTo>
                  <a:lnTo>
                    <a:pt x="7553" y="3322"/>
                  </a:lnTo>
                  <a:lnTo>
                    <a:pt x="7531" y="3299"/>
                  </a:lnTo>
                  <a:lnTo>
                    <a:pt x="7508" y="3265"/>
                  </a:lnTo>
                  <a:lnTo>
                    <a:pt x="7474" y="3242"/>
                  </a:lnTo>
                  <a:lnTo>
                    <a:pt x="7428" y="3231"/>
                  </a:lnTo>
                  <a:lnTo>
                    <a:pt x="7394" y="3220"/>
                  </a:lnTo>
                  <a:lnTo>
                    <a:pt x="7394" y="933"/>
                  </a:lnTo>
                  <a:lnTo>
                    <a:pt x="7440" y="922"/>
                  </a:lnTo>
                  <a:lnTo>
                    <a:pt x="7474" y="910"/>
                  </a:lnTo>
                  <a:lnTo>
                    <a:pt x="7519" y="888"/>
                  </a:lnTo>
                  <a:lnTo>
                    <a:pt x="7553" y="854"/>
                  </a:lnTo>
                  <a:lnTo>
                    <a:pt x="7576" y="819"/>
                  </a:lnTo>
                  <a:lnTo>
                    <a:pt x="7599" y="785"/>
                  </a:lnTo>
                  <a:lnTo>
                    <a:pt x="7610" y="740"/>
                  </a:lnTo>
                  <a:lnTo>
                    <a:pt x="7610" y="683"/>
                  </a:lnTo>
                  <a:lnTo>
                    <a:pt x="7610" y="637"/>
                  </a:lnTo>
                  <a:lnTo>
                    <a:pt x="7587" y="581"/>
                  </a:lnTo>
                  <a:lnTo>
                    <a:pt x="8600" y="0"/>
                  </a:lnTo>
                  <a:lnTo>
                    <a:pt x="8509" y="0"/>
                  </a:lnTo>
                  <a:lnTo>
                    <a:pt x="7565" y="546"/>
                  </a:lnTo>
                  <a:lnTo>
                    <a:pt x="7531" y="501"/>
                  </a:lnTo>
                  <a:lnTo>
                    <a:pt x="7485" y="467"/>
                  </a:lnTo>
                  <a:lnTo>
                    <a:pt x="7428" y="444"/>
                  </a:lnTo>
                  <a:lnTo>
                    <a:pt x="7303" y="444"/>
                  </a:lnTo>
                  <a:lnTo>
                    <a:pt x="7246" y="467"/>
                  </a:lnTo>
                  <a:lnTo>
                    <a:pt x="7201" y="501"/>
                  </a:lnTo>
                  <a:lnTo>
                    <a:pt x="7167" y="546"/>
                  </a:lnTo>
                  <a:lnTo>
                    <a:pt x="6222" y="0"/>
                  </a:lnTo>
                  <a:lnTo>
                    <a:pt x="6131" y="0"/>
                  </a:lnTo>
                  <a:lnTo>
                    <a:pt x="7144" y="581"/>
                  </a:lnTo>
                  <a:lnTo>
                    <a:pt x="7121" y="637"/>
                  </a:lnTo>
                  <a:lnTo>
                    <a:pt x="7121" y="683"/>
                  </a:lnTo>
                  <a:lnTo>
                    <a:pt x="7121" y="740"/>
                  </a:lnTo>
                  <a:lnTo>
                    <a:pt x="7132" y="785"/>
                  </a:lnTo>
                  <a:lnTo>
                    <a:pt x="7155" y="819"/>
                  </a:lnTo>
                  <a:lnTo>
                    <a:pt x="7178" y="854"/>
                  </a:lnTo>
                  <a:lnTo>
                    <a:pt x="7212" y="888"/>
                  </a:lnTo>
                  <a:lnTo>
                    <a:pt x="7258" y="910"/>
                  </a:lnTo>
                  <a:lnTo>
                    <a:pt x="7303" y="922"/>
                  </a:lnTo>
                  <a:lnTo>
                    <a:pt x="7349" y="933"/>
                  </a:lnTo>
                  <a:lnTo>
                    <a:pt x="7349" y="3220"/>
                  </a:lnTo>
                  <a:lnTo>
                    <a:pt x="7303" y="3231"/>
                  </a:lnTo>
                  <a:lnTo>
                    <a:pt x="7269" y="3242"/>
                  </a:lnTo>
                  <a:lnTo>
                    <a:pt x="7235" y="3265"/>
                  </a:lnTo>
                  <a:lnTo>
                    <a:pt x="7201" y="3299"/>
                  </a:lnTo>
                  <a:lnTo>
                    <a:pt x="7178" y="3322"/>
                  </a:lnTo>
                  <a:lnTo>
                    <a:pt x="7155" y="3367"/>
                  </a:lnTo>
                  <a:lnTo>
                    <a:pt x="7144" y="3402"/>
                  </a:lnTo>
                  <a:lnTo>
                    <a:pt x="7144" y="3447"/>
                  </a:lnTo>
                  <a:lnTo>
                    <a:pt x="7144" y="3481"/>
                  </a:lnTo>
                  <a:lnTo>
                    <a:pt x="7155" y="3527"/>
                  </a:lnTo>
                  <a:lnTo>
                    <a:pt x="5164" y="4676"/>
                  </a:lnTo>
                  <a:lnTo>
                    <a:pt x="5130" y="4642"/>
                  </a:lnTo>
                  <a:lnTo>
                    <a:pt x="5085" y="4607"/>
                  </a:lnTo>
                  <a:lnTo>
                    <a:pt x="5051" y="4596"/>
                  </a:lnTo>
                  <a:lnTo>
                    <a:pt x="4994" y="4585"/>
                  </a:lnTo>
                  <a:lnTo>
                    <a:pt x="4948" y="4596"/>
                  </a:lnTo>
                  <a:lnTo>
                    <a:pt x="4903" y="4607"/>
                  </a:lnTo>
                  <a:lnTo>
                    <a:pt x="4857" y="4642"/>
                  </a:lnTo>
                  <a:lnTo>
                    <a:pt x="4835" y="4676"/>
                  </a:lnTo>
                  <a:lnTo>
                    <a:pt x="2833" y="3515"/>
                  </a:lnTo>
                  <a:lnTo>
                    <a:pt x="2844" y="3481"/>
                  </a:lnTo>
                  <a:lnTo>
                    <a:pt x="2844" y="3447"/>
                  </a:lnTo>
                  <a:lnTo>
                    <a:pt x="2844" y="3402"/>
                  </a:lnTo>
                  <a:lnTo>
                    <a:pt x="2833" y="3367"/>
                  </a:lnTo>
                  <a:lnTo>
                    <a:pt x="2810" y="3333"/>
                  </a:lnTo>
                  <a:lnTo>
                    <a:pt x="2787" y="3299"/>
                  </a:lnTo>
                  <a:lnTo>
                    <a:pt x="2764" y="3276"/>
                  </a:lnTo>
                  <a:lnTo>
                    <a:pt x="2730" y="3254"/>
                  </a:lnTo>
                  <a:lnTo>
                    <a:pt x="2685" y="3231"/>
                  </a:lnTo>
                  <a:lnTo>
                    <a:pt x="2651" y="3231"/>
                  </a:lnTo>
                  <a:lnTo>
                    <a:pt x="2651" y="888"/>
                  </a:lnTo>
                  <a:lnTo>
                    <a:pt x="2685" y="888"/>
                  </a:lnTo>
                  <a:lnTo>
                    <a:pt x="2719" y="876"/>
                  </a:lnTo>
                  <a:lnTo>
                    <a:pt x="2776" y="831"/>
                  </a:lnTo>
                  <a:lnTo>
                    <a:pt x="2821" y="763"/>
                  </a:lnTo>
                  <a:lnTo>
                    <a:pt x="2833" y="728"/>
                  </a:lnTo>
                  <a:lnTo>
                    <a:pt x="2833" y="683"/>
                  </a:lnTo>
                  <a:lnTo>
                    <a:pt x="2833" y="649"/>
                  </a:lnTo>
                  <a:lnTo>
                    <a:pt x="2810" y="603"/>
                  </a:lnTo>
                  <a:lnTo>
                    <a:pt x="3868" y="0"/>
                  </a:lnTo>
                  <a:close/>
                </a:path>
              </a:pathLst>
            </a:custGeom>
            <a:solidFill>
              <a:srgbClr val="FFFFFF">
                <a:alpha val="3240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" name="Google Shape;72;p5"/>
            <p:cNvSpPr/>
            <p:nvPr/>
          </p:nvSpPr>
          <p:spPr>
            <a:xfrm>
              <a:off x="0" y="3342092"/>
              <a:ext cx="1751464" cy="1801389"/>
            </a:xfrm>
            <a:custGeom>
              <a:avLst/>
              <a:gdLst/>
              <a:ahLst/>
              <a:cxnLst/>
              <a:rect l="l" t="t" r="r" b="b"/>
              <a:pathLst>
                <a:path w="16734" h="17211" extrusionOk="0">
                  <a:moveTo>
                    <a:pt x="11933" y="387"/>
                  </a:moveTo>
                  <a:lnTo>
                    <a:pt x="13912" y="1524"/>
                  </a:lnTo>
                  <a:lnTo>
                    <a:pt x="13901" y="1558"/>
                  </a:lnTo>
                  <a:lnTo>
                    <a:pt x="13889" y="1604"/>
                  </a:lnTo>
                  <a:lnTo>
                    <a:pt x="13901" y="1638"/>
                  </a:lnTo>
                  <a:lnTo>
                    <a:pt x="13912" y="1672"/>
                  </a:lnTo>
                  <a:lnTo>
                    <a:pt x="13946" y="1729"/>
                  </a:lnTo>
                  <a:lnTo>
                    <a:pt x="14003" y="1775"/>
                  </a:lnTo>
                  <a:lnTo>
                    <a:pt x="14037" y="1786"/>
                  </a:lnTo>
                  <a:lnTo>
                    <a:pt x="14071" y="1797"/>
                  </a:lnTo>
                  <a:lnTo>
                    <a:pt x="14071" y="4084"/>
                  </a:lnTo>
                  <a:lnTo>
                    <a:pt x="14026" y="4095"/>
                  </a:lnTo>
                  <a:lnTo>
                    <a:pt x="13980" y="4118"/>
                  </a:lnTo>
                  <a:lnTo>
                    <a:pt x="13935" y="4141"/>
                  </a:lnTo>
                  <a:lnTo>
                    <a:pt x="13901" y="4175"/>
                  </a:lnTo>
                  <a:lnTo>
                    <a:pt x="13867" y="4209"/>
                  </a:lnTo>
                  <a:lnTo>
                    <a:pt x="13844" y="4254"/>
                  </a:lnTo>
                  <a:lnTo>
                    <a:pt x="13832" y="4300"/>
                  </a:lnTo>
                  <a:lnTo>
                    <a:pt x="13821" y="4357"/>
                  </a:lnTo>
                  <a:lnTo>
                    <a:pt x="13832" y="4414"/>
                  </a:lnTo>
                  <a:lnTo>
                    <a:pt x="13844" y="4459"/>
                  </a:lnTo>
                  <a:lnTo>
                    <a:pt x="11910" y="5574"/>
                  </a:lnTo>
                  <a:lnTo>
                    <a:pt x="11876" y="5540"/>
                  </a:lnTo>
                  <a:lnTo>
                    <a:pt x="11830" y="5506"/>
                  </a:lnTo>
                  <a:lnTo>
                    <a:pt x="11785" y="5483"/>
                  </a:lnTo>
                  <a:lnTo>
                    <a:pt x="11671" y="5483"/>
                  </a:lnTo>
                  <a:lnTo>
                    <a:pt x="11614" y="5506"/>
                  </a:lnTo>
                  <a:lnTo>
                    <a:pt x="11569" y="5540"/>
                  </a:lnTo>
                  <a:lnTo>
                    <a:pt x="11535" y="5574"/>
                  </a:lnTo>
                  <a:lnTo>
                    <a:pt x="9533" y="4414"/>
                  </a:lnTo>
                  <a:lnTo>
                    <a:pt x="9544" y="4357"/>
                  </a:lnTo>
                  <a:lnTo>
                    <a:pt x="9533" y="4289"/>
                  </a:lnTo>
                  <a:lnTo>
                    <a:pt x="9498" y="4232"/>
                  </a:lnTo>
                  <a:lnTo>
                    <a:pt x="9442" y="4186"/>
                  </a:lnTo>
                  <a:lnTo>
                    <a:pt x="9373" y="4163"/>
                  </a:lnTo>
                  <a:lnTo>
                    <a:pt x="9373" y="1820"/>
                  </a:lnTo>
                  <a:lnTo>
                    <a:pt x="9419" y="1809"/>
                  </a:lnTo>
                  <a:lnTo>
                    <a:pt x="9453" y="1797"/>
                  </a:lnTo>
                  <a:lnTo>
                    <a:pt x="9487" y="1775"/>
                  </a:lnTo>
                  <a:lnTo>
                    <a:pt x="9521" y="1740"/>
                  </a:lnTo>
                  <a:lnTo>
                    <a:pt x="9544" y="1718"/>
                  </a:lnTo>
                  <a:lnTo>
                    <a:pt x="9555" y="1684"/>
                  </a:lnTo>
                  <a:lnTo>
                    <a:pt x="9567" y="1638"/>
                  </a:lnTo>
                  <a:lnTo>
                    <a:pt x="9578" y="1604"/>
                  </a:lnTo>
                  <a:lnTo>
                    <a:pt x="9567" y="1558"/>
                  </a:lnTo>
                  <a:lnTo>
                    <a:pt x="9555" y="1513"/>
                  </a:lnTo>
                  <a:lnTo>
                    <a:pt x="11512" y="387"/>
                  </a:lnTo>
                  <a:lnTo>
                    <a:pt x="11546" y="432"/>
                  </a:lnTo>
                  <a:lnTo>
                    <a:pt x="11603" y="466"/>
                  </a:lnTo>
                  <a:lnTo>
                    <a:pt x="11660" y="489"/>
                  </a:lnTo>
                  <a:lnTo>
                    <a:pt x="11728" y="501"/>
                  </a:lnTo>
                  <a:lnTo>
                    <a:pt x="11785" y="489"/>
                  </a:lnTo>
                  <a:lnTo>
                    <a:pt x="11842" y="466"/>
                  </a:lnTo>
                  <a:lnTo>
                    <a:pt x="11899" y="432"/>
                  </a:lnTo>
                  <a:lnTo>
                    <a:pt x="11933" y="387"/>
                  </a:lnTo>
                  <a:close/>
                  <a:moveTo>
                    <a:pt x="4755" y="4448"/>
                  </a:moveTo>
                  <a:lnTo>
                    <a:pt x="6780" y="5619"/>
                  </a:lnTo>
                  <a:lnTo>
                    <a:pt x="6768" y="5665"/>
                  </a:lnTo>
                  <a:lnTo>
                    <a:pt x="6768" y="5699"/>
                  </a:lnTo>
                  <a:lnTo>
                    <a:pt x="6768" y="5745"/>
                  </a:lnTo>
                  <a:lnTo>
                    <a:pt x="6780" y="5779"/>
                  </a:lnTo>
                  <a:lnTo>
                    <a:pt x="6802" y="5813"/>
                  </a:lnTo>
                  <a:lnTo>
                    <a:pt x="6825" y="5847"/>
                  </a:lnTo>
                  <a:lnTo>
                    <a:pt x="6848" y="5881"/>
                  </a:lnTo>
                  <a:lnTo>
                    <a:pt x="6882" y="5893"/>
                  </a:lnTo>
                  <a:lnTo>
                    <a:pt x="6916" y="5915"/>
                  </a:lnTo>
                  <a:lnTo>
                    <a:pt x="6962" y="5915"/>
                  </a:lnTo>
                  <a:lnTo>
                    <a:pt x="6962" y="8213"/>
                  </a:lnTo>
                  <a:lnTo>
                    <a:pt x="6916" y="8213"/>
                  </a:lnTo>
                  <a:lnTo>
                    <a:pt x="6871" y="8236"/>
                  </a:lnTo>
                  <a:lnTo>
                    <a:pt x="6837" y="8259"/>
                  </a:lnTo>
                  <a:lnTo>
                    <a:pt x="6802" y="8293"/>
                  </a:lnTo>
                  <a:lnTo>
                    <a:pt x="6768" y="8327"/>
                  </a:lnTo>
                  <a:lnTo>
                    <a:pt x="6746" y="8372"/>
                  </a:lnTo>
                  <a:lnTo>
                    <a:pt x="6734" y="8406"/>
                  </a:lnTo>
                  <a:lnTo>
                    <a:pt x="6734" y="8463"/>
                  </a:lnTo>
                  <a:lnTo>
                    <a:pt x="6734" y="8509"/>
                  </a:lnTo>
                  <a:lnTo>
                    <a:pt x="6757" y="8554"/>
                  </a:lnTo>
                  <a:lnTo>
                    <a:pt x="4789" y="9692"/>
                  </a:lnTo>
                  <a:lnTo>
                    <a:pt x="4755" y="9658"/>
                  </a:lnTo>
                  <a:lnTo>
                    <a:pt x="4709" y="9624"/>
                  </a:lnTo>
                  <a:lnTo>
                    <a:pt x="4664" y="9612"/>
                  </a:lnTo>
                  <a:lnTo>
                    <a:pt x="4618" y="9601"/>
                  </a:lnTo>
                  <a:lnTo>
                    <a:pt x="4562" y="9612"/>
                  </a:lnTo>
                  <a:lnTo>
                    <a:pt x="4516" y="9624"/>
                  </a:lnTo>
                  <a:lnTo>
                    <a:pt x="4471" y="9658"/>
                  </a:lnTo>
                  <a:lnTo>
                    <a:pt x="4448" y="9692"/>
                  </a:lnTo>
                  <a:lnTo>
                    <a:pt x="2400" y="8509"/>
                  </a:lnTo>
                  <a:lnTo>
                    <a:pt x="2412" y="8463"/>
                  </a:lnTo>
                  <a:lnTo>
                    <a:pt x="2400" y="8406"/>
                  </a:lnTo>
                  <a:lnTo>
                    <a:pt x="2366" y="8350"/>
                  </a:lnTo>
                  <a:lnTo>
                    <a:pt x="2321" y="8315"/>
                  </a:lnTo>
                  <a:lnTo>
                    <a:pt x="2264" y="8293"/>
                  </a:lnTo>
                  <a:lnTo>
                    <a:pt x="2264" y="5972"/>
                  </a:lnTo>
                  <a:lnTo>
                    <a:pt x="2321" y="5961"/>
                  </a:lnTo>
                  <a:lnTo>
                    <a:pt x="2366" y="5938"/>
                  </a:lnTo>
                  <a:lnTo>
                    <a:pt x="2400" y="5915"/>
                  </a:lnTo>
                  <a:lnTo>
                    <a:pt x="2434" y="5881"/>
                  </a:lnTo>
                  <a:lnTo>
                    <a:pt x="2468" y="5847"/>
                  </a:lnTo>
                  <a:lnTo>
                    <a:pt x="2491" y="5802"/>
                  </a:lnTo>
                  <a:lnTo>
                    <a:pt x="2503" y="5756"/>
                  </a:lnTo>
                  <a:lnTo>
                    <a:pt x="2514" y="5699"/>
                  </a:lnTo>
                  <a:lnTo>
                    <a:pt x="2503" y="5642"/>
                  </a:lnTo>
                  <a:lnTo>
                    <a:pt x="2491" y="5597"/>
                  </a:lnTo>
                  <a:lnTo>
                    <a:pt x="4471" y="4448"/>
                  </a:lnTo>
                  <a:lnTo>
                    <a:pt x="4493" y="4482"/>
                  </a:lnTo>
                  <a:lnTo>
                    <a:pt x="4527" y="4505"/>
                  </a:lnTo>
                  <a:lnTo>
                    <a:pt x="4573" y="4527"/>
                  </a:lnTo>
                  <a:lnTo>
                    <a:pt x="4653" y="4527"/>
                  </a:lnTo>
                  <a:lnTo>
                    <a:pt x="4698" y="4505"/>
                  </a:lnTo>
                  <a:lnTo>
                    <a:pt x="4732" y="4482"/>
                  </a:lnTo>
                  <a:lnTo>
                    <a:pt x="4755" y="4448"/>
                  </a:lnTo>
                  <a:close/>
                  <a:moveTo>
                    <a:pt x="9510" y="4459"/>
                  </a:moveTo>
                  <a:lnTo>
                    <a:pt x="11512" y="5619"/>
                  </a:lnTo>
                  <a:lnTo>
                    <a:pt x="11501" y="5654"/>
                  </a:lnTo>
                  <a:lnTo>
                    <a:pt x="11501" y="5699"/>
                  </a:lnTo>
                  <a:lnTo>
                    <a:pt x="11501" y="5745"/>
                  </a:lnTo>
                  <a:lnTo>
                    <a:pt x="11512" y="5790"/>
                  </a:lnTo>
                  <a:lnTo>
                    <a:pt x="11535" y="5824"/>
                  </a:lnTo>
                  <a:lnTo>
                    <a:pt x="11557" y="5858"/>
                  </a:lnTo>
                  <a:lnTo>
                    <a:pt x="11592" y="5881"/>
                  </a:lnTo>
                  <a:lnTo>
                    <a:pt x="11626" y="5904"/>
                  </a:lnTo>
                  <a:lnTo>
                    <a:pt x="11660" y="5915"/>
                  </a:lnTo>
                  <a:lnTo>
                    <a:pt x="11705" y="5927"/>
                  </a:lnTo>
                  <a:lnTo>
                    <a:pt x="11705" y="8270"/>
                  </a:lnTo>
                  <a:lnTo>
                    <a:pt x="11637" y="8293"/>
                  </a:lnTo>
                  <a:lnTo>
                    <a:pt x="11580" y="8338"/>
                  </a:lnTo>
                  <a:lnTo>
                    <a:pt x="11546" y="8395"/>
                  </a:lnTo>
                  <a:lnTo>
                    <a:pt x="11535" y="8463"/>
                  </a:lnTo>
                  <a:lnTo>
                    <a:pt x="11546" y="8520"/>
                  </a:lnTo>
                  <a:lnTo>
                    <a:pt x="9498" y="9703"/>
                  </a:lnTo>
                  <a:lnTo>
                    <a:pt x="9476" y="9681"/>
                  </a:lnTo>
                  <a:lnTo>
                    <a:pt x="9442" y="9646"/>
                  </a:lnTo>
                  <a:lnTo>
                    <a:pt x="9396" y="9635"/>
                  </a:lnTo>
                  <a:lnTo>
                    <a:pt x="9305" y="9635"/>
                  </a:lnTo>
                  <a:lnTo>
                    <a:pt x="9271" y="9646"/>
                  </a:lnTo>
                  <a:lnTo>
                    <a:pt x="9237" y="9681"/>
                  </a:lnTo>
                  <a:lnTo>
                    <a:pt x="9203" y="9703"/>
                  </a:lnTo>
                  <a:lnTo>
                    <a:pt x="7212" y="8554"/>
                  </a:lnTo>
                  <a:lnTo>
                    <a:pt x="7235" y="8509"/>
                  </a:lnTo>
                  <a:lnTo>
                    <a:pt x="7235" y="8463"/>
                  </a:lnTo>
                  <a:lnTo>
                    <a:pt x="7235" y="8418"/>
                  </a:lnTo>
                  <a:lnTo>
                    <a:pt x="7212" y="8372"/>
                  </a:lnTo>
                  <a:lnTo>
                    <a:pt x="7201" y="8327"/>
                  </a:lnTo>
                  <a:lnTo>
                    <a:pt x="7167" y="8293"/>
                  </a:lnTo>
                  <a:lnTo>
                    <a:pt x="7132" y="8259"/>
                  </a:lnTo>
                  <a:lnTo>
                    <a:pt x="7098" y="8236"/>
                  </a:lnTo>
                  <a:lnTo>
                    <a:pt x="7053" y="8224"/>
                  </a:lnTo>
                  <a:lnTo>
                    <a:pt x="7007" y="8213"/>
                  </a:lnTo>
                  <a:lnTo>
                    <a:pt x="7007" y="5915"/>
                  </a:lnTo>
                  <a:lnTo>
                    <a:pt x="7053" y="5915"/>
                  </a:lnTo>
                  <a:lnTo>
                    <a:pt x="7087" y="5893"/>
                  </a:lnTo>
                  <a:lnTo>
                    <a:pt x="7121" y="5870"/>
                  </a:lnTo>
                  <a:lnTo>
                    <a:pt x="7144" y="5847"/>
                  </a:lnTo>
                  <a:lnTo>
                    <a:pt x="7167" y="5813"/>
                  </a:lnTo>
                  <a:lnTo>
                    <a:pt x="7189" y="5779"/>
                  </a:lnTo>
                  <a:lnTo>
                    <a:pt x="7201" y="5745"/>
                  </a:lnTo>
                  <a:lnTo>
                    <a:pt x="7201" y="5699"/>
                  </a:lnTo>
                  <a:lnTo>
                    <a:pt x="7201" y="5665"/>
                  </a:lnTo>
                  <a:lnTo>
                    <a:pt x="7189" y="5619"/>
                  </a:lnTo>
                  <a:lnTo>
                    <a:pt x="9191" y="4459"/>
                  </a:lnTo>
                  <a:lnTo>
                    <a:pt x="9225" y="4493"/>
                  </a:lnTo>
                  <a:lnTo>
                    <a:pt x="9260" y="4527"/>
                  </a:lnTo>
                  <a:lnTo>
                    <a:pt x="9305" y="4539"/>
                  </a:lnTo>
                  <a:lnTo>
                    <a:pt x="9351" y="4550"/>
                  </a:lnTo>
                  <a:lnTo>
                    <a:pt x="9396" y="4539"/>
                  </a:lnTo>
                  <a:lnTo>
                    <a:pt x="9442" y="4527"/>
                  </a:lnTo>
                  <a:lnTo>
                    <a:pt x="9487" y="4493"/>
                  </a:lnTo>
                  <a:lnTo>
                    <a:pt x="9510" y="4459"/>
                  </a:lnTo>
                  <a:close/>
                  <a:moveTo>
                    <a:pt x="14322" y="4493"/>
                  </a:moveTo>
                  <a:lnTo>
                    <a:pt x="16221" y="5597"/>
                  </a:lnTo>
                  <a:lnTo>
                    <a:pt x="16199" y="5642"/>
                  </a:lnTo>
                  <a:lnTo>
                    <a:pt x="16199" y="5699"/>
                  </a:lnTo>
                  <a:lnTo>
                    <a:pt x="16199" y="5756"/>
                  </a:lnTo>
                  <a:lnTo>
                    <a:pt x="16210" y="5802"/>
                  </a:lnTo>
                  <a:lnTo>
                    <a:pt x="16233" y="5847"/>
                  </a:lnTo>
                  <a:lnTo>
                    <a:pt x="16267" y="5893"/>
                  </a:lnTo>
                  <a:lnTo>
                    <a:pt x="16301" y="5915"/>
                  </a:lnTo>
                  <a:lnTo>
                    <a:pt x="16346" y="5949"/>
                  </a:lnTo>
                  <a:lnTo>
                    <a:pt x="16392" y="5961"/>
                  </a:lnTo>
                  <a:lnTo>
                    <a:pt x="16449" y="5972"/>
                  </a:lnTo>
                  <a:lnTo>
                    <a:pt x="16449" y="8247"/>
                  </a:lnTo>
                  <a:lnTo>
                    <a:pt x="16403" y="8247"/>
                  </a:lnTo>
                  <a:lnTo>
                    <a:pt x="16369" y="8270"/>
                  </a:lnTo>
                  <a:lnTo>
                    <a:pt x="16335" y="8281"/>
                  </a:lnTo>
                  <a:lnTo>
                    <a:pt x="16301" y="8315"/>
                  </a:lnTo>
                  <a:lnTo>
                    <a:pt x="16278" y="8350"/>
                  </a:lnTo>
                  <a:lnTo>
                    <a:pt x="16255" y="8384"/>
                  </a:lnTo>
                  <a:lnTo>
                    <a:pt x="16244" y="8418"/>
                  </a:lnTo>
                  <a:lnTo>
                    <a:pt x="16244" y="8463"/>
                  </a:lnTo>
                  <a:lnTo>
                    <a:pt x="16244" y="8497"/>
                  </a:lnTo>
                  <a:lnTo>
                    <a:pt x="16255" y="8543"/>
                  </a:lnTo>
                  <a:lnTo>
                    <a:pt x="14242" y="9715"/>
                  </a:lnTo>
                  <a:lnTo>
                    <a:pt x="14208" y="9681"/>
                  </a:lnTo>
                  <a:lnTo>
                    <a:pt x="14174" y="9658"/>
                  </a:lnTo>
                  <a:lnTo>
                    <a:pt x="14140" y="9635"/>
                  </a:lnTo>
                  <a:lnTo>
                    <a:pt x="14049" y="9635"/>
                  </a:lnTo>
                  <a:lnTo>
                    <a:pt x="14014" y="9658"/>
                  </a:lnTo>
                  <a:lnTo>
                    <a:pt x="13980" y="9681"/>
                  </a:lnTo>
                  <a:lnTo>
                    <a:pt x="13946" y="9703"/>
                  </a:lnTo>
                  <a:lnTo>
                    <a:pt x="11899" y="8520"/>
                  </a:lnTo>
                  <a:lnTo>
                    <a:pt x="11910" y="8463"/>
                  </a:lnTo>
                  <a:lnTo>
                    <a:pt x="11899" y="8395"/>
                  </a:lnTo>
                  <a:lnTo>
                    <a:pt x="11865" y="8338"/>
                  </a:lnTo>
                  <a:lnTo>
                    <a:pt x="11808" y="8293"/>
                  </a:lnTo>
                  <a:lnTo>
                    <a:pt x="11751" y="8270"/>
                  </a:lnTo>
                  <a:lnTo>
                    <a:pt x="11751" y="5927"/>
                  </a:lnTo>
                  <a:lnTo>
                    <a:pt x="11785" y="5915"/>
                  </a:lnTo>
                  <a:lnTo>
                    <a:pt x="11830" y="5904"/>
                  </a:lnTo>
                  <a:lnTo>
                    <a:pt x="11865" y="5881"/>
                  </a:lnTo>
                  <a:lnTo>
                    <a:pt x="11887" y="5847"/>
                  </a:lnTo>
                  <a:lnTo>
                    <a:pt x="11910" y="5824"/>
                  </a:lnTo>
                  <a:lnTo>
                    <a:pt x="11933" y="5779"/>
                  </a:lnTo>
                  <a:lnTo>
                    <a:pt x="11944" y="5745"/>
                  </a:lnTo>
                  <a:lnTo>
                    <a:pt x="11944" y="5699"/>
                  </a:lnTo>
                  <a:lnTo>
                    <a:pt x="11944" y="5665"/>
                  </a:lnTo>
                  <a:lnTo>
                    <a:pt x="11933" y="5619"/>
                  </a:lnTo>
                  <a:lnTo>
                    <a:pt x="13867" y="4505"/>
                  </a:lnTo>
                  <a:lnTo>
                    <a:pt x="13912" y="4550"/>
                  </a:lnTo>
                  <a:lnTo>
                    <a:pt x="13969" y="4584"/>
                  </a:lnTo>
                  <a:lnTo>
                    <a:pt x="14026" y="4618"/>
                  </a:lnTo>
                  <a:lnTo>
                    <a:pt x="14162" y="4618"/>
                  </a:lnTo>
                  <a:lnTo>
                    <a:pt x="14219" y="4584"/>
                  </a:lnTo>
                  <a:lnTo>
                    <a:pt x="14276" y="4550"/>
                  </a:lnTo>
                  <a:lnTo>
                    <a:pt x="14322" y="4493"/>
                  </a:lnTo>
                  <a:close/>
                  <a:moveTo>
                    <a:pt x="11671" y="0"/>
                  </a:moveTo>
                  <a:lnTo>
                    <a:pt x="11626" y="11"/>
                  </a:lnTo>
                  <a:lnTo>
                    <a:pt x="11580" y="34"/>
                  </a:lnTo>
                  <a:lnTo>
                    <a:pt x="11546" y="68"/>
                  </a:lnTo>
                  <a:lnTo>
                    <a:pt x="11512" y="114"/>
                  </a:lnTo>
                  <a:lnTo>
                    <a:pt x="11489" y="148"/>
                  </a:lnTo>
                  <a:lnTo>
                    <a:pt x="11478" y="193"/>
                  </a:lnTo>
                  <a:lnTo>
                    <a:pt x="11466" y="250"/>
                  </a:lnTo>
                  <a:lnTo>
                    <a:pt x="11478" y="296"/>
                  </a:lnTo>
                  <a:lnTo>
                    <a:pt x="11489" y="353"/>
                  </a:lnTo>
                  <a:lnTo>
                    <a:pt x="9533" y="1479"/>
                  </a:lnTo>
                  <a:lnTo>
                    <a:pt x="9498" y="1433"/>
                  </a:lnTo>
                  <a:lnTo>
                    <a:pt x="9453" y="1399"/>
                  </a:lnTo>
                  <a:lnTo>
                    <a:pt x="9407" y="1388"/>
                  </a:lnTo>
                  <a:lnTo>
                    <a:pt x="9351" y="1376"/>
                  </a:lnTo>
                  <a:lnTo>
                    <a:pt x="9305" y="1388"/>
                  </a:lnTo>
                  <a:lnTo>
                    <a:pt x="9271" y="1399"/>
                  </a:lnTo>
                  <a:lnTo>
                    <a:pt x="9225" y="1411"/>
                  </a:lnTo>
                  <a:lnTo>
                    <a:pt x="9203" y="1445"/>
                  </a:lnTo>
                  <a:lnTo>
                    <a:pt x="9169" y="1479"/>
                  </a:lnTo>
                  <a:lnTo>
                    <a:pt x="9146" y="1513"/>
                  </a:lnTo>
                  <a:lnTo>
                    <a:pt x="9134" y="1558"/>
                  </a:lnTo>
                  <a:lnTo>
                    <a:pt x="9134" y="1604"/>
                  </a:lnTo>
                  <a:lnTo>
                    <a:pt x="9134" y="1638"/>
                  </a:lnTo>
                  <a:lnTo>
                    <a:pt x="9146" y="1684"/>
                  </a:lnTo>
                  <a:lnTo>
                    <a:pt x="9169" y="1718"/>
                  </a:lnTo>
                  <a:lnTo>
                    <a:pt x="9191" y="1752"/>
                  </a:lnTo>
                  <a:lnTo>
                    <a:pt x="9225" y="1775"/>
                  </a:lnTo>
                  <a:lnTo>
                    <a:pt x="9260" y="1797"/>
                  </a:lnTo>
                  <a:lnTo>
                    <a:pt x="9294" y="1809"/>
                  </a:lnTo>
                  <a:lnTo>
                    <a:pt x="9328" y="1820"/>
                  </a:lnTo>
                  <a:lnTo>
                    <a:pt x="9328" y="4163"/>
                  </a:lnTo>
                  <a:lnTo>
                    <a:pt x="9271" y="4186"/>
                  </a:lnTo>
                  <a:lnTo>
                    <a:pt x="9214" y="4232"/>
                  </a:lnTo>
                  <a:lnTo>
                    <a:pt x="9180" y="4289"/>
                  </a:lnTo>
                  <a:lnTo>
                    <a:pt x="9169" y="4357"/>
                  </a:lnTo>
                  <a:lnTo>
                    <a:pt x="9180" y="4425"/>
                  </a:lnTo>
                  <a:lnTo>
                    <a:pt x="7167" y="5585"/>
                  </a:lnTo>
                  <a:lnTo>
                    <a:pt x="7132" y="5540"/>
                  </a:lnTo>
                  <a:lnTo>
                    <a:pt x="7087" y="5506"/>
                  </a:lnTo>
                  <a:lnTo>
                    <a:pt x="7041" y="5494"/>
                  </a:lnTo>
                  <a:lnTo>
                    <a:pt x="6984" y="5483"/>
                  </a:lnTo>
                  <a:lnTo>
                    <a:pt x="6928" y="5494"/>
                  </a:lnTo>
                  <a:lnTo>
                    <a:pt x="6882" y="5506"/>
                  </a:lnTo>
                  <a:lnTo>
                    <a:pt x="6837" y="5540"/>
                  </a:lnTo>
                  <a:lnTo>
                    <a:pt x="6802" y="5585"/>
                  </a:lnTo>
                  <a:lnTo>
                    <a:pt x="4778" y="4414"/>
                  </a:lnTo>
                  <a:lnTo>
                    <a:pt x="4789" y="4357"/>
                  </a:lnTo>
                  <a:lnTo>
                    <a:pt x="4778" y="4289"/>
                  </a:lnTo>
                  <a:lnTo>
                    <a:pt x="4744" y="4243"/>
                  </a:lnTo>
                  <a:lnTo>
                    <a:pt x="4698" y="4209"/>
                  </a:lnTo>
                  <a:lnTo>
                    <a:pt x="4641" y="4186"/>
                  </a:lnTo>
                  <a:lnTo>
                    <a:pt x="4641" y="1831"/>
                  </a:lnTo>
                  <a:lnTo>
                    <a:pt x="4675" y="1831"/>
                  </a:lnTo>
                  <a:lnTo>
                    <a:pt x="4721" y="1809"/>
                  </a:lnTo>
                  <a:lnTo>
                    <a:pt x="4755" y="1786"/>
                  </a:lnTo>
                  <a:lnTo>
                    <a:pt x="4789" y="1763"/>
                  </a:lnTo>
                  <a:lnTo>
                    <a:pt x="4812" y="1729"/>
                  </a:lnTo>
                  <a:lnTo>
                    <a:pt x="4835" y="1684"/>
                  </a:lnTo>
                  <a:lnTo>
                    <a:pt x="4846" y="1638"/>
                  </a:lnTo>
                  <a:lnTo>
                    <a:pt x="4857" y="1604"/>
                  </a:lnTo>
                  <a:lnTo>
                    <a:pt x="4846" y="1547"/>
                  </a:lnTo>
                  <a:lnTo>
                    <a:pt x="4835" y="1502"/>
                  </a:lnTo>
                  <a:lnTo>
                    <a:pt x="4812" y="1467"/>
                  </a:lnTo>
                  <a:lnTo>
                    <a:pt x="4778" y="1433"/>
                  </a:lnTo>
                  <a:lnTo>
                    <a:pt x="4744" y="1399"/>
                  </a:lnTo>
                  <a:lnTo>
                    <a:pt x="4709" y="1376"/>
                  </a:lnTo>
                  <a:lnTo>
                    <a:pt x="4664" y="1365"/>
                  </a:lnTo>
                  <a:lnTo>
                    <a:pt x="4550" y="1365"/>
                  </a:lnTo>
                  <a:lnTo>
                    <a:pt x="4505" y="1388"/>
                  </a:lnTo>
                  <a:lnTo>
                    <a:pt x="4448" y="1422"/>
                  </a:lnTo>
                  <a:lnTo>
                    <a:pt x="4414" y="1467"/>
                  </a:lnTo>
                  <a:lnTo>
                    <a:pt x="2423" y="319"/>
                  </a:lnTo>
                  <a:lnTo>
                    <a:pt x="2434" y="250"/>
                  </a:lnTo>
                  <a:lnTo>
                    <a:pt x="2434" y="216"/>
                  </a:lnTo>
                  <a:lnTo>
                    <a:pt x="2423" y="171"/>
                  </a:lnTo>
                  <a:lnTo>
                    <a:pt x="2400" y="137"/>
                  </a:lnTo>
                  <a:lnTo>
                    <a:pt x="2377" y="114"/>
                  </a:lnTo>
                  <a:lnTo>
                    <a:pt x="2355" y="91"/>
                  </a:lnTo>
                  <a:lnTo>
                    <a:pt x="2321" y="68"/>
                  </a:lnTo>
                  <a:lnTo>
                    <a:pt x="2286" y="57"/>
                  </a:lnTo>
                  <a:lnTo>
                    <a:pt x="2207" y="57"/>
                  </a:lnTo>
                  <a:lnTo>
                    <a:pt x="2173" y="68"/>
                  </a:lnTo>
                  <a:lnTo>
                    <a:pt x="2139" y="91"/>
                  </a:lnTo>
                  <a:lnTo>
                    <a:pt x="2104" y="114"/>
                  </a:lnTo>
                  <a:lnTo>
                    <a:pt x="2082" y="137"/>
                  </a:lnTo>
                  <a:lnTo>
                    <a:pt x="2059" y="171"/>
                  </a:lnTo>
                  <a:lnTo>
                    <a:pt x="2048" y="216"/>
                  </a:lnTo>
                  <a:lnTo>
                    <a:pt x="2048" y="250"/>
                  </a:lnTo>
                  <a:lnTo>
                    <a:pt x="2059" y="319"/>
                  </a:lnTo>
                  <a:lnTo>
                    <a:pt x="34" y="1490"/>
                  </a:lnTo>
                  <a:lnTo>
                    <a:pt x="0" y="1445"/>
                  </a:lnTo>
                  <a:lnTo>
                    <a:pt x="0" y="1752"/>
                  </a:lnTo>
                  <a:lnTo>
                    <a:pt x="34" y="1718"/>
                  </a:lnTo>
                  <a:lnTo>
                    <a:pt x="57" y="1684"/>
                  </a:lnTo>
                  <a:lnTo>
                    <a:pt x="68" y="1638"/>
                  </a:lnTo>
                  <a:lnTo>
                    <a:pt x="68" y="1604"/>
                  </a:lnTo>
                  <a:lnTo>
                    <a:pt x="68" y="1558"/>
                  </a:lnTo>
                  <a:lnTo>
                    <a:pt x="57" y="1524"/>
                  </a:lnTo>
                  <a:lnTo>
                    <a:pt x="2082" y="353"/>
                  </a:lnTo>
                  <a:lnTo>
                    <a:pt x="2116" y="398"/>
                  </a:lnTo>
                  <a:lnTo>
                    <a:pt x="2150" y="421"/>
                  </a:lnTo>
                  <a:lnTo>
                    <a:pt x="2195" y="432"/>
                  </a:lnTo>
                  <a:lnTo>
                    <a:pt x="2241" y="444"/>
                  </a:lnTo>
                  <a:lnTo>
                    <a:pt x="2298" y="432"/>
                  </a:lnTo>
                  <a:lnTo>
                    <a:pt x="2332" y="421"/>
                  </a:lnTo>
                  <a:lnTo>
                    <a:pt x="2377" y="387"/>
                  </a:lnTo>
                  <a:lnTo>
                    <a:pt x="2400" y="353"/>
                  </a:lnTo>
                  <a:lnTo>
                    <a:pt x="4391" y="1502"/>
                  </a:lnTo>
                  <a:lnTo>
                    <a:pt x="4380" y="1547"/>
                  </a:lnTo>
                  <a:lnTo>
                    <a:pt x="4380" y="1604"/>
                  </a:lnTo>
                  <a:lnTo>
                    <a:pt x="4380" y="1649"/>
                  </a:lnTo>
                  <a:lnTo>
                    <a:pt x="4391" y="1684"/>
                  </a:lnTo>
                  <a:lnTo>
                    <a:pt x="4414" y="1729"/>
                  </a:lnTo>
                  <a:lnTo>
                    <a:pt x="4436" y="1763"/>
                  </a:lnTo>
                  <a:lnTo>
                    <a:pt x="4471" y="1786"/>
                  </a:lnTo>
                  <a:lnTo>
                    <a:pt x="4505" y="1809"/>
                  </a:lnTo>
                  <a:lnTo>
                    <a:pt x="4550" y="1831"/>
                  </a:lnTo>
                  <a:lnTo>
                    <a:pt x="4596" y="1831"/>
                  </a:lnTo>
                  <a:lnTo>
                    <a:pt x="4596" y="4186"/>
                  </a:lnTo>
                  <a:lnTo>
                    <a:pt x="4527" y="4198"/>
                  </a:lnTo>
                  <a:lnTo>
                    <a:pt x="4482" y="4243"/>
                  </a:lnTo>
                  <a:lnTo>
                    <a:pt x="4448" y="4289"/>
                  </a:lnTo>
                  <a:lnTo>
                    <a:pt x="4436" y="4357"/>
                  </a:lnTo>
                  <a:lnTo>
                    <a:pt x="4448" y="4414"/>
                  </a:lnTo>
                  <a:lnTo>
                    <a:pt x="2468" y="5551"/>
                  </a:lnTo>
                  <a:lnTo>
                    <a:pt x="2423" y="5506"/>
                  </a:lnTo>
                  <a:lnTo>
                    <a:pt x="2377" y="5472"/>
                  </a:lnTo>
                  <a:lnTo>
                    <a:pt x="2309" y="5449"/>
                  </a:lnTo>
                  <a:lnTo>
                    <a:pt x="2241" y="5437"/>
                  </a:lnTo>
                  <a:lnTo>
                    <a:pt x="2173" y="5449"/>
                  </a:lnTo>
                  <a:lnTo>
                    <a:pt x="2116" y="5472"/>
                  </a:lnTo>
                  <a:lnTo>
                    <a:pt x="2059" y="5506"/>
                  </a:lnTo>
                  <a:lnTo>
                    <a:pt x="2025" y="5551"/>
                  </a:lnTo>
                  <a:lnTo>
                    <a:pt x="80" y="4436"/>
                  </a:lnTo>
                  <a:lnTo>
                    <a:pt x="91" y="4402"/>
                  </a:lnTo>
                  <a:lnTo>
                    <a:pt x="91" y="4357"/>
                  </a:lnTo>
                  <a:lnTo>
                    <a:pt x="91" y="4300"/>
                  </a:lnTo>
                  <a:lnTo>
                    <a:pt x="68" y="4254"/>
                  </a:lnTo>
                  <a:lnTo>
                    <a:pt x="34" y="4209"/>
                  </a:lnTo>
                  <a:lnTo>
                    <a:pt x="0" y="4175"/>
                  </a:lnTo>
                  <a:lnTo>
                    <a:pt x="0" y="4539"/>
                  </a:lnTo>
                  <a:lnTo>
                    <a:pt x="34" y="4505"/>
                  </a:lnTo>
                  <a:lnTo>
                    <a:pt x="57" y="4482"/>
                  </a:lnTo>
                  <a:lnTo>
                    <a:pt x="2002" y="5597"/>
                  </a:lnTo>
                  <a:lnTo>
                    <a:pt x="1979" y="5642"/>
                  </a:lnTo>
                  <a:lnTo>
                    <a:pt x="1979" y="5699"/>
                  </a:lnTo>
                  <a:lnTo>
                    <a:pt x="1979" y="5756"/>
                  </a:lnTo>
                  <a:lnTo>
                    <a:pt x="1991" y="5802"/>
                  </a:lnTo>
                  <a:lnTo>
                    <a:pt x="2013" y="5847"/>
                  </a:lnTo>
                  <a:lnTo>
                    <a:pt x="2048" y="5881"/>
                  </a:lnTo>
                  <a:lnTo>
                    <a:pt x="2082" y="5915"/>
                  </a:lnTo>
                  <a:lnTo>
                    <a:pt x="2127" y="5938"/>
                  </a:lnTo>
                  <a:lnTo>
                    <a:pt x="2173" y="5961"/>
                  </a:lnTo>
                  <a:lnTo>
                    <a:pt x="2218" y="5972"/>
                  </a:lnTo>
                  <a:lnTo>
                    <a:pt x="2218" y="8293"/>
                  </a:lnTo>
                  <a:lnTo>
                    <a:pt x="2161" y="8315"/>
                  </a:lnTo>
                  <a:lnTo>
                    <a:pt x="2116" y="8350"/>
                  </a:lnTo>
                  <a:lnTo>
                    <a:pt x="2093" y="8406"/>
                  </a:lnTo>
                  <a:lnTo>
                    <a:pt x="2082" y="8463"/>
                  </a:lnTo>
                  <a:lnTo>
                    <a:pt x="2093" y="8509"/>
                  </a:lnTo>
                  <a:lnTo>
                    <a:pt x="91" y="9669"/>
                  </a:lnTo>
                  <a:lnTo>
                    <a:pt x="46" y="9624"/>
                  </a:lnTo>
                  <a:lnTo>
                    <a:pt x="0" y="9590"/>
                  </a:lnTo>
                  <a:lnTo>
                    <a:pt x="0" y="10033"/>
                  </a:lnTo>
                  <a:lnTo>
                    <a:pt x="57" y="9988"/>
                  </a:lnTo>
                  <a:lnTo>
                    <a:pt x="91" y="9942"/>
                  </a:lnTo>
                  <a:lnTo>
                    <a:pt x="125" y="9874"/>
                  </a:lnTo>
                  <a:lnTo>
                    <a:pt x="137" y="9806"/>
                  </a:lnTo>
                  <a:lnTo>
                    <a:pt x="125" y="9760"/>
                  </a:lnTo>
                  <a:lnTo>
                    <a:pt x="114" y="9703"/>
                  </a:lnTo>
                  <a:lnTo>
                    <a:pt x="2104" y="8554"/>
                  </a:lnTo>
                  <a:lnTo>
                    <a:pt x="2139" y="8588"/>
                  </a:lnTo>
                  <a:lnTo>
                    <a:pt x="2161" y="8611"/>
                  </a:lnTo>
                  <a:lnTo>
                    <a:pt x="2207" y="8623"/>
                  </a:lnTo>
                  <a:lnTo>
                    <a:pt x="2286" y="8623"/>
                  </a:lnTo>
                  <a:lnTo>
                    <a:pt x="2321" y="8611"/>
                  </a:lnTo>
                  <a:lnTo>
                    <a:pt x="2355" y="8588"/>
                  </a:lnTo>
                  <a:lnTo>
                    <a:pt x="2377" y="8554"/>
                  </a:lnTo>
                  <a:lnTo>
                    <a:pt x="4425" y="9737"/>
                  </a:lnTo>
                  <a:lnTo>
                    <a:pt x="4414" y="9772"/>
                  </a:lnTo>
                  <a:lnTo>
                    <a:pt x="4402" y="9806"/>
                  </a:lnTo>
                  <a:lnTo>
                    <a:pt x="4414" y="9851"/>
                  </a:lnTo>
                  <a:lnTo>
                    <a:pt x="4425" y="9885"/>
                  </a:lnTo>
                  <a:lnTo>
                    <a:pt x="4459" y="9942"/>
                  </a:lnTo>
                  <a:lnTo>
                    <a:pt x="4516" y="9988"/>
                  </a:lnTo>
                  <a:lnTo>
                    <a:pt x="4550" y="10010"/>
                  </a:lnTo>
                  <a:lnTo>
                    <a:pt x="4596" y="10010"/>
                  </a:lnTo>
                  <a:lnTo>
                    <a:pt x="4596" y="12331"/>
                  </a:lnTo>
                  <a:lnTo>
                    <a:pt x="4550" y="12331"/>
                  </a:lnTo>
                  <a:lnTo>
                    <a:pt x="4505" y="12354"/>
                  </a:lnTo>
                  <a:lnTo>
                    <a:pt x="4471" y="12376"/>
                  </a:lnTo>
                  <a:lnTo>
                    <a:pt x="4436" y="12399"/>
                  </a:lnTo>
                  <a:lnTo>
                    <a:pt x="4414" y="12433"/>
                  </a:lnTo>
                  <a:lnTo>
                    <a:pt x="4391" y="12479"/>
                  </a:lnTo>
                  <a:lnTo>
                    <a:pt x="4380" y="12524"/>
                  </a:lnTo>
                  <a:lnTo>
                    <a:pt x="4368" y="12570"/>
                  </a:lnTo>
                  <a:lnTo>
                    <a:pt x="4380" y="12615"/>
                  </a:lnTo>
                  <a:lnTo>
                    <a:pt x="4391" y="12661"/>
                  </a:lnTo>
                  <a:lnTo>
                    <a:pt x="2446" y="13776"/>
                  </a:lnTo>
                  <a:lnTo>
                    <a:pt x="2412" y="13730"/>
                  </a:lnTo>
                  <a:lnTo>
                    <a:pt x="2366" y="13696"/>
                  </a:lnTo>
                  <a:lnTo>
                    <a:pt x="2309" y="13673"/>
                  </a:lnTo>
                  <a:lnTo>
                    <a:pt x="2184" y="13673"/>
                  </a:lnTo>
                  <a:lnTo>
                    <a:pt x="2127" y="13696"/>
                  </a:lnTo>
                  <a:lnTo>
                    <a:pt x="2082" y="13730"/>
                  </a:lnTo>
                  <a:lnTo>
                    <a:pt x="2036" y="13776"/>
                  </a:lnTo>
                  <a:lnTo>
                    <a:pt x="68" y="12638"/>
                  </a:lnTo>
                  <a:lnTo>
                    <a:pt x="80" y="12604"/>
                  </a:lnTo>
                  <a:lnTo>
                    <a:pt x="91" y="12570"/>
                  </a:lnTo>
                  <a:lnTo>
                    <a:pt x="80" y="12513"/>
                  </a:lnTo>
                  <a:lnTo>
                    <a:pt x="57" y="12467"/>
                  </a:lnTo>
                  <a:lnTo>
                    <a:pt x="34" y="12433"/>
                  </a:lnTo>
                  <a:lnTo>
                    <a:pt x="0" y="12399"/>
                  </a:lnTo>
                  <a:lnTo>
                    <a:pt x="0" y="12740"/>
                  </a:lnTo>
                  <a:lnTo>
                    <a:pt x="46" y="12684"/>
                  </a:lnTo>
                  <a:lnTo>
                    <a:pt x="2013" y="13821"/>
                  </a:lnTo>
                  <a:lnTo>
                    <a:pt x="2002" y="13867"/>
                  </a:lnTo>
                  <a:lnTo>
                    <a:pt x="2002" y="13912"/>
                  </a:lnTo>
                  <a:lnTo>
                    <a:pt x="2002" y="13958"/>
                  </a:lnTo>
                  <a:lnTo>
                    <a:pt x="2013" y="14003"/>
                  </a:lnTo>
                  <a:lnTo>
                    <a:pt x="2036" y="14037"/>
                  </a:lnTo>
                  <a:lnTo>
                    <a:pt x="2059" y="14083"/>
                  </a:lnTo>
                  <a:lnTo>
                    <a:pt x="2093" y="14106"/>
                  </a:lnTo>
                  <a:lnTo>
                    <a:pt x="2139" y="14128"/>
                  </a:lnTo>
                  <a:lnTo>
                    <a:pt x="2173" y="14151"/>
                  </a:lnTo>
                  <a:lnTo>
                    <a:pt x="2218" y="14151"/>
                  </a:lnTo>
                  <a:lnTo>
                    <a:pt x="2218" y="16449"/>
                  </a:lnTo>
                  <a:lnTo>
                    <a:pt x="2184" y="16460"/>
                  </a:lnTo>
                  <a:lnTo>
                    <a:pt x="2139" y="16472"/>
                  </a:lnTo>
                  <a:lnTo>
                    <a:pt x="2104" y="16494"/>
                  </a:lnTo>
                  <a:lnTo>
                    <a:pt x="2082" y="16517"/>
                  </a:lnTo>
                  <a:lnTo>
                    <a:pt x="2059" y="16551"/>
                  </a:lnTo>
                  <a:lnTo>
                    <a:pt x="2036" y="16585"/>
                  </a:lnTo>
                  <a:lnTo>
                    <a:pt x="2025" y="16631"/>
                  </a:lnTo>
                  <a:lnTo>
                    <a:pt x="2025" y="16665"/>
                  </a:lnTo>
                  <a:lnTo>
                    <a:pt x="2025" y="16710"/>
                  </a:lnTo>
                  <a:lnTo>
                    <a:pt x="2036" y="16756"/>
                  </a:lnTo>
                  <a:lnTo>
                    <a:pt x="1251" y="17211"/>
                  </a:lnTo>
                  <a:lnTo>
                    <a:pt x="1342" y="17211"/>
                  </a:lnTo>
                  <a:lnTo>
                    <a:pt x="2059" y="16790"/>
                  </a:lnTo>
                  <a:lnTo>
                    <a:pt x="2093" y="16836"/>
                  </a:lnTo>
                  <a:lnTo>
                    <a:pt x="2139" y="16870"/>
                  </a:lnTo>
                  <a:lnTo>
                    <a:pt x="2184" y="16881"/>
                  </a:lnTo>
                  <a:lnTo>
                    <a:pt x="2241" y="16892"/>
                  </a:lnTo>
                  <a:lnTo>
                    <a:pt x="2298" y="16881"/>
                  </a:lnTo>
                  <a:lnTo>
                    <a:pt x="2355" y="16870"/>
                  </a:lnTo>
                  <a:lnTo>
                    <a:pt x="2389" y="16836"/>
                  </a:lnTo>
                  <a:lnTo>
                    <a:pt x="2434" y="16790"/>
                  </a:lnTo>
                  <a:lnTo>
                    <a:pt x="3151" y="17211"/>
                  </a:lnTo>
                  <a:lnTo>
                    <a:pt x="3242" y="17211"/>
                  </a:lnTo>
                  <a:lnTo>
                    <a:pt x="2446" y="16756"/>
                  </a:lnTo>
                  <a:lnTo>
                    <a:pt x="2457" y="16710"/>
                  </a:lnTo>
                  <a:lnTo>
                    <a:pt x="2468" y="16665"/>
                  </a:lnTo>
                  <a:lnTo>
                    <a:pt x="2457" y="16631"/>
                  </a:lnTo>
                  <a:lnTo>
                    <a:pt x="2446" y="16585"/>
                  </a:lnTo>
                  <a:lnTo>
                    <a:pt x="2434" y="16551"/>
                  </a:lnTo>
                  <a:lnTo>
                    <a:pt x="2412" y="16517"/>
                  </a:lnTo>
                  <a:lnTo>
                    <a:pt x="2377" y="16494"/>
                  </a:lnTo>
                  <a:lnTo>
                    <a:pt x="2343" y="16472"/>
                  </a:lnTo>
                  <a:lnTo>
                    <a:pt x="2309" y="16460"/>
                  </a:lnTo>
                  <a:lnTo>
                    <a:pt x="2264" y="16449"/>
                  </a:lnTo>
                  <a:lnTo>
                    <a:pt x="2264" y="14151"/>
                  </a:lnTo>
                  <a:lnTo>
                    <a:pt x="2309" y="14151"/>
                  </a:lnTo>
                  <a:lnTo>
                    <a:pt x="2355" y="14128"/>
                  </a:lnTo>
                  <a:lnTo>
                    <a:pt x="2389" y="14106"/>
                  </a:lnTo>
                  <a:lnTo>
                    <a:pt x="2423" y="14071"/>
                  </a:lnTo>
                  <a:lnTo>
                    <a:pt x="2446" y="14037"/>
                  </a:lnTo>
                  <a:lnTo>
                    <a:pt x="2468" y="14003"/>
                  </a:lnTo>
                  <a:lnTo>
                    <a:pt x="2480" y="13958"/>
                  </a:lnTo>
                  <a:lnTo>
                    <a:pt x="2491" y="13912"/>
                  </a:lnTo>
                  <a:lnTo>
                    <a:pt x="2480" y="13867"/>
                  </a:lnTo>
                  <a:lnTo>
                    <a:pt x="2468" y="13821"/>
                  </a:lnTo>
                  <a:lnTo>
                    <a:pt x="4414" y="12695"/>
                  </a:lnTo>
                  <a:lnTo>
                    <a:pt x="4448" y="12740"/>
                  </a:lnTo>
                  <a:lnTo>
                    <a:pt x="4493" y="12775"/>
                  </a:lnTo>
                  <a:lnTo>
                    <a:pt x="4550" y="12797"/>
                  </a:lnTo>
                  <a:lnTo>
                    <a:pt x="4618" y="12809"/>
                  </a:lnTo>
                  <a:lnTo>
                    <a:pt x="4675" y="12797"/>
                  </a:lnTo>
                  <a:lnTo>
                    <a:pt x="4732" y="12775"/>
                  </a:lnTo>
                  <a:lnTo>
                    <a:pt x="4778" y="12740"/>
                  </a:lnTo>
                  <a:lnTo>
                    <a:pt x="4812" y="12695"/>
                  </a:lnTo>
                  <a:lnTo>
                    <a:pt x="6780" y="13833"/>
                  </a:lnTo>
                  <a:lnTo>
                    <a:pt x="6768" y="13867"/>
                  </a:lnTo>
                  <a:lnTo>
                    <a:pt x="6768" y="13912"/>
                  </a:lnTo>
                  <a:lnTo>
                    <a:pt x="6768" y="13958"/>
                  </a:lnTo>
                  <a:lnTo>
                    <a:pt x="6780" y="13992"/>
                  </a:lnTo>
                  <a:lnTo>
                    <a:pt x="6791" y="14026"/>
                  </a:lnTo>
                  <a:lnTo>
                    <a:pt x="6825" y="14060"/>
                  </a:lnTo>
                  <a:lnTo>
                    <a:pt x="6848" y="14083"/>
                  </a:lnTo>
                  <a:lnTo>
                    <a:pt x="6882" y="14106"/>
                  </a:lnTo>
                  <a:lnTo>
                    <a:pt x="6916" y="14128"/>
                  </a:lnTo>
                  <a:lnTo>
                    <a:pt x="6962" y="14128"/>
                  </a:lnTo>
                  <a:lnTo>
                    <a:pt x="6962" y="16449"/>
                  </a:lnTo>
                  <a:lnTo>
                    <a:pt x="6916" y="16460"/>
                  </a:lnTo>
                  <a:lnTo>
                    <a:pt x="6882" y="16472"/>
                  </a:lnTo>
                  <a:lnTo>
                    <a:pt x="6848" y="16494"/>
                  </a:lnTo>
                  <a:lnTo>
                    <a:pt x="6825" y="16517"/>
                  </a:lnTo>
                  <a:lnTo>
                    <a:pt x="6791" y="16551"/>
                  </a:lnTo>
                  <a:lnTo>
                    <a:pt x="6780" y="16585"/>
                  </a:lnTo>
                  <a:lnTo>
                    <a:pt x="6768" y="16631"/>
                  </a:lnTo>
                  <a:lnTo>
                    <a:pt x="6768" y="16665"/>
                  </a:lnTo>
                  <a:lnTo>
                    <a:pt x="6768" y="16710"/>
                  </a:lnTo>
                  <a:lnTo>
                    <a:pt x="6780" y="16756"/>
                  </a:lnTo>
                  <a:lnTo>
                    <a:pt x="5983" y="17211"/>
                  </a:lnTo>
                  <a:lnTo>
                    <a:pt x="6074" y="17211"/>
                  </a:lnTo>
                  <a:lnTo>
                    <a:pt x="6802" y="16790"/>
                  </a:lnTo>
                  <a:lnTo>
                    <a:pt x="6837" y="16836"/>
                  </a:lnTo>
                  <a:lnTo>
                    <a:pt x="6882" y="16870"/>
                  </a:lnTo>
                  <a:lnTo>
                    <a:pt x="6928" y="16881"/>
                  </a:lnTo>
                  <a:lnTo>
                    <a:pt x="6984" y="16892"/>
                  </a:lnTo>
                  <a:lnTo>
                    <a:pt x="7030" y="16881"/>
                  </a:lnTo>
                  <a:lnTo>
                    <a:pt x="7064" y="16870"/>
                  </a:lnTo>
                  <a:lnTo>
                    <a:pt x="7110" y="16858"/>
                  </a:lnTo>
                  <a:lnTo>
                    <a:pt x="7144" y="16824"/>
                  </a:lnTo>
                  <a:lnTo>
                    <a:pt x="7167" y="16790"/>
                  </a:lnTo>
                  <a:lnTo>
                    <a:pt x="7189" y="16756"/>
                  </a:lnTo>
                  <a:lnTo>
                    <a:pt x="7201" y="16710"/>
                  </a:lnTo>
                  <a:lnTo>
                    <a:pt x="7201" y="16665"/>
                  </a:lnTo>
                  <a:lnTo>
                    <a:pt x="7201" y="16631"/>
                  </a:lnTo>
                  <a:lnTo>
                    <a:pt x="7189" y="16585"/>
                  </a:lnTo>
                  <a:lnTo>
                    <a:pt x="7167" y="16551"/>
                  </a:lnTo>
                  <a:lnTo>
                    <a:pt x="7144" y="16528"/>
                  </a:lnTo>
                  <a:lnTo>
                    <a:pt x="7121" y="16494"/>
                  </a:lnTo>
                  <a:lnTo>
                    <a:pt x="7087" y="16472"/>
                  </a:lnTo>
                  <a:lnTo>
                    <a:pt x="7053" y="16460"/>
                  </a:lnTo>
                  <a:lnTo>
                    <a:pt x="7007" y="16449"/>
                  </a:lnTo>
                  <a:lnTo>
                    <a:pt x="7007" y="14128"/>
                  </a:lnTo>
                  <a:lnTo>
                    <a:pt x="7053" y="14117"/>
                  </a:lnTo>
                  <a:lnTo>
                    <a:pt x="7087" y="14106"/>
                  </a:lnTo>
                  <a:lnTo>
                    <a:pt x="7121" y="14083"/>
                  </a:lnTo>
                  <a:lnTo>
                    <a:pt x="7144" y="14060"/>
                  </a:lnTo>
                  <a:lnTo>
                    <a:pt x="7167" y="14026"/>
                  </a:lnTo>
                  <a:lnTo>
                    <a:pt x="7189" y="13992"/>
                  </a:lnTo>
                  <a:lnTo>
                    <a:pt x="7201" y="13958"/>
                  </a:lnTo>
                  <a:lnTo>
                    <a:pt x="7201" y="13912"/>
                  </a:lnTo>
                  <a:lnTo>
                    <a:pt x="7201" y="13867"/>
                  </a:lnTo>
                  <a:lnTo>
                    <a:pt x="7189" y="13833"/>
                  </a:lnTo>
                  <a:lnTo>
                    <a:pt x="7167" y="13787"/>
                  </a:lnTo>
                  <a:lnTo>
                    <a:pt x="7144" y="13753"/>
                  </a:lnTo>
                  <a:lnTo>
                    <a:pt x="7110" y="13730"/>
                  </a:lnTo>
                  <a:lnTo>
                    <a:pt x="7064" y="13707"/>
                  </a:lnTo>
                  <a:lnTo>
                    <a:pt x="7030" y="13696"/>
                  </a:lnTo>
                  <a:lnTo>
                    <a:pt x="6928" y="13696"/>
                  </a:lnTo>
                  <a:lnTo>
                    <a:pt x="6882" y="13719"/>
                  </a:lnTo>
                  <a:lnTo>
                    <a:pt x="6837" y="13753"/>
                  </a:lnTo>
                  <a:lnTo>
                    <a:pt x="6802" y="13787"/>
                  </a:lnTo>
                  <a:lnTo>
                    <a:pt x="4835" y="12661"/>
                  </a:lnTo>
                  <a:lnTo>
                    <a:pt x="4846" y="12615"/>
                  </a:lnTo>
                  <a:lnTo>
                    <a:pt x="4857" y="12570"/>
                  </a:lnTo>
                  <a:lnTo>
                    <a:pt x="4846" y="12524"/>
                  </a:lnTo>
                  <a:lnTo>
                    <a:pt x="4835" y="12479"/>
                  </a:lnTo>
                  <a:lnTo>
                    <a:pt x="4823" y="12433"/>
                  </a:lnTo>
                  <a:lnTo>
                    <a:pt x="4789" y="12399"/>
                  </a:lnTo>
                  <a:lnTo>
                    <a:pt x="4755" y="12376"/>
                  </a:lnTo>
                  <a:lnTo>
                    <a:pt x="4721" y="12354"/>
                  </a:lnTo>
                  <a:lnTo>
                    <a:pt x="4687" y="12331"/>
                  </a:lnTo>
                  <a:lnTo>
                    <a:pt x="4641" y="12331"/>
                  </a:lnTo>
                  <a:lnTo>
                    <a:pt x="4641" y="10010"/>
                  </a:lnTo>
                  <a:lnTo>
                    <a:pt x="4675" y="10010"/>
                  </a:lnTo>
                  <a:lnTo>
                    <a:pt x="4709" y="9988"/>
                  </a:lnTo>
                  <a:lnTo>
                    <a:pt x="4766" y="9942"/>
                  </a:lnTo>
                  <a:lnTo>
                    <a:pt x="4800" y="9885"/>
                  </a:lnTo>
                  <a:lnTo>
                    <a:pt x="4812" y="9851"/>
                  </a:lnTo>
                  <a:lnTo>
                    <a:pt x="4823" y="9806"/>
                  </a:lnTo>
                  <a:lnTo>
                    <a:pt x="4812" y="9772"/>
                  </a:lnTo>
                  <a:lnTo>
                    <a:pt x="4800" y="9737"/>
                  </a:lnTo>
                  <a:lnTo>
                    <a:pt x="6768" y="8600"/>
                  </a:lnTo>
                  <a:lnTo>
                    <a:pt x="6814" y="8645"/>
                  </a:lnTo>
                  <a:lnTo>
                    <a:pt x="6859" y="8679"/>
                  </a:lnTo>
                  <a:lnTo>
                    <a:pt x="6916" y="8702"/>
                  </a:lnTo>
                  <a:lnTo>
                    <a:pt x="6984" y="8714"/>
                  </a:lnTo>
                  <a:lnTo>
                    <a:pt x="7053" y="8702"/>
                  </a:lnTo>
                  <a:lnTo>
                    <a:pt x="7110" y="8679"/>
                  </a:lnTo>
                  <a:lnTo>
                    <a:pt x="7155" y="8645"/>
                  </a:lnTo>
                  <a:lnTo>
                    <a:pt x="7189" y="8600"/>
                  </a:lnTo>
                  <a:lnTo>
                    <a:pt x="9191" y="9749"/>
                  </a:lnTo>
                  <a:lnTo>
                    <a:pt x="9180" y="9806"/>
                  </a:lnTo>
                  <a:lnTo>
                    <a:pt x="9180" y="9840"/>
                  </a:lnTo>
                  <a:lnTo>
                    <a:pt x="9191" y="9874"/>
                  </a:lnTo>
                  <a:lnTo>
                    <a:pt x="9225" y="9931"/>
                  </a:lnTo>
                  <a:lnTo>
                    <a:pt x="9282" y="9976"/>
                  </a:lnTo>
                  <a:lnTo>
                    <a:pt x="9316" y="9988"/>
                  </a:lnTo>
                  <a:lnTo>
                    <a:pt x="9385" y="9988"/>
                  </a:lnTo>
                  <a:lnTo>
                    <a:pt x="9419" y="9976"/>
                  </a:lnTo>
                  <a:lnTo>
                    <a:pt x="9476" y="9931"/>
                  </a:lnTo>
                  <a:lnTo>
                    <a:pt x="9521" y="9874"/>
                  </a:lnTo>
                  <a:lnTo>
                    <a:pt x="9533" y="9840"/>
                  </a:lnTo>
                  <a:lnTo>
                    <a:pt x="9533" y="9806"/>
                  </a:lnTo>
                  <a:lnTo>
                    <a:pt x="9521" y="9749"/>
                  </a:lnTo>
                  <a:lnTo>
                    <a:pt x="11569" y="8566"/>
                  </a:lnTo>
                  <a:lnTo>
                    <a:pt x="11603" y="8600"/>
                  </a:lnTo>
                  <a:lnTo>
                    <a:pt x="11637" y="8623"/>
                  </a:lnTo>
                  <a:lnTo>
                    <a:pt x="11671" y="8645"/>
                  </a:lnTo>
                  <a:lnTo>
                    <a:pt x="11774" y="8645"/>
                  </a:lnTo>
                  <a:lnTo>
                    <a:pt x="11819" y="8623"/>
                  </a:lnTo>
                  <a:lnTo>
                    <a:pt x="11853" y="8600"/>
                  </a:lnTo>
                  <a:lnTo>
                    <a:pt x="11876" y="8566"/>
                  </a:lnTo>
                  <a:lnTo>
                    <a:pt x="13923" y="9749"/>
                  </a:lnTo>
                  <a:lnTo>
                    <a:pt x="13912" y="9806"/>
                  </a:lnTo>
                  <a:lnTo>
                    <a:pt x="13923" y="9840"/>
                  </a:lnTo>
                  <a:lnTo>
                    <a:pt x="13935" y="9874"/>
                  </a:lnTo>
                  <a:lnTo>
                    <a:pt x="13969" y="9931"/>
                  </a:lnTo>
                  <a:lnTo>
                    <a:pt x="14026" y="9976"/>
                  </a:lnTo>
                  <a:lnTo>
                    <a:pt x="14060" y="9976"/>
                  </a:lnTo>
                  <a:lnTo>
                    <a:pt x="14094" y="9988"/>
                  </a:lnTo>
                  <a:lnTo>
                    <a:pt x="14128" y="9976"/>
                  </a:lnTo>
                  <a:lnTo>
                    <a:pt x="14162" y="9976"/>
                  </a:lnTo>
                  <a:lnTo>
                    <a:pt x="14219" y="9931"/>
                  </a:lnTo>
                  <a:lnTo>
                    <a:pt x="14253" y="9874"/>
                  </a:lnTo>
                  <a:lnTo>
                    <a:pt x="14265" y="9840"/>
                  </a:lnTo>
                  <a:lnTo>
                    <a:pt x="14265" y="9806"/>
                  </a:lnTo>
                  <a:lnTo>
                    <a:pt x="14253" y="9749"/>
                  </a:lnTo>
                  <a:lnTo>
                    <a:pt x="16278" y="8577"/>
                  </a:lnTo>
                  <a:lnTo>
                    <a:pt x="16312" y="8623"/>
                  </a:lnTo>
                  <a:lnTo>
                    <a:pt x="16358" y="8657"/>
                  </a:lnTo>
                  <a:lnTo>
                    <a:pt x="16403" y="8668"/>
                  </a:lnTo>
                  <a:lnTo>
                    <a:pt x="16460" y="8679"/>
                  </a:lnTo>
                  <a:lnTo>
                    <a:pt x="16506" y="8679"/>
                  </a:lnTo>
                  <a:lnTo>
                    <a:pt x="16551" y="8657"/>
                  </a:lnTo>
                  <a:lnTo>
                    <a:pt x="16585" y="8645"/>
                  </a:lnTo>
                  <a:lnTo>
                    <a:pt x="16619" y="8611"/>
                  </a:lnTo>
                  <a:lnTo>
                    <a:pt x="16642" y="8577"/>
                  </a:lnTo>
                  <a:lnTo>
                    <a:pt x="16665" y="8543"/>
                  </a:lnTo>
                  <a:lnTo>
                    <a:pt x="16676" y="8509"/>
                  </a:lnTo>
                  <a:lnTo>
                    <a:pt x="16676" y="8463"/>
                  </a:lnTo>
                  <a:lnTo>
                    <a:pt x="16676" y="8418"/>
                  </a:lnTo>
                  <a:lnTo>
                    <a:pt x="16665" y="8384"/>
                  </a:lnTo>
                  <a:lnTo>
                    <a:pt x="16654" y="8350"/>
                  </a:lnTo>
                  <a:lnTo>
                    <a:pt x="16631" y="8315"/>
                  </a:lnTo>
                  <a:lnTo>
                    <a:pt x="16597" y="8293"/>
                  </a:lnTo>
                  <a:lnTo>
                    <a:pt x="16563" y="8270"/>
                  </a:lnTo>
                  <a:lnTo>
                    <a:pt x="16528" y="8247"/>
                  </a:lnTo>
                  <a:lnTo>
                    <a:pt x="16494" y="8247"/>
                  </a:lnTo>
                  <a:lnTo>
                    <a:pt x="16494" y="5972"/>
                  </a:lnTo>
                  <a:lnTo>
                    <a:pt x="16540" y="5961"/>
                  </a:lnTo>
                  <a:lnTo>
                    <a:pt x="16585" y="5938"/>
                  </a:lnTo>
                  <a:lnTo>
                    <a:pt x="16631" y="5915"/>
                  </a:lnTo>
                  <a:lnTo>
                    <a:pt x="16665" y="5881"/>
                  </a:lnTo>
                  <a:lnTo>
                    <a:pt x="16688" y="5847"/>
                  </a:lnTo>
                  <a:lnTo>
                    <a:pt x="16710" y="5802"/>
                  </a:lnTo>
                  <a:lnTo>
                    <a:pt x="16733" y="5756"/>
                  </a:lnTo>
                  <a:lnTo>
                    <a:pt x="16733" y="5699"/>
                  </a:lnTo>
                  <a:lnTo>
                    <a:pt x="16733" y="5654"/>
                  </a:lnTo>
                  <a:lnTo>
                    <a:pt x="16710" y="5597"/>
                  </a:lnTo>
                  <a:lnTo>
                    <a:pt x="16688" y="5551"/>
                  </a:lnTo>
                  <a:lnTo>
                    <a:pt x="16654" y="5517"/>
                  </a:lnTo>
                  <a:lnTo>
                    <a:pt x="16619" y="5483"/>
                  </a:lnTo>
                  <a:lnTo>
                    <a:pt x="16574" y="5449"/>
                  </a:lnTo>
                  <a:lnTo>
                    <a:pt x="16517" y="5437"/>
                  </a:lnTo>
                  <a:lnTo>
                    <a:pt x="16392" y="5437"/>
                  </a:lnTo>
                  <a:lnTo>
                    <a:pt x="16335" y="5460"/>
                  </a:lnTo>
                  <a:lnTo>
                    <a:pt x="16278" y="5506"/>
                  </a:lnTo>
                  <a:lnTo>
                    <a:pt x="16233" y="5551"/>
                  </a:lnTo>
                  <a:lnTo>
                    <a:pt x="14344" y="4459"/>
                  </a:lnTo>
                  <a:lnTo>
                    <a:pt x="14356" y="4414"/>
                  </a:lnTo>
                  <a:lnTo>
                    <a:pt x="14356" y="4357"/>
                  </a:lnTo>
                  <a:lnTo>
                    <a:pt x="14356" y="4300"/>
                  </a:lnTo>
                  <a:lnTo>
                    <a:pt x="14344" y="4254"/>
                  </a:lnTo>
                  <a:lnTo>
                    <a:pt x="14322" y="4209"/>
                  </a:lnTo>
                  <a:lnTo>
                    <a:pt x="14288" y="4175"/>
                  </a:lnTo>
                  <a:lnTo>
                    <a:pt x="14253" y="4141"/>
                  </a:lnTo>
                  <a:lnTo>
                    <a:pt x="14219" y="4118"/>
                  </a:lnTo>
                  <a:lnTo>
                    <a:pt x="14174" y="4095"/>
                  </a:lnTo>
                  <a:lnTo>
                    <a:pt x="14117" y="4095"/>
                  </a:lnTo>
                  <a:lnTo>
                    <a:pt x="14117" y="1797"/>
                  </a:lnTo>
                  <a:lnTo>
                    <a:pt x="14185" y="1775"/>
                  </a:lnTo>
                  <a:lnTo>
                    <a:pt x="14242" y="1729"/>
                  </a:lnTo>
                  <a:lnTo>
                    <a:pt x="14276" y="1672"/>
                  </a:lnTo>
                  <a:lnTo>
                    <a:pt x="14288" y="1638"/>
                  </a:lnTo>
                  <a:lnTo>
                    <a:pt x="14299" y="1604"/>
                  </a:lnTo>
                  <a:lnTo>
                    <a:pt x="14288" y="1558"/>
                  </a:lnTo>
                  <a:lnTo>
                    <a:pt x="14276" y="1524"/>
                  </a:lnTo>
                  <a:lnTo>
                    <a:pt x="14265" y="1490"/>
                  </a:lnTo>
                  <a:lnTo>
                    <a:pt x="14231" y="1456"/>
                  </a:lnTo>
                  <a:lnTo>
                    <a:pt x="14208" y="1433"/>
                  </a:lnTo>
                  <a:lnTo>
                    <a:pt x="14174" y="1411"/>
                  </a:lnTo>
                  <a:lnTo>
                    <a:pt x="14128" y="1399"/>
                  </a:lnTo>
                  <a:lnTo>
                    <a:pt x="14049" y="1399"/>
                  </a:lnTo>
                  <a:lnTo>
                    <a:pt x="14003" y="1422"/>
                  </a:lnTo>
                  <a:lnTo>
                    <a:pt x="13958" y="1445"/>
                  </a:lnTo>
                  <a:lnTo>
                    <a:pt x="13935" y="1479"/>
                  </a:lnTo>
                  <a:lnTo>
                    <a:pt x="11956" y="341"/>
                  </a:lnTo>
                  <a:lnTo>
                    <a:pt x="11967" y="296"/>
                  </a:lnTo>
                  <a:lnTo>
                    <a:pt x="11978" y="250"/>
                  </a:lnTo>
                  <a:lnTo>
                    <a:pt x="11967" y="193"/>
                  </a:lnTo>
                  <a:lnTo>
                    <a:pt x="11956" y="148"/>
                  </a:lnTo>
                  <a:lnTo>
                    <a:pt x="11933" y="114"/>
                  </a:lnTo>
                  <a:lnTo>
                    <a:pt x="11899" y="68"/>
                  </a:lnTo>
                  <a:lnTo>
                    <a:pt x="11865" y="34"/>
                  </a:lnTo>
                  <a:lnTo>
                    <a:pt x="11819" y="11"/>
                  </a:lnTo>
                  <a:lnTo>
                    <a:pt x="11774" y="0"/>
                  </a:lnTo>
                  <a:close/>
                </a:path>
              </a:pathLst>
            </a:custGeom>
            <a:solidFill>
              <a:srgbClr val="FFFFFF">
                <a:alpha val="3240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" name="Google Shape;73;p5"/>
            <p:cNvSpPr/>
            <p:nvPr/>
          </p:nvSpPr>
          <p:spPr>
            <a:xfrm>
              <a:off x="1947836" y="4206425"/>
              <a:ext cx="794198" cy="937066"/>
            </a:xfrm>
            <a:custGeom>
              <a:avLst/>
              <a:gdLst/>
              <a:ahLst/>
              <a:cxnLst/>
              <a:rect l="l" t="t" r="r" b="b"/>
              <a:pathLst>
                <a:path w="7588" h="8953" extrusionOk="0">
                  <a:moveTo>
                    <a:pt x="2764" y="319"/>
                  </a:moveTo>
                  <a:lnTo>
                    <a:pt x="4732" y="1457"/>
                  </a:lnTo>
                  <a:lnTo>
                    <a:pt x="4721" y="1502"/>
                  </a:lnTo>
                  <a:lnTo>
                    <a:pt x="4721" y="1548"/>
                  </a:lnTo>
                  <a:lnTo>
                    <a:pt x="4721" y="1593"/>
                  </a:lnTo>
                  <a:lnTo>
                    <a:pt x="4732" y="1639"/>
                  </a:lnTo>
                  <a:lnTo>
                    <a:pt x="4755" y="1684"/>
                  </a:lnTo>
                  <a:lnTo>
                    <a:pt x="4778" y="1718"/>
                  </a:lnTo>
                  <a:lnTo>
                    <a:pt x="4812" y="1752"/>
                  </a:lnTo>
                  <a:lnTo>
                    <a:pt x="4857" y="1775"/>
                  </a:lnTo>
                  <a:lnTo>
                    <a:pt x="4903" y="1787"/>
                  </a:lnTo>
                  <a:lnTo>
                    <a:pt x="4948" y="1798"/>
                  </a:lnTo>
                  <a:lnTo>
                    <a:pt x="4948" y="4050"/>
                  </a:lnTo>
                  <a:lnTo>
                    <a:pt x="4892" y="4050"/>
                  </a:lnTo>
                  <a:lnTo>
                    <a:pt x="4846" y="4073"/>
                  </a:lnTo>
                  <a:lnTo>
                    <a:pt x="4812" y="4096"/>
                  </a:lnTo>
                  <a:lnTo>
                    <a:pt x="4766" y="4130"/>
                  </a:lnTo>
                  <a:lnTo>
                    <a:pt x="4744" y="4164"/>
                  </a:lnTo>
                  <a:lnTo>
                    <a:pt x="4721" y="4209"/>
                  </a:lnTo>
                  <a:lnTo>
                    <a:pt x="4710" y="4255"/>
                  </a:lnTo>
                  <a:lnTo>
                    <a:pt x="4698" y="4312"/>
                  </a:lnTo>
                  <a:lnTo>
                    <a:pt x="4710" y="4357"/>
                  </a:lnTo>
                  <a:lnTo>
                    <a:pt x="4721" y="4414"/>
                  </a:lnTo>
                  <a:lnTo>
                    <a:pt x="2730" y="5563"/>
                  </a:lnTo>
                  <a:lnTo>
                    <a:pt x="2707" y="5529"/>
                  </a:lnTo>
                  <a:lnTo>
                    <a:pt x="2673" y="5506"/>
                  </a:lnTo>
                  <a:lnTo>
                    <a:pt x="2639" y="5495"/>
                  </a:lnTo>
                  <a:lnTo>
                    <a:pt x="2594" y="5484"/>
                  </a:lnTo>
                  <a:lnTo>
                    <a:pt x="2548" y="5495"/>
                  </a:lnTo>
                  <a:lnTo>
                    <a:pt x="2514" y="5506"/>
                  </a:lnTo>
                  <a:lnTo>
                    <a:pt x="2480" y="5529"/>
                  </a:lnTo>
                  <a:lnTo>
                    <a:pt x="2457" y="5563"/>
                  </a:lnTo>
                  <a:lnTo>
                    <a:pt x="387" y="4369"/>
                  </a:lnTo>
                  <a:lnTo>
                    <a:pt x="398" y="4312"/>
                  </a:lnTo>
                  <a:lnTo>
                    <a:pt x="387" y="4244"/>
                  </a:lnTo>
                  <a:lnTo>
                    <a:pt x="353" y="4187"/>
                  </a:lnTo>
                  <a:lnTo>
                    <a:pt x="307" y="4153"/>
                  </a:lnTo>
                  <a:lnTo>
                    <a:pt x="250" y="4130"/>
                  </a:lnTo>
                  <a:lnTo>
                    <a:pt x="250" y="1764"/>
                  </a:lnTo>
                  <a:lnTo>
                    <a:pt x="285" y="1764"/>
                  </a:lnTo>
                  <a:lnTo>
                    <a:pt x="330" y="1741"/>
                  </a:lnTo>
                  <a:lnTo>
                    <a:pt x="364" y="1718"/>
                  </a:lnTo>
                  <a:lnTo>
                    <a:pt x="387" y="1696"/>
                  </a:lnTo>
                  <a:lnTo>
                    <a:pt x="410" y="1661"/>
                  </a:lnTo>
                  <a:lnTo>
                    <a:pt x="432" y="1627"/>
                  </a:lnTo>
                  <a:lnTo>
                    <a:pt x="444" y="1593"/>
                  </a:lnTo>
                  <a:lnTo>
                    <a:pt x="444" y="1548"/>
                  </a:lnTo>
                  <a:lnTo>
                    <a:pt x="444" y="1514"/>
                  </a:lnTo>
                  <a:lnTo>
                    <a:pt x="432" y="1468"/>
                  </a:lnTo>
                  <a:lnTo>
                    <a:pt x="2423" y="319"/>
                  </a:lnTo>
                  <a:lnTo>
                    <a:pt x="2457" y="353"/>
                  </a:lnTo>
                  <a:lnTo>
                    <a:pt x="2491" y="387"/>
                  </a:lnTo>
                  <a:lnTo>
                    <a:pt x="2548" y="399"/>
                  </a:lnTo>
                  <a:lnTo>
                    <a:pt x="2594" y="410"/>
                  </a:lnTo>
                  <a:lnTo>
                    <a:pt x="2651" y="399"/>
                  </a:lnTo>
                  <a:lnTo>
                    <a:pt x="2696" y="376"/>
                  </a:lnTo>
                  <a:lnTo>
                    <a:pt x="2730" y="353"/>
                  </a:lnTo>
                  <a:lnTo>
                    <a:pt x="2764" y="319"/>
                  </a:lnTo>
                  <a:close/>
                  <a:moveTo>
                    <a:pt x="2548" y="1"/>
                  </a:moveTo>
                  <a:lnTo>
                    <a:pt x="2514" y="12"/>
                  </a:lnTo>
                  <a:lnTo>
                    <a:pt x="2480" y="35"/>
                  </a:lnTo>
                  <a:lnTo>
                    <a:pt x="2446" y="57"/>
                  </a:lnTo>
                  <a:lnTo>
                    <a:pt x="2423" y="92"/>
                  </a:lnTo>
                  <a:lnTo>
                    <a:pt x="2400" y="126"/>
                  </a:lnTo>
                  <a:lnTo>
                    <a:pt x="2389" y="160"/>
                  </a:lnTo>
                  <a:lnTo>
                    <a:pt x="2389" y="205"/>
                  </a:lnTo>
                  <a:lnTo>
                    <a:pt x="2389" y="239"/>
                  </a:lnTo>
                  <a:lnTo>
                    <a:pt x="2400" y="274"/>
                  </a:lnTo>
                  <a:lnTo>
                    <a:pt x="410" y="1434"/>
                  </a:lnTo>
                  <a:lnTo>
                    <a:pt x="376" y="1388"/>
                  </a:lnTo>
                  <a:lnTo>
                    <a:pt x="330" y="1354"/>
                  </a:lnTo>
                  <a:lnTo>
                    <a:pt x="285" y="1343"/>
                  </a:lnTo>
                  <a:lnTo>
                    <a:pt x="228" y="1332"/>
                  </a:lnTo>
                  <a:lnTo>
                    <a:pt x="182" y="1332"/>
                  </a:lnTo>
                  <a:lnTo>
                    <a:pt x="137" y="1343"/>
                  </a:lnTo>
                  <a:lnTo>
                    <a:pt x="103" y="1366"/>
                  </a:lnTo>
                  <a:lnTo>
                    <a:pt x="68" y="1400"/>
                  </a:lnTo>
                  <a:lnTo>
                    <a:pt x="46" y="1423"/>
                  </a:lnTo>
                  <a:lnTo>
                    <a:pt x="23" y="1468"/>
                  </a:lnTo>
                  <a:lnTo>
                    <a:pt x="12" y="1502"/>
                  </a:lnTo>
                  <a:lnTo>
                    <a:pt x="0" y="1548"/>
                  </a:lnTo>
                  <a:lnTo>
                    <a:pt x="12" y="1593"/>
                  </a:lnTo>
                  <a:lnTo>
                    <a:pt x="23" y="1627"/>
                  </a:lnTo>
                  <a:lnTo>
                    <a:pt x="34" y="1673"/>
                  </a:lnTo>
                  <a:lnTo>
                    <a:pt x="57" y="1696"/>
                  </a:lnTo>
                  <a:lnTo>
                    <a:pt x="91" y="1730"/>
                  </a:lnTo>
                  <a:lnTo>
                    <a:pt x="125" y="1752"/>
                  </a:lnTo>
                  <a:lnTo>
                    <a:pt x="159" y="1764"/>
                  </a:lnTo>
                  <a:lnTo>
                    <a:pt x="205" y="1764"/>
                  </a:lnTo>
                  <a:lnTo>
                    <a:pt x="205" y="4130"/>
                  </a:lnTo>
                  <a:lnTo>
                    <a:pt x="137" y="4153"/>
                  </a:lnTo>
                  <a:lnTo>
                    <a:pt x="91" y="4187"/>
                  </a:lnTo>
                  <a:lnTo>
                    <a:pt x="57" y="4244"/>
                  </a:lnTo>
                  <a:lnTo>
                    <a:pt x="46" y="4312"/>
                  </a:lnTo>
                  <a:lnTo>
                    <a:pt x="46" y="4346"/>
                  </a:lnTo>
                  <a:lnTo>
                    <a:pt x="57" y="4380"/>
                  </a:lnTo>
                  <a:lnTo>
                    <a:pt x="103" y="4437"/>
                  </a:lnTo>
                  <a:lnTo>
                    <a:pt x="159" y="4471"/>
                  </a:lnTo>
                  <a:lnTo>
                    <a:pt x="182" y="4482"/>
                  </a:lnTo>
                  <a:lnTo>
                    <a:pt x="273" y="4482"/>
                  </a:lnTo>
                  <a:lnTo>
                    <a:pt x="307" y="4460"/>
                  </a:lnTo>
                  <a:lnTo>
                    <a:pt x="341" y="4437"/>
                  </a:lnTo>
                  <a:lnTo>
                    <a:pt x="376" y="4403"/>
                  </a:lnTo>
                  <a:lnTo>
                    <a:pt x="2434" y="5597"/>
                  </a:lnTo>
                  <a:lnTo>
                    <a:pt x="2423" y="5654"/>
                  </a:lnTo>
                  <a:lnTo>
                    <a:pt x="2434" y="5711"/>
                  </a:lnTo>
                  <a:lnTo>
                    <a:pt x="2469" y="5768"/>
                  </a:lnTo>
                  <a:lnTo>
                    <a:pt x="2514" y="5802"/>
                  </a:lnTo>
                  <a:lnTo>
                    <a:pt x="2571" y="5825"/>
                  </a:lnTo>
                  <a:lnTo>
                    <a:pt x="2571" y="8248"/>
                  </a:lnTo>
                  <a:lnTo>
                    <a:pt x="2514" y="8259"/>
                  </a:lnTo>
                  <a:lnTo>
                    <a:pt x="2469" y="8305"/>
                  </a:lnTo>
                  <a:lnTo>
                    <a:pt x="2434" y="8350"/>
                  </a:lnTo>
                  <a:lnTo>
                    <a:pt x="2423" y="8407"/>
                  </a:lnTo>
                  <a:lnTo>
                    <a:pt x="2434" y="8441"/>
                  </a:lnTo>
                  <a:lnTo>
                    <a:pt x="2434" y="8475"/>
                  </a:lnTo>
                  <a:lnTo>
                    <a:pt x="2480" y="8532"/>
                  </a:lnTo>
                  <a:lnTo>
                    <a:pt x="2525" y="8566"/>
                  </a:lnTo>
                  <a:lnTo>
                    <a:pt x="2560" y="8578"/>
                  </a:lnTo>
                  <a:lnTo>
                    <a:pt x="2639" y="8578"/>
                  </a:lnTo>
                  <a:lnTo>
                    <a:pt x="2673" y="8555"/>
                  </a:lnTo>
                  <a:lnTo>
                    <a:pt x="2707" y="8532"/>
                  </a:lnTo>
                  <a:lnTo>
                    <a:pt x="2730" y="8509"/>
                  </a:lnTo>
                  <a:lnTo>
                    <a:pt x="3504" y="8953"/>
                  </a:lnTo>
                  <a:lnTo>
                    <a:pt x="3595" y="8953"/>
                  </a:lnTo>
                  <a:lnTo>
                    <a:pt x="2753" y="8464"/>
                  </a:lnTo>
                  <a:lnTo>
                    <a:pt x="2764" y="8407"/>
                  </a:lnTo>
                  <a:lnTo>
                    <a:pt x="2753" y="8350"/>
                  </a:lnTo>
                  <a:lnTo>
                    <a:pt x="2719" y="8305"/>
                  </a:lnTo>
                  <a:lnTo>
                    <a:pt x="2673" y="8270"/>
                  </a:lnTo>
                  <a:lnTo>
                    <a:pt x="2616" y="8248"/>
                  </a:lnTo>
                  <a:lnTo>
                    <a:pt x="2616" y="5825"/>
                  </a:lnTo>
                  <a:lnTo>
                    <a:pt x="2673" y="5802"/>
                  </a:lnTo>
                  <a:lnTo>
                    <a:pt x="2719" y="5768"/>
                  </a:lnTo>
                  <a:lnTo>
                    <a:pt x="2753" y="5711"/>
                  </a:lnTo>
                  <a:lnTo>
                    <a:pt x="2764" y="5654"/>
                  </a:lnTo>
                  <a:lnTo>
                    <a:pt x="2753" y="5597"/>
                  </a:lnTo>
                  <a:lnTo>
                    <a:pt x="4744" y="4448"/>
                  </a:lnTo>
                  <a:lnTo>
                    <a:pt x="4789" y="4505"/>
                  </a:lnTo>
                  <a:lnTo>
                    <a:pt x="4835" y="4539"/>
                  </a:lnTo>
                  <a:lnTo>
                    <a:pt x="4892" y="4562"/>
                  </a:lnTo>
                  <a:lnTo>
                    <a:pt x="4960" y="4573"/>
                  </a:lnTo>
                  <a:lnTo>
                    <a:pt x="5028" y="4562"/>
                  </a:lnTo>
                  <a:lnTo>
                    <a:pt x="5096" y="4539"/>
                  </a:lnTo>
                  <a:lnTo>
                    <a:pt x="5142" y="4505"/>
                  </a:lnTo>
                  <a:lnTo>
                    <a:pt x="5187" y="4448"/>
                  </a:lnTo>
                  <a:lnTo>
                    <a:pt x="7098" y="5552"/>
                  </a:lnTo>
                  <a:lnTo>
                    <a:pt x="7087" y="5609"/>
                  </a:lnTo>
                  <a:lnTo>
                    <a:pt x="7076" y="5654"/>
                  </a:lnTo>
                  <a:lnTo>
                    <a:pt x="7087" y="5700"/>
                  </a:lnTo>
                  <a:lnTo>
                    <a:pt x="7098" y="5745"/>
                  </a:lnTo>
                  <a:lnTo>
                    <a:pt x="7121" y="5791"/>
                  </a:lnTo>
                  <a:lnTo>
                    <a:pt x="7144" y="5825"/>
                  </a:lnTo>
                  <a:lnTo>
                    <a:pt x="7178" y="5859"/>
                  </a:lnTo>
                  <a:lnTo>
                    <a:pt x="7224" y="5882"/>
                  </a:lnTo>
                  <a:lnTo>
                    <a:pt x="7269" y="5904"/>
                  </a:lnTo>
                  <a:lnTo>
                    <a:pt x="7315" y="5904"/>
                  </a:lnTo>
                  <a:lnTo>
                    <a:pt x="7315" y="8202"/>
                  </a:lnTo>
                  <a:lnTo>
                    <a:pt x="7280" y="8202"/>
                  </a:lnTo>
                  <a:lnTo>
                    <a:pt x="7235" y="8225"/>
                  </a:lnTo>
                  <a:lnTo>
                    <a:pt x="7201" y="8236"/>
                  </a:lnTo>
                  <a:lnTo>
                    <a:pt x="7178" y="8270"/>
                  </a:lnTo>
                  <a:lnTo>
                    <a:pt x="7155" y="8293"/>
                  </a:lnTo>
                  <a:lnTo>
                    <a:pt x="7133" y="8327"/>
                  </a:lnTo>
                  <a:lnTo>
                    <a:pt x="7121" y="8373"/>
                  </a:lnTo>
                  <a:lnTo>
                    <a:pt x="7121" y="8407"/>
                  </a:lnTo>
                  <a:lnTo>
                    <a:pt x="7121" y="8452"/>
                  </a:lnTo>
                  <a:lnTo>
                    <a:pt x="7133" y="8498"/>
                  </a:lnTo>
                  <a:lnTo>
                    <a:pt x="6336" y="8953"/>
                  </a:lnTo>
                  <a:lnTo>
                    <a:pt x="6427" y="8953"/>
                  </a:lnTo>
                  <a:lnTo>
                    <a:pt x="7155" y="8532"/>
                  </a:lnTo>
                  <a:lnTo>
                    <a:pt x="7189" y="8578"/>
                  </a:lnTo>
                  <a:lnTo>
                    <a:pt x="7235" y="8600"/>
                  </a:lnTo>
                  <a:lnTo>
                    <a:pt x="7280" y="8623"/>
                  </a:lnTo>
                  <a:lnTo>
                    <a:pt x="7371" y="8623"/>
                  </a:lnTo>
                  <a:lnTo>
                    <a:pt x="7417" y="8612"/>
                  </a:lnTo>
                  <a:lnTo>
                    <a:pt x="7451" y="8589"/>
                  </a:lnTo>
                  <a:lnTo>
                    <a:pt x="7485" y="8566"/>
                  </a:lnTo>
                  <a:lnTo>
                    <a:pt x="7508" y="8532"/>
                  </a:lnTo>
                  <a:lnTo>
                    <a:pt x="7531" y="8498"/>
                  </a:lnTo>
                  <a:lnTo>
                    <a:pt x="7542" y="8452"/>
                  </a:lnTo>
                  <a:lnTo>
                    <a:pt x="7553" y="8407"/>
                  </a:lnTo>
                  <a:lnTo>
                    <a:pt x="7542" y="8373"/>
                  </a:lnTo>
                  <a:lnTo>
                    <a:pt x="7531" y="8339"/>
                  </a:lnTo>
                  <a:lnTo>
                    <a:pt x="7519" y="8305"/>
                  </a:lnTo>
                  <a:lnTo>
                    <a:pt x="7497" y="8270"/>
                  </a:lnTo>
                  <a:lnTo>
                    <a:pt x="7440" y="8225"/>
                  </a:lnTo>
                  <a:lnTo>
                    <a:pt x="7394" y="8214"/>
                  </a:lnTo>
                  <a:lnTo>
                    <a:pt x="7360" y="8202"/>
                  </a:lnTo>
                  <a:lnTo>
                    <a:pt x="7360" y="5904"/>
                  </a:lnTo>
                  <a:lnTo>
                    <a:pt x="7406" y="5893"/>
                  </a:lnTo>
                  <a:lnTo>
                    <a:pt x="7451" y="5882"/>
                  </a:lnTo>
                  <a:lnTo>
                    <a:pt x="7485" y="5859"/>
                  </a:lnTo>
                  <a:lnTo>
                    <a:pt x="7519" y="5825"/>
                  </a:lnTo>
                  <a:lnTo>
                    <a:pt x="7553" y="5791"/>
                  </a:lnTo>
                  <a:lnTo>
                    <a:pt x="7565" y="5745"/>
                  </a:lnTo>
                  <a:lnTo>
                    <a:pt x="7588" y="5700"/>
                  </a:lnTo>
                  <a:lnTo>
                    <a:pt x="7588" y="5654"/>
                  </a:lnTo>
                  <a:lnTo>
                    <a:pt x="7576" y="5609"/>
                  </a:lnTo>
                  <a:lnTo>
                    <a:pt x="7565" y="5552"/>
                  </a:lnTo>
                  <a:lnTo>
                    <a:pt x="7542" y="5518"/>
                  </a:lnTo>
                  <a:lnTo>
                    <a:pt x="7508" y="5472"/>
                  </a:lnTo>
                  <a:lnTo>
                    <a:pt x="7474" y="5449"/>
                  </a:lnTo>
                  <a:lnTo>
                    <a:pt x="7428" y="5427"/>
                  </a:lnTo>
                  <a:lnTo>
                    <a:pt x="7383" y="5404"/>
                  </a:lnTo>
                  <a:lnTo>
                    <a:pt x="7337" y="5404"/>
                  </a:lnTo>
                  <a:lnTo>
                    <a:pt x="7269" y="5415"/>
                  </a:lnTo>
                  <a:lnTo>
                    <a:pt x="7212" y="5438"/>
                  </a:lnTo>
                  <a:lnTo>
                    <a:pt x="7167" y="5472"/>
                  </a:lnTo>
                  <a:lnTo>
                    <a:pt x="7121" y="5518"/>
                  </a:lnTo>
                  <a:lnTo>
                    <a:pt x="5210" y="4414"/>
                  </a:lnTo>
                  <a:lnTo>
                    <a:pt x="5221" y="4357"/>
                  </a:lnTo>
                  <a:lnTo>
                    <a:pt x="5233" y="4312"/>
                  </a:lnTo>
                  <a:lnTo>
                    <a:pt x="5221" y="4255"/>
                  </a:lnTo>
                  <a:lnTo>
                    <a:pt x="5210" y="4209"/>
                  </a:lnTo>
                  <a:lnTo>
                    <a:pt x="5187" y="4164"/>
                  </a:lnTo>
                  <a:lnTo>
                    <a:pt x="5165" y="4130"/>
                  </a:lnTo>
                  <a:lnTo>
                    <a:pt x="5119" y="4096"/>
                  </a:lnTo>
                  <a:lnTo>
                    <a:pt x="5085" y="4073"/>
                  </a:lnTo>
                  <a:lnTo>
                    <a:pt x="5039" y="4050"/>
                  </a:lnTo>
                  <a:lnTo>
                    <a:pt x="4994" y="4050"/>
                  </a:lnTo>
                  <a:lnTo>
                    <a:pt x="4994" y="1798"/>
                  </a:lnTo>
                  <a:lnTo>
                    <a:pt x="5039" y="1787"/>
                  </a:lnTo>
                  <a:lnTo>
                    <a:pt x="5074" y="1775"/>
                  </a:lnTo>
                  <a:lnTo>
                    <a:pt x="5119" y="1741"/>
                  </a:lnTo>
                  <a:lnTo>
                    <a:pt x="5142" y="1718"/>
                  </a:lnTo>
                  <a:lnTo>
                    <a:pt x="5176" y="1684"/>
                  </a:lnTo>
                  <a:lnTo>
                    <a:pt x="5199" y="1639"/>
                  </a:lnTo>
                  <a:lnTo>
                    <a:pt x="5210" y="1593"/>
                  </a:lnTo>
                  <a:lnTo>
                    <a:pt x="5210" y="1548"/>
                  </a:lnTo>
                  <a:lnTo>
                    <a:pt x="5210" y="1502"/>
                  </a:lnTo>
                  <a:lnTo>
                    <a:pt x="5187" y="1457"/>
                  </a:lnTo>
                  <a:lnTo>
                    <a:pt x="5165" y="1411"/>
                  </a:lnTo>
                  <a:lnTo>
                    <a:pt x="5142" y="1377"/>
                  </a:lnTo>
                  <a:lnTo>
                    <a:pt x="5096" y="1343"/>
                  </a:lnTo>
                  <a:lnTo>
                    <a:pt x="5062" y="1320"/>
                  </a:lnTo>
                  <a:lnTo>
                    <a:pt x="5017" y="1309"/>
                  </a:lnTo>
                  <a:lnTo>
                    <a:pt x="4903" y="1309"/>
                  </a:lnTo>
                  <a:lnTo>
                    <a:pt x="4846" y="1332"/>
                  </a:lnTo>
                  <a:lnTo>
                    <a:pt x="4801" y="1366"/>
                  </a:lnTo>
                  <a:lnTo>
                    <a:pt x="4755" y="1411"/>
                  </a:lnTo>
                  <a:lnTo>
                    <a:pt x="2787" y="274"/>
                  </a:lnTo>
                  <a:lnTo>
                    <a:pt x="2799" y="239"/>
                  </a:lnTo>
                  <a:lnTo>
                    <a:pt x="2799" y="205"/>
                  </a:lnTo>
                  <a:lnTo>
                    <a:pt x="2799" y="160"/>
                  </a:lnTo>
                  <a:lnTo>
                    <a:pt x="2787" y="126"/>
                  </a:lnTo>
                  <a:lnTo>
                    <a:pt x="2764" y="92"/>
                  </a:lnTo>
                  <a:lnTo>
                    <a:pt x="2742" y="57"/>
                  </a:lnTo>
                  <a:lnTo>
                    <a:pt x="2707" y="35"/>
                  </a:lnTo>
                  <a:lnTo>
                    <a:pt x="2673" y="12"/>
                  </a:lnTo>
                  <a:lnTo>
                    <a:pt x="2639" y="1"/>
                  </a:lnTo>
                  <a:close/>
                </a:path>
              </a:pathLst>
            </a:custGeom>
            <a:solidFill>
              <a:srgbClr val="FFFFFF">
                <a:alpha val="3240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" name="Google Shape;74;p5"/>
            <p:cNvSpPr/>
            <p:nvPr/>
          </p:nvSpPr>
          <p:spPr>
            <a:xfrm>
              <a:off x="1065501" y="0"/>
              <a:ext cx="543107" cy="335870"/>
            </a:xfrm>
            <a:custGeom>
              <a:avLst/>
              <a:gdLst/>
              <a:ahLst/>
              <a:cxnLst/>
              <a:rect l="l" t="t" r="r" b="b"/>
              <a:pathLst>
                <a:path w="5189" h="3209" extrusionOk="0">
                  <a:moveTo>
                    <a:pt x="160" y="0"/>
                  </a:moveTo>
                  <a:lnTo>
                    <a:pt x="160" y="1445"/>
                  </a:lnTo>
                  <a:lnTo>
                    <a:pt x="92" y="1456"/>
                  </a:lnTo>
                  <a:lnTo>
                    <a:pt x="46" y="1502"/>
                  </a:lnTo>
                  <a:lnTo>
                    <a:pt x="12" y="1547"/>
                  </a:lnTo>
                  <a:lnTo>
                    <a:pt x="1" y="1616"/>
                  </a:lnTo>
                  <a:lnTo>
                    <a:pt x="1" y="1650"/>
                  </a:lnTo>
                  <a:lnTo>
                    <a:pt x="12" y="1684"/>
                  </a:lnTo>
                  <a:lnTo>
                    <a:pt x="58" y="1741"/>
                  </a:lnTo>
                  <a:lnTo>
                    <a:pt x="115" y="1775"/>
                  </a:lnTo>
                  <a:lnTo>
                    <a:pt x="137" y="1786"/>
                  </a:lnTo>
                  <a:lnTo>
                    <a:pt x="183" y="1798"/>
                  </a:lnTo>
                  <a:lnTo>
                    <a:pt x="228" y="1786"/>
                  </a:lnTo>
                  <a:lnTo>
                    <a:pt x="263" y="1764"/>
                  </a:lnTo>
                  <a:lnTo>
                    <a:pt x="297" y="1741"/>
                  </a:lnTo>
                  <a:lnTo>
                    <a:pt x="331" y="1707"/>
                  </a:lnTo>
                  <a:lnTo>
                    <a:pt x="2333" y="2856"/>
                  </a:lnTo>
                  <a:lnTo>
                    <a:pt x="2310" y="2912"/>
                  </a:lnTo>
                  <a:lnTo>
                    <a:pt x="2299" y="2958"/>
                  </a:lnTo>
                  <a:lnTo>
                    <a:pt x="2310" y="3015"/>
                  </a:lnTo>
                  <a:lnTo>
                    <a:pt x="2322" y="3060"/>
                  </a:lnTo>
                  <a:lnTo>
                    <a:pt x="2344" y="3094"/>
                  </a:lnTo>
                  <a:lnTo>
                    <a:pt x="2378" y="3140"/>
                  </a:lnTo>
                  <a:lnTo>
                    <a:pt x="2413" y="3163"/>
                  </a:lnTo>
                  <a:lnTo>
                    <a:pt x="2458" y="3185"/>
                  </a:lnTo>
                  <a:lnTo>
                    <a:pt x="2504" y="3197"/>
                  </a:lnTo>
                  <a:lnTo>
                    <a:pt x="2549" y="3208"/>
                  </a:lnTo>
                  <a:lnTo>
                    <a:pt x="2595" y="3197"/>
                  </a:lnTo>
                  <a:lnTo>
                    <a:pt x="2640" y="3185"/>
                  </a:lnTo>
                  <a:lnTo>
                    <a:pt x="2686" y="3163"/>
                  </a:lnTo>
                  <a:lnTo>
                    <a:pt x="2720" y="3140"/>
                  </a:lnTo>
                  <a:lnTo>
                    <a:pt x="2754" y="3094"/>
                  </a:lnTo>
                  <a:lnTo>
                    <a:pt x="2777" y="3060"/>
                  </a:lnTo>
                  <a:lnTo>
                    <a:pt x="2788" y="3015"/>
                  </a:lnTo>
                  <a:lnTo>
                    <a:pt x="2788" y="2958"/>
                  </a:lnTo>
                  <a:lnTo>
                    <a:pt x="2788" y="2912"/>
                  </a:lnTo>
                  <a:lnTo>
                    <a:pt x="2765" y="2867"/>
                  </a:lnTo>
                  <a:lnTo>
                    <a:pt x="4688" y="1752"/>
                  </a:lnTo>
                  <a:lnTo>
                    <a:pt x="4733" y="1809"/>
                  </a:lnTo>
                  <a:lnTo>
                    <a:pt x="4790" y="1843"/>
                  </a:lnTo>
                  <a:lnTo>
                    <a:pt x="4847" y="1877"/>
                  </a:lnTo>
                  <a:lnTo>
                    <a:pt x="4972" y="1877"/>
                  </a:lnTo>
                  <a:lnTo>
                    <a:pt x="5018" y="1855"/>
                  </a:lnTo>
                  <a:lnTo>
                    <a:pt x="5063" y="1832"/>
                  </a:lnTo>
                  <a:lnTo>
                    <a:pt x="5109" y="1798"/>
                  </a:lnTo>
                  <a:lnTo>
                    <a:pt x="5143" y="1764"/>
                  </a:lnTo>
                  <a:lnTo>
                    <a:pt x="5165" y="1718"/>
                  </a:lnTo>
                  <a:lnTo>
                    <a:pt x="5177" y="1673"/>
                  </a:lnTo>
                  <a:lnTo>
                    <a:pt x="5188" y="1616"/>
                  </a:lnTo>
                  <a:lnTo>
                    <a:pt x="5177" y="1570"/>
                  </a:lnTo>
                  <a:lnTo>
                    <a:pt x="5165" y="1513"/>
                  </a:lnTo>
                  <a:lnTo>
                    <a:pt x="5143" y="1479"/>
                  </a:lnTo>
                  <a:lnTo>
                    <a:pt x="5120" y="1434"/>
                  </a:lnTo>
                  <a:lnTo>
                    <a:pt x="5074" y="1400"/>
                  </a:lnTo>
                  <a:lnTo>
                    <a:pt x="5040" y="1377"/>
                  </a:lnTo>
                  <a:lnTo>
                    <a:pt x="4995" y="1354"/>
                  </a:lnTo>
                  <a:lnTo>
                    <a:pt x="4949" y="1354"/>
                  </a:lnTo>
                  <a:lnTo>
                    <a:pt x="4949" y="0"/>
                  </a:lnTo>
                  <a:lnTo>
                    <a:pt x="4904" y="0"/>
                  </a:lnTo>
                  <a:lnTo>
                    <a:pt x="4904" y="1354"/>
                  </a:lnTo>
                  <a:lnTo>
                    <a:pt x="4847" y="1354"/>
                  </a:lnTo>
                  <a:lnTo>
                    <a:pt x="4801" y="1377"/>
                  </a:lnTo>
                  <a:lnTo>
                    <a:pt x="4756" y="1400"/>
                  </a:lnTo>
                  <a:lnTo>
                    <a:pt x="4722" y="1434"/>
                  </a:lnTo>
                  <a:lnTo>
                    <a:pt x="4699" y="1468"/>
                  </a:lnTo>
                  <a:lnTo>
                    <a:pt x="4676" y="1513"/>
                  </a:lnTo>
                  <a:lnTo>
                    <a:pt x="4654" y="1559"/>
                  </a:lnTo>
                  <a:lnTo>
                    <a:pt x="4654" y="1616"/>
                  </a:lnTo>
                  <a:lnTo>
                    <a:pt x="4654" y="1661"/>
                  </a:lnTo>
                  <a:lnTo>
                    <a:pt x="4676" y="1718"/>
                  </a:lnTo>
                  <a:lnTo>
                    <a:pt x="2742" y="2821"/>
                  </a:lnTo>
                  <a:lnTo>
                    <a:pt x="2708" y="2776"/>
                  </a:lnTo>
                  <a:lnTo>
                    <a:pt x="2663" y="2753"/>
                  </a:lnTo>
                  <a:lnTo>
                    <a:pt x="2606" y="2730"/>
                  </a:lnTo>
                  <a:lnTo>
                    <a:pt x="2549" y="2719"/>
                  </a:lnTo>
                  <a:lnTo>
                    <a:pt x="2492" y="2730"/>
                  </a:lnTo>
                  <a:lnTo>
                    <a:pt x="2435" y="2753"/>
                  </a:lnTo>
                  <a:lnTo>
                    <a:pt x="2390" y="2776"/>
                  </a:lnTo>
                  <a:lnTo>
                    <a:pt x="2356" y="2821"/>
                  </a:lnTo>
                  <a:lnTo>
                    <a:pt x="342" y="1661"/>
                  </a:lnTo>
                  <a:lnTo>
                    <a:pt x="354" y="1616"/>
                  </a:lnTo>
                  <a:lnTo>
                    <a:pt x="342" y="1547"/>
                  </a:lnTo>
                  <a:lnTo>
                    <a:pt x="308" y="1502"/>
                  </a:lnTo>
                  <a:lnTo>
                    <a:pt x="263" y="1456"/>
                  </a:lnTo>
                  <a:lnTo>
                    <a:pt x="206" y="1445"/>
                  </a:lnTo>
                  <a:lnTo>
                    <a:pt x="206" y="0"/>
                  </a:lnTo>
                  <a:close/>
                </a:path>
              </a:pathLst>
            </a:custGeom>
            <a:solidFill>
              <a:srgbClr val="FFFFFF">
                <a:alpha val="111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" name="Google Shape;75;p5"/>
            <p:cNvSpPr/>
            <p:nvPr/>
          </p:nvSpPr>
          <p:spPr>
            <a:xfrm>
              <a:off x="0" y="0"/>
              <a:ext cx="2102615" cy="1626494"/>
            </a:xfrm>
            <a:custGeom>
              <a:avLst/>
              <a:gdLst/>
              <a:ahLst/>
              <a:cxnLst/>
              <a:rect l="l" t="t" r="r" b="b"/>
              <a:pathLst>
                <a:path w="20089" h="15540" extrusionOk="0">
                  <a:moveTo>
                    <a:pt x="5824" y="1741"/>
                  </a:moveTo>
                  <a:lnTo>
                    <a:pt x="7758" y="2856"/>
                  </a:lnTo>
                  <a:lnTo>
                    <a:pt x="7747" y="2912"/>
                  </a:lnTo>
                  <a:lnTo>
                    <a:pt x="7735" y="2958"/>
                  </a:lnTo>
                  <a:lnTo>
                    <a:pt x="7747" y="3015"/>
                  </a:lnTo>
                  <a:lnTo>
                    <a:pt x="7758" y="3060"/>
                  </a:lnTo>
                  <a:lnTo>
                    <a:pt x="7781" y="3094"/>
                  </a:lnTo>
                  <a:lnTo>
                    <a:pt x="7804" y="3129"/>
                  </a:lnTo>
                  <a:lnTo>
                    <a:pt x="7838" y="3163"/>
                  </a:lnTo>
                  <a:lnTo>
                    <a:pt x="7883" y="3185"/>
                  </a:lnTo>
                  <a:lnTo>
                    <a:pt x="7917" y="3197"/>
                  </a:lnTo>
                  <a:lnTo>
                    <a:pt x="7963" y="3208"/>
                  </a:lnTo>
                  <a:lnTo>
                    <a:pt x="7963" y="5495"/>
                  </a:lnTo>
                  <a:lnTo>
                    <a:pt x="7929" y="5506"/>
                  </a:lnTo>
                  <a:lnTo>
                    <a:pt x="7883" y="5517"/>
                  </a:lnTo>
                  <a:lnTo>
                    <a:pt x="7849" y="5540"/>
                  </a:lnTo>
                  <a:lnTo>
                    <a:pt x="7826" y="5574"/>
                  </a:lnTo>
                  <a:lnTo>
                    <a:pt x="7792" y="5597"/>
                  </a:lnTo>
                  <a:lnTo>
                    <a:pt x="7781" y="5643"/>
                  </a:lnTo>
                  <a:lnTo>
                    <a:pt x="7769" y="5677"/>
                  </a:lnTo>
                  <a:lnTo>
                    <a:pt x="7758" y="5722"/>
                  </a:lnTo>
                  <a:lnTo>
                    <a:pt x="7769" y="5756"/>
                  </a:lnTo>
                  <a:lnTo>
                    <a:pt x="7781" y="5802"/>
                  </a:lnTo>
                  <a:lnTo>
                    <a:pt x="5779" y="6951"/>
                  </a:lnTo>
                  <a:lnTo>
                    <a:pt x="5756" y="6917"/>
                  </a:lnTo>
                  <a:lnTo>
                    <a:pt x="5710" y="6882"/>
                  </a:lnTo>
                  <a:lnTo>
                    <a:pt x="5665" y="6871"/>
                  </a:lnTo>
                  <a:lnTo>
                    <a:pt x="5619" y="6860"/>
                  </a:lnTo>
                  <a:lnTo>
                    <a:pt x="5574" y="6871"/>
                  </a:lnTo>
                  <a:lnTo>
                    <a:pt x="5528" y="6882"/>
                  </a:lnTo>
                  <a:lnTo>
                    <a:pt x="5483" y="6917"/>
                  </a:lnTo>
                  <a:lnTo>
                    <a:pt x="5449" y="6951"/>
                  </a:lnTo>
                  <a:lnTo>
                    <a:pt x="3458" y="5790"/>
                  </a:lnTo>
                  <a:lnTo>
                    <a:pt x="3469" y="5756"/>
                  </a:lnTo>
                  <a:lnTo>
                    <a:pt x="3469" y="5722"/>
                  </a:lnTo>
                  <a:lnTo>
                    <a:pt x="3469" y="5677"/>
                  </a:lnTo>
                  <a:lnTo>
                    <a:pt x="3458" y="5643"/>
                  </a:lnTo>
                  <a:lnTo>
                    <a:pt x="3435" y="5608"/>
                  </a:lnTo>
                  <a:lnTo>
                    <a:pt x="3413" y="5574"/>
                  </a:lnTo>
                  <a:lnTo>
                    <a:pt x="3378" y="5552"/>
                  </a:lnTo>
                  <a:lnTo>
                    <a:pt x="3344" y="5529"/>
                  </a:lnTo>
                  <a:lnTo>
                    <a:pt x="3310" y="5506"/>
                  </a:lnTo>
                  <a:lnTo>
                    <a:pt x="3276" y="5506"/>
                  </a:lnTo>
                  <a:lnTo>
                    <a:pt x="3276" y="3163"/>
                  </a:lnTo>
                  <a:lnTo>
                    <a:pt x="3310" y="3163"/>
                  </a:lnTo>
                  <a:lnTo>
                    <a:pt x="3344" y="3151"/>
                  </a:lnTo>
                  <a:lnTo>
                    <a:pt x="3401" y="3106"/>
                  </a:lnTo>
                  <a:lnTo>
                    <a:pt x="3435" y="3038"/>
                  </a:lnTo>
                  <a:lnTo>
                    <a:pt x="3447" y="3003"/>
                  </a:lnTo>
                  <a:lnTo>
                    <a:pt x="3458" y="2958"/>
                  </a:lnTo>
                  <a:lnTo>
                    <a:pt x="3447" y="2924"/>
                  </a:lnTo>
                  <a:lnTo>
                    <a:pt x="3435" y="2878"/>
                  </a:lnTo>
                  <a:lnTo>
                    <a:pt x="5415" y="1741"/>
                  </a:lnTo>
                  <a:lnTo>
                    <a:pt x="5449" y="1786"/>
                  </a:lnTo>
                  <a:lnTo>
                    <a:pt x="5494" y="1820"/>
                  </a:lnTo>
                  <a:lnTo>
                    <a:pt x="5551" y="1843"/>
                  </a:lnTo>
                  <a:lnTo>
                    <a:pt x="5619" y="1855"/>
                  </a:lnTo>
                  <a:lnTo>
                    <a:pt x="5676" y="1843"/>
                  </a:lnTo>
                  <a:lnTo>
                    <a:pt x="5733" y="1820"/>
                  </a:lnTo>
                  <a:lnTo>
                    <a:pt x="5790" y="1786"/>
                  </a:lnTo>
                  <a:lnTo>
                    <a:pt x="5824" y="1741"/>
                  </a:lnTo>
                  <a:close/>
                  <a:moveTo>
                    <a:pt x="17677" y="5847"/>
                  </a:moveTo>
                  <a:lnTo>
                    <a:pt x="19611" y="6962"/>
                  </a:lnTo>
                  <a:lnTo>
                    <a:pt x="19588" y="7008"/>
                  </a:lnTo>
                  <a:lnTo>
                    <a:pt x="19588" y="7064"/>
                  </a:lnTo>
                  <a:lnTo>
                    <a:pt x="19588" y="7121"/>
                  </a:lnTo>
                  <a:lnTo>
                    <a:pt x="19600" y="7167"/>
                  </a:lnTo>
                  <a:lnTo>
                    <a:pt x="19623" y="7201"/>
                  </a:lnTo>
                  <a:lnTo>
                    <a:pt x="19657" y="7235"/>
                  </a:lnTo>
                  <a:lnTo>
                    <a:pt x="19691" y="7269"/>
                  </a:lnTo>
                  <a:lnTo>
                    <a:pt x="19725" y="7292"/>
                  </a:lnTo>
                  <a:lnTo>
                    <a:pt x="19770" y="7315"/>
                  </a:lnTo>
                  <a:lnTo>
                    <a:pt x="19816" y="7315"/>
                  </a:lnTo>
                  <a:lnTo>
                    <a:pt x="19816" y="9635"/>
                  </a:lnTo>
                  <a:lnTo>
                    <a:pt x="19748" y="9658"/>
                  </a:lnTo>
                  <a:lnTo>
                    <a:pt x="19691" y="9692"/>
                  </a:lnTo>
                  <a:lnTo>
                    <a:pt x="19657" y="9749"/>
                  </a:lnTo>
                  <a:lnTo>
                    <a:pt x="19645" y="9783"/>
                  </a:lnTo>
                  <a:lnTo>
                    <a:pt x="19645" y="9829"/>
                  </a:lnTo>
                  <a:lnTo>
                    <a:pt x="19657" y="9886"/>
                  </a:lnTo>
                  <a:lnTo>
                    <a:pt x="17689" y="11023"/>
                  </a:lnTo>
                  <a:lnTo>
                    <a:pt x="17643" y="10978"/>
                  </a:lnTo>
                  <a:lnTo>
                    <a:pt x="17598" y="10943"/>
                  </a:lnTo>
                  <a:lnTo>
                    <a:pt x="17529" y="10921"/>
                  </a:lnTo>
                  <a:lnTo>
                    <a:pt x="17473" y="10909"/>
                  </a:lnTo>
                  <a:lnTo>
                    <a:pt x="17404" y="10921"/>
                  </a:lnTo>
                  <a:lnTo>
                    <a:pt x="17347" y="10943"/>
                  </a:lnTo>
                  <a:lnTo>
                    <a:pt x="17291" y="10978"/>
                  </a:lnTo>
                  <a:lnTo>
                    <a:pt x="17256" y="11023"/>
                  </a:lnTo>
                  <a:lnTo>
                    <a:pt x="15334" y="9908"/>
                  </a:lnTo>
                  <a:lnTo>
                    <a:pt x="15345" y="9874"/>
                  </a:lnTo>
                  <a:lnTo>
                    <a:pt x="15345" y="9829"/>
                  </a:lnTo>
                  <a:lnTo>
                    <a:pt x="15345" y="9783"/>
                  </a:lnTo>
                  <a:lnTo>
                    <a:pt x="15323" y="9738"/>
                  </a:lnTo>
                  <a:lnTo>
                    <a:pt x="15311" y="9692"/>
                  </a:lnTo>
                  <a:lnTo>
                    <a:pt x="15277" y="9658"/>
                  </a:lnTo>
                  <a:lnTo>
                    <a:pt x="15243" y="9635"/>
                  </a:lnTo>
                  <a:lnTo>
                    <a:pt x="15209" y="9601"/>
                  </a:lnTo>
                  <a:lnTo>
                    <a:pt x="15175" y="9590"/>
                  </a:lnTo>
                  <a:lnTo>
                    <a:pt x="15129" y="9578"/>
                  </a:lnTo>
                  <a:lnTo>
                    <a:pt x="15129" y="7246"/>
                  </a:lnTo>
                  <a:lnTo>
                    <a:pt x="15186" y="7224"/>
                  </a:lnTo>
                  <a:lnTo>
                    <a:pt x="15232" y="7178"/>
                  </a:lnTo>
                  <a:lnTo>
                    <a:pt x="15266" y="7133"/>
                  </a:lnTo>
                  <a:lnTo>
                    <a:pt x="15277" y="7064"/>
                  </a:lnTo>
                  <a:lnTo>
                    <a:pt x="15266" y="7008"/>
                  </a:lnTo>
                  <a:lnTo>
                    <a:pt x="17256" y="5847"/>
                  </a:lnTo>
                  <a:lnTo>
                    <a:pt x="17302" y="5893"/>
                  </a:lnTo>
                  <a:lnTo>
                    <a:pt x="17347" y="5938"/>
                  </a:lnTo>
                  <a:lnTo>
                    <a:pt x="17404" y="5961"/>
                  </a:lnTo>
                  <a:lnTo>
                    <a:pt x="17529" y="5961"/>
                  </a:lnTo>
                  <a:lnTo>
                    <a:pt x="17586" y="5938"/>
                  </a:lnTo>
                  <a:lnTo>
                    <a:pt x="17643" y="5893"/>
                  </a:lnTo>
                  <a:lnTo>
                    <a:pt x="17677" y="5847"/>
                  </a:lnTo>
                  <a:close/>
                  <a:moveTo>
                    <a:pt x="8179" y="5836"/>
                  </a:moveTo>
                  <a:lnTo>
                    <a:pt x="10135" y="6962"/>
                  </a:lnTo>
                  <a:lnTo>
                    <a:pt x="10124" y="7019"/>
                  </a:lnTo>
                  <a:lnTo>
                    <a:pt x="10113" y="7064"/>
                  </a:lnTo>
                  <a:lnTo>
                    <a:pt x="10113" y="7110"/>
                  </a:lnTo>
                  <a:lnTo>
                    <a:pt x="10135" y="7155"/>
                  </a:lnTo>
                  <a:lnTo>
                    <a:pt x="10147" y="7201"/>
                  </a:lnTo>
                  <a:lnTo>
                    <a:pt x="10181" y="7235"/>
                  </a:lnTo>
                  <a:lnTo>
                    <a:pt x="10215" y="7258"/>
                  </a:lnTo>
                  <a:lnTo>
                    <a:pt x="10249" y="7292"/>
                  </a:lnTo>
                  <a:lnTo>
                    <a:pt x="10295" y="7303"/>
                  </a:lnTo>
                  <a:lnTo>
                    <a:pt x="10340" y="7315"/>
                  </a:lnTo>
                  <a:lnTo>
                    <a:pt x="10340" y="9567"/>
                  </a:lnTo>
                  <a:lnTo>
                    <a:pt x="10295" y="9578"/>
                  </a:lnTo>
                  <a:lnTo>
                    <a:pt x="10249" y="9601"/>
                  </a:lnTo>
                  <a:lnTo>
                    <a:pt x="10204" y="9624"/>
                  </a:lnTo>
                  <a:lnTo>
                    <a:pt x="10170" y="9647"/>
                  </a:lnTo>
                  <a:lnTo>
                    <a:pt x="10147" y="9692"/>
                  </a:lnTo>
                  <a:lnTo>
                    <a:pt x="10124" y="9726"/>
                  </a:lnTo>
                  <a:lnTo>
                    <a:pt x="10113" y="9772"/>
                  </a:lnTo>
                  <a:lnTo>
                    <a:pt x="10101" y="9829"/>
                  </a:lnTo>
                  <a:lnTo>
                    <a:pt x="10113" y="9874"/>
                  </a:lnTo>
                  <a:lnTo>
                    <a:pt x="10124" y="9920"/>
                  </a:lnTo>
                  <a:lnTo>
                    <a:pt x="8156" y="11057"/>
                  </a:lnTo>
                  <a:lnTo>
                    <a:pt x="8122" y="11023"/>
                  </a:lnTo>
                  <a:lnTo>
                    <a:pt x="8077" y="10989"/>
                  </a:lnTo>
                  <a:lnTo>
                    <a:pt x="8042" y="10978"/>
                  </a:lnTo>
                  <a:lnTo>
                    <a:pt x="7986" y="10966"/>
                  </a:lnTo>
                  <a:lnTo>
                    <a:pt x="7940" y="10978"/>
                  </a:lnTo>
                  <a:lnTo>
                    <a:pt x="7895" y="10989"/>
                  </a:lnTo>
                  <a:lnTo>
                    <a:pt x="7860" y="11023"/>
                  </a:lnTo>
                  <a:lnTo>
                    <a:pt x="7826" y="11057"/>
                  </a:lnTo>
                  <a:lnTo>
                    <a:pt x="5813" y="9897"/>
                  </a:lnTo>
                  <a:lnTo>
                    <a:pt x="5824" y="9829"/>
                  </a:lnTo>
                  <a:lnTo>
                    <a:pt x="5824" y="9783"/>
                  </a:lnTo>
                  <a:lnTo>
                    <a:pt x="5813" y="9749"/>
                  </a:lnTo>
                  <a:lnTo>
                    <a:pt x="5767" y="9692"/>
                  </a:lnTo>
                  <a:lnTo>
                    <a:pt x="5710" y="9647"/>
                  </a:lnTo>
                  <a:lnTo>
                    <a:pt x="5676" y="9635"/>
                  </a:lnTo>
                  <a:lnTo>
                    <a:pt x="5642" y="9624"/>
                  </a:lnTo>
                  <a:lnTo>
                    <a:pt x="5642" y="7269"/>
                  </a:lnTo>
                  <a:lnTo>
                    <a:pt x="5676" y="7258"/>
                  </a:lnTo>
                  <a:lnTo>
                    <a:pt x="5710" y="7246"/>
                  </a:lnTo>
                  <a:lnTo>
                    <a:pt x="5767" y="7201"/>
                  </a:lnTo>
                  <a:lnTo>
                    <a:pt x="5813" y="7144"/>
                  </a:lnTo>
                  <a:lnTo>
                    <a:pt x="5824" y="7110"/>
                  </a:lnTo>
                  <a:lnTo>
                    <a:pt x="5824" y="7064"/>
                  </a:lnTo>
                  <a:lnTo>
                    <a:pt x="5824" y="7030"/>
                  </a:lnTo>
                  <a:lnTo>
                    <a:pt x="5801" y="6985"/>
                  </a:lnTo>
                  <a:lnTo>
                    <a:pt x="7792" y="5836"/>
                  </a:lnTo>
                  <a:lnTo>
                    <a:pt x="7826" y="5881"/>
                  </a:lnTo>
                  <a:lnTo>
                    <a:pt x="7872" y="5916"/>
                  </a:lnTo>
                  <a:lnTo>
                    <a:pt x="7929" y="5938"/>
                  </a:lnTo>
                  <a:lnTo>
                    <a:pt x="7986" y="5950"/>
                  </a:lnTo>
                  <a:lnTo>
                    <a:pt x="8042" y="5938"/>
                  </a:lnTo>
                  <a:lnTo>
                    <a:pt x="8099" y="5916"/>
                  </a:lnTo>
                  <a:lnTo>
                    <a:pt x="8145" y="5881"/>
                  </a:lnTo>
                  <a:lnTo>
                    <a:pt x="8179" y="5836"/>
                  </a:lnTo>
                  <a:close/>
                  <a:moveTo>
                    <a:pt x="12911" y="5836"/>
                  </a:moveTo>
                  <a:lnTo>
                    <a:pt x="14936" y="6996"/>
                  </a:lnTo>
                  <a:lnTo>
                    <a:pt x="14925" y="7030"/>
                  </a:lnTo>
                  <a:lnTo>
                    <a:pt x="14925" y="7064"/>
                  </a:lnTo>
                  <a:lnTo>
                    <a:pt x="14936" y="7133"/>
                  </a:lnTo>
                  <a:lnTo>
                    <a:pt x="14970" y="7190"/>
                  </a:lnTo>
                  <a:lnTo>
                    <a:pt x="15016" y="7224"/>
                  </a:lnTo>
                  <a:lnTo>
                    <a:pt x="15084" y="7246"/>
                  </a:lnTo>
                  <a:lnTo>
                    <a:pt x="15084" y="9578"/>
                  </a:lnTo>
                  <a:lnTo>
                    <a:pt x="15038" y="9590"/>
                  </a:lnTo>
                  <a:lnTo>
                    <a:pt x="14993" y="9601"/>
                  </a:lnTo>
                  <a:lnTo>
                    <a:pt x="14947" y="9624"/>
                  </a:lnTo>
                  <a:lnTo>
                    <a:pt x="14913" y="9658"/>
                  </a:lnTo>
                  <a:lnTo>
                    <a:pt x="14890" y="9692"/>
                  </a:lnTo>
                  <a:lnTo>
                    <a:pt x="14868" y="9738"/>
                  </a:lnTo>
                  <a:lnTo>
                    <a:pt x="14856" y="9783"/>
                  </a:lnTo>
                  <a:lnTo>
                    <a:pt x="14856" y="9829"/>
                  </a:lnTo>
                  <a:lnTo>
                    <a:pt x="14856" y="9874"/>
                  </a:lnTo>
                  <a:lnTo>
                    <a:pt x="14868" y="9920"/>
                  </a:lnTo>
                  <a:lnTo>
                    <a:pt x="12888" y="11057"/>
                  </a:lnTo>
                  <a:lnTo>
                    <a:pt x="12854" y="11023"/>
                  </a:lnTo>
                  <a:lnTo>
                    <a:pt x="12820" y="11000"/>
                  </a:lnTo>
                  <a:lnTo>
                    <a:pt x="12775" y="10989"/>
                  </a:lnTo>
                  <a:lnTo>
                    <a:pt x="12729" y="10978"/>
                  </a:lnTo>
                  <a:lnTo>
                    <a:pt x="12684" y="10989"/>
                  </a:lnTo>
                  <a:lnTo>
                    <a:pt x="12638" y="11000"/>
                  </a:lnTo>
                  <a:lnTo>
                    <a:pt x="12604" y="11023"/>
                  </a:lnTo>
                  <a:lnTo>
                    <a:pt x="12570" y="11057"/>
                  </a:lnTo>
                  <a:lnTo>
                    <a:pt x="10602" y="9920"/>
                  </a:lnTo>
                  <a:lnTo>
                    <a:pt x="10613" y="9874"/>
                  </a:lnTo>
                  <a:lnTo>
                    <a:pt x="10613" y="9829"/>
                  </a:lnTo>
                  <a:lnTo>
                    <a:pt x="10613" y="9772"/>
                  </a:lnTo>
                  <a:lnTo>
                    <a:pt x="10590" y="9726"/>
                  </a:lnTo>
                  <a:lnTo>
                    <a:pt x="10579" y="9692"/>
                  </a:lnTo>
                  <a:lnTo>
                    <a:pt x="10545" y="9658"/>
                  </a:lnTo>
                  <a:lnTo>
                    <a:pt x="10511" y="9624"/>
                  </a:lnTo>
                  <a:lnTo>
                    <a:pt x="10477" y="9601"/>
                  </a:lnTo>
                  <a:lnTo>
                    <a:pt x="10431" y="9578"/>
                  </a:lnTo>
                  <a:lnTo>
                    <a:pt x="10386" y="9567"/>
                  </a:lnTo>
                  <a:lnTo>
                    <a:pt x="10386" y="7315"/>
                  </a:lnTo>
                  <a:lnTo>
                    <a:pt x="10431" y="7303"/>
                  </a:lnTo>
                  <a:lnTo>
                    <a:pt x="10465" y="7281"/>
                  </a:lnTo>
                  <a:lnTo>
                    <a:pt x="10511" y="7258"/>
                  </a:lnTo>
                  <a:lnTo>
                    <a:pt x="10545" y="7235"/>
                  </a:lnTo>
                  <a:lnTo>
                    <a:pt x="10568" y="7201"/>
                  </a:lnTo>
                  <a:lnTo>
                    <a:pt x="10590" y="7155"/>
                  </a:lnTo>
                  <a:lnTo>
                    <a:pt x="10602" y="7110"/>
                  </a:lnTo>
                  <a:lnTo>
                    <a:pt x="10602" y="7064"/>
                  </a:lnTo>
                  <a:lnTo>
                    <a:pt x="10602" y="7019"/>
                  </a:lnTo>
                  <a:lnTo>
                    <a:pt x="10579" y="6973"/>
                  </a:lnTo>
                  <a:lnTo>
                    <a:pt x="12547" y="5836"/>
                  </a:lnTo>
                  <a:lnTo>
                    <a:pt x="12581" y="5881"/>
                  </a:lnTo>
                  <a:lnTo>
                    <a:pt x="12627" y="5904"/>
                  </a:lnTo>
                  <a:lnTo>
                    <a:pt x="12672" y="5927"/>
                  </a:lnTo>
                  <a:lnTo>
                    <a:pt x="12729" y="5938"/>
                  </a:lnTo>
                  <a:lnTo>
                    <a:pt x="12786" y="5927"/>
                  </a:lnTo>
                  <a:lnTo>
                    <a:pt x="12831" y="5904"/>
                  </a:lnTo>
                  <a:lnTo>
                    <a:pt x="12877" y="5870"/>
                  </a:lnTo>
                  <a:lnTo>
                    <a:pt x="12911" y="5836"/>
                  </a:lnTo>
                  <a:close/>
                  <a:moveTo>
                    <a:pt x="10579" y="9954"/>
                  </a:moveTo>
                  <a:lnTo>
                    <a:pt x="12547" y="11103"/>
                  </a:lnTo>
                  <a:lnTo>
                    <a:pt x="12536" y="11137"/>
                  </a:lnTo>
                  <a:lnTo>
                    <a:pt x="12536" y="11171"/>
                  </a:lnTo>
                  <a:lnTo>
                    <a:pt x="12536" y="11205"/>
                  </a:lnTo>
                  <a:lnTo>
                    <a:pt x="12547" y="11239"/>
                  </a:lnTo>
                  <a:lnTo>
                    <a:pt x="12581" y="11308"/>
                  </a:lnTo>
                  <a:lnTo>
                    <a:pt x="12638" y="11342"/>
                  </a:lnTo>
                  <a:lnTo>
                    <a:pt x="12706" y="11364"/>
                  </a:lnTo>
                  <a:lnTo>
                    <a:pt x="12706" y="13696"/>
                  </a:lnTo>
                  <a:lnTo>
                    <a:pt x="12661" y="13708"/>
                  </a:lnTo>
                  <a:lnTo>
                    <a:pt x="12627" y="13719"/>
                  </a:lnTo>
                  <a:lnTo>
                    <a:pt x="12581" y="13742"/>
                  </a:lnTo>
                  <a:lnTo>
                    <a:pt x="12558" y="13765"/>
                  </a:lnTo>
                  <a:lnTo>
                    <a:pt x="12524" y="13799"/>
                  </a:lnTo>
                  <a:lnTo>
                    <a:pt x="12502" y="13844"/>
                  </a:lnTo>
                  <a:lnTo>
                    <a:pt x="12490" y="13890"/>
                  </a:lnTo>
                  <a:lnTo>
                    <a:pt x="12490" y="13935"/>
                  </a:lnTo>
                  <a:lnTo>
                    <a:pt x="12490" y="13981"/>
                  </a:lnTo>
                  <a:lnTo>
                    <a:pt x="12502" y="14015"/>
                  </a:lnTo>
                  <a:lnTo>
                    <a:pt x="10579" y="15130"/>
                  </a:lnTo>
                  <a:lnTo>
                    <a:pt x="10534" y="15084"/>
                  </a:lnTo>
                  <a:lnTo>
                    <a:pt x="10488" y="15039"/>
                  </a:lnTo>
                  <a:lnTo>
                    <a:pt x="10420" y="15016"/>
                  </a:lnTo>
                  <a:lnTo>
                    <a:pt x="10295" y="15016"/>
                  </a:lnTo>
                  <a:lnTo>
                    <a:pt x="10238" y="15039"/>
                  </a:lnTo>
                  <a:lnTo>
                    <a:pt x="10181" y="15084"/>
                  </a:lnTo>
                  <a:lnTo>
                    <a:pt x="10135" y="15130"/>
                  </a:lnTo>
                  <a:lnTo>
                    <a:pt x="8236" y="14026"/>
                  </a:lnTo>
                  <a:lnTo>
                    <a:pt x="8247" y="13981"/>
                  </a:lnTo>
                  <a:lnTo>
                    <a:pt x="8259" y="13935"/>
                  </a:lnTo>
                  <a:lnTo>
                    <a:pt x="8247" y="13878"/>
                  </a:lnTo>
                  <a:lnTo>
                    <a:pt x="8236" y="13833"/>
                  </a:lnTo>
                  <a:lnTo>
                    <a:pt x="8213" y="13787"/>
                  </a:lnTo>
                  <a:lnTo>
                    <a:pt x="8179" y="13753"/>
                  </a:lnTo>
                  <a:lnTo>
                    <a:pt x="8145" y="13719"/>
                  </a:lnTo>
                  <a:lnTo>
                    <a:pt x="8111" y="13696"/>
                  </a:lnTo>
                  <a:lnTo>
                    <a:pt x="8065" y="13674"/>
                  </a:lnTo>
                  <a:lnTo>
                    <a:pt x="8008" y="13662"/>
                  </a:lnTo>
                  <a:lnTo>
                    <a:pt x="8008" y="11376"/>
                  </a:lnTo>
                  <a:lnTo>
                    <a:pt x="8088" y="11353"/>
                  </a:lnTo>
                  <a:lnTo>
                    <a:pt x="8145" y="11308"/>
                  </a:lnTo>
                  <a:lnTo>
                    <a:pt x="8179" y="11251"/>
                  </a:lnTo>
                  <a:lnTo>
                    <a:pt x="8190" y="11217"/>
                  </a:lnTo>
                  <a:lnTo>
                    <a:pt x="8190" y="11171"/>
                  </a:lnTo>
                  <a:lnTo>
                    <a:pt x="8190" y="11137"/>
                  </a:lnTo>
                  <a:lnTo>
                    <a:pt x="8179" y="11091"/>
                  </a:lnTo>
                  <a:lnTo>
                    <a:pt x="10147" y="9965"/>
                  </a:lnTo>
                  <a:lnTo>
                    <a:pt x="10181" y="10011"/>
                  </a:lnTo>
                  <a:lnTo>
                    <a:pt x="10238" y="10045"/>
                  </a:lnTo>
                  <a:lnTo>
                    <a:pt x="10295" y="10068"/>
                  </a:lnTo>
                  <a:lnTo>
                    <a:pt x="10363" y="10079"/>
                  </a:lnTo>
                  <a:lnTo>
                    <a:pt x="10420" y="10068"/>
                  </a:lnTo>
                  <a:lnTo>
                    <a:pt x="10488" y="10045"/>
                  </a:lnTo>
                  <a:lnTo>
                    <a:pt x="10534" y="10011"/>
                  </a:lnTo>
                  <a:lnTo>
                    <a:pt x="10579" y="9954"/>
                  </a:lnTo>
                  <a:close/>
                  <a:moveTo>
                    <a:pt x="853" y="0"/>
                  </a:moveTo>
                  <a:lnTo>
                    <a:pt x="853" y="1434"/>
                  </a:lnTo>
                  <a:lnTo>
                    <a:pt x="796" y="1456"/>
                  </a:lnTo>
                  <a:lnTo>
                    <a:pt x="739" y="1491"/>
                  </a:lnTo>
                  <a:lnTo>
                    <a:pt x="705" y="1547"/>
                  </a:lnTo>
                  <a:lnTo>
                    <a:pt x="694" y="1616"/>
                  </a:lnTo>
                  <a:lnTo>
                    <a:pt x="705" y="1673"/>
                  </a:lnTo>
                  <a:lnTo>
                    <a:pt x="0" y="2071"/>
                  </a:lnTo>
                  <a:lnTo>
                    <a:pt x="0" y="2128"/>
                  </a:lnTo>
                  <a:lnTo>
                    <a:pt x="728" y="1707"/>
                  </a:lnTo>
                  <a:lnTo>
                    <a:pt x="751" y="1741"/>
                  </a:lnTo>
                  <a:lnTo>
                    <a:pt x="785" y="1775"/>
                  </a:lnTo>
                  <a:lnTo>
                    <a:pt x="830" y="1786"/>
                  </a:lnTo>
                  <a:lnTo>
                    <a:pt x="876" y="1798"/>
                  </a:lnTo>
                  <a:lnTo>
                    <a:pt x="921" y="1786"/>
                  </a:lnTo>
                  <a:lnTo>
                    <a:pt x="967" y="1775"/>
                  </a:lnTo>
                  <a:lnTo>
                    <a:pt x="1001" y="1741"/>
                  </a:lnTo>
                  <a:lnTo>
                    <a:pt x="1035" y="1707"/>
                  </a:lnTo>
                  <a:lnTo>
                    <a:pt x="3060" y="2878"/>
                  </a:lnTo>
                  <a:lnTo>
                    <a:pt x="3049" y="2924"/>
                  </a:lnTo>
                  <a:lnTo>
                    <a:pt x="3037" y="2958"/>
                  </a:lnTo>
                  <a:lnTo>
                    <a:pt x="3049" y="3003"/>
                  </a:lnTo>
                  <a:lnTo>
                    <a:pt x="3060" y="3038"/>
                  </a:lnTo>
                  <a:lnTo>
                    <a:pt x="3094" y="3106"/>
                  </a:lnTo>
                  <a:lnTo>
                    <a:pt x="3151" y="3151"/>
                  </a:lnTo>
                  <a:lnTo>
                    <a:pt x="3185" y="3163"/>
                  </a:lnTo>
                  <a:lnTo>
                    <a:pt x="3231" y="3163"/>
                  </a:lnTo>
                  <a:lnTo>
                    <a:pt x="3231" y="5506"/>
                  </a:lnTo>
                  <a:lnTo>
                    <a:pt x="3185" y="5506"/>
                  </a:lnTo>
                  <a:lnTo>
                    <a:pt x="3151" y="5529"/>
                  </a:lnTo>
                  <a:lnTo>
                    <a:pt x="3117" y="5540"/>
                  </a:lnTo>
                  <a:lnTo>
                    <a:pt x="3083" y="5574"/>
                  </a:lnTo>
                  <a:lnTo>
                    <a:pt x="3060" y="5608"/>
                  </a:lnTo>
                  <a:lnTo>
                    <a:pt x="3037" y="5643"/>
                  </a:lnTo>
                  <a:lnTo>
                    <a:pt x="3026" y="5677"/>
                  </a:lnTo>
                  <a:lnTo>
                    <a:pt x="3026" y="5722"/>
                  </a:lnTo>
                  <a:lnTo>
                    <a:pt x="3026" y="5756"/>
                  </a:lnTo>
                  <a:lnTo>
                    <a:pt x="3037" y="5790"/>
                  </a:lnTo>
                  <a:lnTo>
                    <a:pt x="1081" y="6928"/>
                  </a:lnTo>
                  <a:lnTo>
                    <a:pt x="1035" y="6882"/>
                  </a:lnTo>
                  <a:lnTo>
                    <a:pt x="990" y="6860"/>
                  </a:lnTo>
                  <a:lnTo>
                    <a:pt x="933" y="6837"/>
                  </a:lnTo>
                  <a:lnTo>
                    <a:pt x="876" y="6826"/>
                  </a:lnTo>
                  <a:lnTo>
                    <a:pt x="819" y="6837"/>
                  </a:lnTo>
                  <a:lnTo>
                    <a:pt x="762" y="6860"/>
                  </a:lnTo>
                  <a:lnTo>
                    <a:pt x="717" y="6882"/>
                  </a:lnTo>
                  <a:lnTo>
                    <a:pt x="683" y="6928"/>
                  </a:lnTo>
                  <a:lnTo>
                    <a:pt x="0" y="6541"/>
                  </a:lnTo>
                  <a:lnTo>
                    <a:pt x="0" y="6587"/>
                  </a:lnTo>
                  <a:lnTo>
                    <a:pt x="660" y="6973"/>
                  </a:lnTo>
                  <a:lnTo>
                    <a:pt x="648" y="7019"/>
                  </a:lnTo>
                  <a:lnTo>
                    <a:pt x="637" y="7064"/>
                  </a:lnTo>
                  <a:lnTo>
                    <a:pt x="637" y="7121"/>
                  </a:lnTo>
                  <a:lnTo>
                    <a:pt x="660" y="7167"/>
                  </a:lnTo>
                  <a:lnTo>
                    <a:pt x="683" y="7201"/>
                  </a:lnTo>
                  <a:lnTo>
                    <a:pt x="705" y="7235"/>
                  </a:lnTo>
                  <a:lnTo>
                    <a:pt x="739" y="7269"/>
                  </a:lnTo>
                  <a:lnTo>
                    <a:pt x="785" y="7292"/>
                  </a:lnTo>
                  <a:lnTo>
                    <a:pt x="830" y="7303"/>
                  </a:lnTo>
                  <a:lnTo>
                    <a:pt x="921" y="7303"/>
                  </a:lnTo>
                  <a:lnTo>
                    <a:pt x="967" y="7292"/>
                  </a:lnTo>
                  <a:lnTo>
                    <a:pt x="1012" y="7269"/>
                  </a:lnTo>
                  <a:lnTo>
                    <a:pt x="1047" y="7235"/>
                  </a:lnTo>
                  <a:lnTo>
                    <a:pt x="1081" y="7201"/>
                  </a:lnTo>
                  <a:lnTo>
                    <a:pt x="1103" y="7167"/>
                  </a:lnTo>
                  <a:lnTo>
                    <a:pt x="1115" y="7121"/>
                  </a:lnTo>
                  <a:lnTo>
                    <a:pt x="1115" y="7064"/>
                  </a:lnTo>
                  <a:lnTo>
                    <a:pt x="1115" y="7019"/>
                  </a:lnTo>
                  <a:lnTo>
                    <a:pt x="1103" y="6973"/>
                  </a:lnTo>
                  <a:lnTo>
                    <a:pt x="3060" y="5836"/>
                  </a:lnTo>
                  <a:lnTo>
                    <a:pt x="3094" y="5881"/>
                  </a:lnTo>
                  <a:lnTo>
                    <a:pt x="3140" y="5916"/>
                  </a:lnTo>
                  <a:lnTo>
                    <a:pt x="3185" y="5938"/>
                  </a:lnTo>
                  <a:lnTo>
                    <a:pt x="3310" y="5938"/>
                  </a:lnTo>
                  <a:lnTo>
                    <a:pt x="3356" y="5916"/>
                  </a:lnTo>
                  <a:lnTo>
                    <a:pt x="3401" y="5881"/>
                  </a:lnTo>
                  <a:lnTo>
                    <a:pt x="3435" y="5836"/>
                  </a:lnTo>
                  <a:lnTo>
                    <a:pt x="5426" y="6985"/>
                  </a:lnTo>
                  <a:lnTo>
                    <a:pt x="5415" y="7030"/>
                  </a:lnTo>
                  <a:lnTo>
                    <a:pt x="5415" y="7064"/>
                  </a:lnTo>
                  <a:lnTo>
                    <a:pt x="5415" y="7110"/>
                  </a:lnTo>
                  <a:lnTo>
                    <a:pt x="5426" y="7144"/>
                  </a:lnTo>
                  <a:lnTo>
                    <a:pt x="5472" y="7201"/>
                  </a:lnTo>
                  <a:lnTo>
                    <a:pt x="5528" y="7246"/>
                  </a:lnTo>
                  <a:lnTo>
                    <a:pt x="5563" y="7258"/>
                  </a:lnTo>
                  <a:lnTo>
                    <a:pt x="5597" y="7269"/>
                  </a:lnTo>
                  <a:lnTo>
                    <a:pt x="5597" y="9624"/>
                  </a:lnTo>
                  <a:lnTo>
                    <a:pt x="5563" y="9624"/>
                  </a:lnTo>
                  <a:lnTo>
                    <a:pt x="5528" y="9647"/>
                  </a:lnTo>
                  <a:lnTo>
                    <a:pt x="5460" y="9692"/>
                  </a:lnTo>
                  <a:lnTo>
                    <a:pt x="5426" y="9749"/>
                  </a:lnTo>
                  <a:lnTo>
                    <a:pt x="5415" y="9783"/>
                  </a:lnTo>
                  <a:lnTo>
                    <a:pt x="5415" y="9829"/>
                  </a:lnTo>
                  <a:lnTo>
                    <a:pt x="5415" y="9863"/>
                  </a:lnTo>
                  <a:lnTo>
                    <a:pt x="5426" y="9908"/>
                  </a:lnTo>
                  <a:lnTo>
                    <a:pt x="5449" y="9942"/>
                  </a:lnTo>
                  <a:lnTo>
                    <a:pt x="5472" y="9965"/>
                  </a:lnTo>
                  <a:lnTo>
                    <a:pt x="5506" y="9999"/>
                  </a:lnTo>
                  <a:lnTo>
                    <a:pt x="5540" y="10011"/>
                  </a:lnTo>
                  <a:lnTo>
                    <a:pt x="5574" y="10022"/>
                  </a:lnTo>
                  <a:lnTo>
                    <a:pt x="5619" y="10033"/>
                  </a:lnTo>
                  <a:lnTo>
                    <a:pt x="5676" y="10022"/>
                  </a:lnTo>
                  <a:lnTo>
                    <a:pt x="5722" y="9999"/>
                  </a:lnTo>
                  <a:lnTo>
                    <a:pt x="5756" y="9977"/>
                  </a:lnTo>
                  <a:lnTo>
                    <a:pt x="5790" y="9931"/>
                  </a:lnTo>
                  <a:lnTo>
                    <a:pt x="7804" y="11091"/>
                  </a:lnTo>
                  <a:lnTo>
                    <a:pt x="7792" y="11137"/>
                  </a:lnTo>
                  <a:lnTo>
                    <a:pt x="7781" y="11171"/>
                  </a:lnTo>
                  <a:lnTo>
                    <a:pt x="7792" y="11217"/>
                  </a:lnTo>
                  <a:lnTo>
                    <a:pt x="7804" y="11251"/>
                  </a:lnTo>
                  <a:lnTo>
                    <a:pt x="7838" y="11308"/>
                  </a:lnTo>
                  <a:lnTo>
                    <a:pt x="7895" y="11353"/>
                  </a:lnTo>
                  <a:lnTo>
                    <a:pt x="7929" y="11364"/>
                  </a:lnTo>
                  <a:lnTo>
                    <a:pt x="7963" y="11376"/>
                  </a:lnTo>
                  <a:lnTo>
                    <a:pt x="7963" y="13662"/>
                  </a:lnTo>
                  <a:lnTo>
                    <a:pt x="7917" y="13674"/>
                  </a:lnTo>
                  <a:lnTo>
                    <a:pt x="7872" y="13696"/>
                  </a:lnTo>
                  <a:lnTo>
                    <a:pt x="7826" y="13719"/>
                  </a:lnTo>
                  <a:lnTo>
                    <a:pt x="7792" y="13753"/>
                  </a:lnTo>
                  <a:lnTo>
                    <a:pt x="7758" y="13787"/>
                  </a:lnTo>
                  <a:lnTo>
                    <a:pt x="7747" y="13833"/>
                  </a:lnTo>
                  <a:lnTo>
                    <a:pt x="7724" y="13878"/>
                  </a:lnTo>
                  <a:lnTo>
                    <a:pt x="7724" y="13935"/>
                  </a:lnTo>
                  <a:lnTo>
                    <a:pt x="7724" y="13981"/>
                  </a:lnTo>
                  <a:lnTo>
                    <a:pt x="7747" y="14038"/>
                  </a:lnTo>
                  <a:lnTo>
                    <a:pt x="7769" y="14083"/>
                  </a:lnTo>
                  <a:lnTo>
                    <a:pt x="7804" y="14117"/>
                  </a:lnTo>
                  <a:lnTo>
                    <a:pt x="7838" y="14151"/>
                  </a:lnTo>
                  <a:lnTo>
                    <a:pt x="7883" y="14174"/>
                  </a:lnTo>
                  <a:lnTo>
                    <a:pt x="7940" y="14197"/>
                  </a:lnTo>
                  <a:lnTo>
                    <a:pt x="7986" y="14197"/>
                  </a:lnTo>
                  <a:lnTo>
                    <a:pt x="8054" y="14185"/>
                  </a:lnTo>
                  <a:lnTo>
                    <a:pt x="8122" y="14163"/>
                  </a:lnTo>
                  <a:lnTo>
                    <a:pt x="8179" y="14117"/>
                  </a:lnTo>
                  <a:lnTo>
                    <a:pt x="8213" y="14072"/>
                  </a:lnTo>
                  <a:lnTo>
                    <a:pt x="10113" y="15164"/>
                  </a:lnTo>
                  <a:lnTo>
                    <a:pt x="10101" y="15221"/>
                  </a:lnTo>
                  <a:lnTo>
                    <a:pt x="10090" y="15278"/>
                  </a:lnTo>
                  <a:lnTo>
                    <a:pt x="10101" y="15334"/>
                  </a:lnTo>
                  <a:lnTo>
                    <a:pt x="10113" y="15380"/>
                  </a:lnTo>
                  <a:lnTo>
                    <a:pt x="10135" y="15425"/>
                  </a:lnTo>
                  <a:lnTo>
                    <a:pt x="10170" y="15471"/>
                  </a:lnTo>
                  <a:lnTo>
                    <a:pt x="10215" y="15494"/>
                  </a:lnTo>
                  <a:lnTo>
                    <a:pt x="10249" y="15528"/>
                  </a:lnTo>
                  <a:lnTo>
                    <a:pt x="10306" y="15539"/>
                  </a:lnTo>
                  <a:lnTo>
                    <a:pt x="10408" y="15539"/>
                  </a:lnTo>
                  <a:lnTo>
                    <a:pt x="10465" y="15528"/>
                  </a:lnTo>
                  <a:lnTo>
                    <a:pt x="10511" y="15494"/>
                  </a:lnTo>
                  <a:lnTo>
                    <a:pt x="10545" y="15471"/>
                  </a:lnTo>
                  <a:lnTo>
                    <a:pt x="10579" y="15425"/>
                  </a:lnTo>
                  <a:lnTo>
                    <a:pt x="10602" y="15380"/>
                  </a:lnTo>
                  <a:lnTo>
                    <a:pt x="10625" y="15334"/>
                  </a:lnTo>
                  <a:lnTo>
                    <a:pt x="10625" y="15278"/>
                  </a:lnTo>
                  <a:lnTo>
                    <a:pt x="10613" y="15221"/>
                  </a:lnTo>
                  <a:lnTo>
                    <a:pt x="10602" y="15164"/>
                  </a:lnTo>
                  <a:lnTo>
                    <a:pt x="12524" y="14060"/>
                  </a:lnTo>
                  <a:lnTo>
                    <a:pt x="12558" y="14106"/>
                  </a:lnTo>
                  <a:lnTo>
                    <a:pt x="12615" y="14140"/>
                  </a:lnTo>
                  <a:lnTo>
                    <a:pt x="12672" y="14163"/>
                  </a:lnTo>
                  <a:lnTo>
                    <a:pt x="12729" y="14174"/>
                  </a:lnTo>
                  <a:lnTo>
                    <a:pt x="12775" y="14163"/>
                  </a:lnTo>
                  <a:lnTo>
                    <a:pt x="12820" y="14151"/>
                  </a:lnTo>
                  <a:lnTo>
                    <a:pt x="12866" y="14129"/>
                  </a:lnTo>
                  <a:lnTo>
                    <a:pt x="12900" y="14106"/>
                  </a:lnTo>
                  <a:lnTo>
                    <a:pt x="12922" y="14060"/>
                  </a:lnTo>
                  <a:lnTo>
                    <a:pt x="12945" y="14026"/>
                  </a:lnTo>
                  <a:lnTo>
                    <a:pt x="12968" y="13981"/>
                  </a:lnTo>
                  <a:lnTo>
                    <a:pt x="12968" y="13935"/>
                  </a:lnTo>
                  <a:lnTo>
                    <a:pt x="12968" y="13890"/>
                  </a:lnTo>
                  <a:lnTo>
                    <a:pt x="12945" y="13844"/>
                  </a:lnTo>
                  <a:lnTo>
                    <a:pt x="12934" y="13810"/>
                  </a:lnTo>
                  <a:lnTo>
                    <a:pt x="12911" y="13776"/>
                  </a:lnTo>
                  <a:lnTo>
                    <a:pt x="12877" y="13742"/>
                  </a:lnTo>
                  <a:lnTo>
                    <a:pt x="12843" y="13719"/>
                  </a:lnTo>
                  <a:lnTo>
                    <a:pt x="12797" y="13708"/>
                  </a:lnTo>
                  <a:lnTo>
                    <a:pt x="12752" y="13696"/>
                  </a:lnTo>
                  <a:lnTo>
                    <a:pt x="12752" y="11364"/>
                  </a:lnTo>
                  <a:lnTo>
                    <a:pt x="12820" y="11342"/>
                  </a:lnTo>
                  <a:lnTo>
                    <a:pt x="12877" y="11296"/>
                  </a:lnTo>
                  <a:lnTo>
                    <a:pt x="12911" y="11239"/>
                  </a:lnTo>
                  <a:lnTo>
                    <a:pt x="12922" y="11171"/>
                  </a:lnTo>
                  <a:lnTo>
                    <a:pt x="12922" y="11137"/>
                  </a:lnTo>
                  <a:lnTo>
                    <a:pt x="12911" y="11103"/>
                  </a:lnTo>
                  <a:lnTo>
                    <a:pt x="14890" y="9954"/>
                  </a:lnTo>
                  <a:lnTo>
                    <a:pt x="14925" y="9999"/>
                  </a:lnTo>
                  <a:lnTo>
                    <a:pt x="14981" y="10045"/>
                  </a:lnTo>
                  <a:lnTo>
                    <a:pt x="15038" y="10068"/>
                  </a:lnTo>
                  <a:lnTo>
                    <a:pt x="15163" y="10068"/>
                  </a:lnTo>
                  <a:lnTo>
                    <a:pt x="15220" y="10033"/>
                  </a:lnTo>
                  <a:lnTo>
                    <a:pt x="15266" y="9999"/>
                  </a:lnTo>
                  <a:lnTo>
                    <a:pt x="15311" y="9954"/>
                  </a:lnTo>
                  <a:lnTo>
                    <a:pt x="17234" y="11057"/>
                  </a:lnTo>
                  <a:lnTo>
                    <a:pt x="17211" y="11114"/>
                  </a:lnTo>
                  <a:lnTo>
                    <a:pt x="17200" y="11171"/>
                  </a:lnTo>
                  <a:lnTo>
                    <a:pt x="17211" y="11228"/>
                  </a:lnTo>
                  <a:lnTo>
                    <a:pt x="17222" y="11273"/>
                  </a:lnTo>
                  <a:lnTo>
                    <a:pt x="17245" y="11319"/>
                  </a:lnTo>
                  <a:lnTo>
                    <a:pt x="17279" y="11364"/>
                  </a:lnTo>
                  <a:lnTo>
                    <a:pt x="17325" y="11399"/>
                  </a:lnTo>
                  <a:lnTo>
                    <a:pt x="17370" y="11421"/>
                  </a:lnTo>
                  <a:lnTo>
                    <a:pt x="17416" y="11433"/>
                  </a:lnTo>
                  <a:lnTo>
                    <a:pt x="17473" y="11444"/>
                  </a:lnTo>
                  <a:lnTo>
                    <a:pt x="17518" y="11433"/>
                  </a:lnTo>
                  <a:lnTo>
                    <a:pt x="17575" y="11421"/>
                  </a:lnTo>
                  <a:lnTo>
                    <a:pt x="17620" y="11399"/>
                  </a:lnTo>
                  <a:lnTo>
                    <a:pt x="17655" y="11364"/>
                  </a:lnTo>
                  <a:lnTo>
                    <a:pt x="17689" y="11319"/>
                  </a:lnTo>
                  <a:lnTo>
                    <a:pt x="17711" y="11273"/>
                  </a:lnTo>
                  <a:lnTo>
                    <a:pt x="17723" y="11228"/>
                  </a:lnTo>
                  <a:lnTo>
                    <a:pt x="17734" y="11171"/>
                  </a:lnTo>
                  <a:lnTo>
                    <a:pt x="17723" y="11114"/>
                  </a:lnTo>
                  <a:lnTo>
                    <a:pt x="17711" y="11069"/>
                  </a:lnTo>
                  <a:lnTo>
                    <a:pt x="19679" y="9931"/>
                  </a:lnTo>
                  <a:lnTo>
                    <a:pt x="19702" y="9965"/>
                  </a:lnTo>
                  <a:lnTo>
                    <a:pt x="19748" y="9999"/>
                  </a:lnTo>
                  <a:lnTo>
                    <a:pt x="19793" y="10011"/>
                  </a:lnTo>
                  <a:lnTo>
                    <a:pt x="19839" y="10022"/>
                  </a:lnTo>
                  <a:lnTo>
                    <a:pt x="19873" y="10011"/>
                  </a:lnTo>
                  <a:lnTo>
                    <a:pt x="19918" y="9999"/>
                  </a:lnTo>
                  <a:lnTo>
                    <a:pt x="19941" y="9988"/>
                  </a:lnTo>
                  <a:lnTo>
                    <a:pt x="19975" y="9965"/>
                  </a:lnTo>
                  <a:lnTo>
                    <a:pt x="19998" y="9931"/>
                  </a:lnTo>
                  <a:lnTo>
                    <a:pt x="20021" y="9897"/>
                  </a:lnTo>
                  <a:lnTo>
                    <a:pt x="20032" y="9863"/>
                  </a:lnTo>
                  <a:lnTo>
                    <a:pt x="20032" y="9829"/>
                  </a:lnTo>
                  <a:lnTo>
                    <a:pt x="20021" y="9760"/>
                  </a:lnTo>
                  <a:lnTo>
                    <a:pt x="19987" y="9704"/>
                  </a:lnTo>
                  <a:lnTo>
                    <a:pt x="19930" y="9658"/>
                  </a:lnTo>
                  <a:lnTo>
                    <a:pt x="19861" y="9635"/>
                  </a:lnTo>
                  <a:lnTo>
                    <a:pt x="19861" y="7315"/>
                  </a:lnTo>
                  <a:lnTo>
                    <a:pt x="19907" y="7303"/>
                  </a:lnTo>
                  <a:lnTo>
                    <a:pt x="19952" y="7292"/>
                  </a:lnTo>
                  <a:lnTo>
                    <a:pt x="19987" y="7269"/>
                  </a:lnTo>
                  <a:lnTo>
                    <a:pt x="20021" y="7235"/>
                  </a:lnTo>
                  <a:lnTo>
                    <a:pt x="20055" y="7201"/>
                  </a:lnTo>
                  <a:lnTo>
                    <a:pt x="20078" y="7155"/>
                  </a:lnTo>
                  <a:lnTo>
                    <a:pt x="20089" y="7110"/>
                  </a:lnTo>
                  <a:lnTo>
                    <a:pt x="20089" y="7064"/>
                  </a:lnTo>
                  <a:lnTo>
                    <a:pt x="20089" y="7019"/>
                  </a:lnTo>
                  <a:lnTo>
                    <a:pt x="20066" y="6973"/>
                  </a:lnTo>
                  <a:lnTo>
                    <a:pt x="20043" y="6928"/>
                  </a:lnTo>
                  <a:lnTo>
                    <a:pt x="20021" y="6894"/>
                  </a:lnTo>
                  <a:lnTo>
                    <a:pt x="19975" y="6860"/>
                  </a:lnTo>
                  <a:lnTo>
                    <a:pt x="19941" y="6837"/>
                  </a:lnTo>
                  <a:lnTo>
                    <a:pt x="19884" y="6826"/>
                  </a:lnTo>
                  <a:lnTo>
                    <a:pt x="19839" y="6814"/>
                  </a:lnTo>
                  <a:lnTo>
                    <a:pt x="19782" y="6826"/>
                  </a:lnTo>
                  <a:lnTo>
                    <a:pt x="19725" y="6848"/>
                  </a:lnTo>
                  <a:lnTo>
                    <a:pt x="19668" y="6882"/>
                  </a:lnTo>
                  <a:lnTo>
                    <a:pt x="19634" y="6928"/>
                  </a:lnTo>
                  <a:lnTo>
                    <a:pt x="17700" y="5802"/>
                  </a:lnTo>
                  <a:lnTo>
                    <a:pt x="17711" y="5768"/>
                  </a:lnTo>
                  <a:lnTo>
                    <a:pt x="17711" y="5722"/>
                  </a:lnTo>
                  <a:lnTo>
                    <a:pt x="17711" y="5677"/>
                  </a:lnTo>
                  <a:lnTo>
                    <a:pt x="17689" y="5631"/>
                  </a:lnTo>
                  <a:lnTo>
                    <a:pt x="17666" y="5586"/>
                  </a:lnTo>
                  <a:lnTo>
                    <a:pt x="17643" y="5552"/>
                  </a:lnTo>
                  <a:lnTo>
                    <a:pt x="17609" y="5517"/>
                  </a:lnTo>
                  <a:lnTo>
                    <a:pt x="17564" y="5495"/>
                  </a:lnTo>
                  <a:lnTo>
                    <a:pt x="17518" y="5483"/>
                  </a:lnTo>
                  <a:lnTo>
                    <a:pt x="17473" y="5472"/>
                  </a:lnTo>
                  <a:lnTo>
                    <a:pt x="17416" y="5483"/>
                  </a:lnTo>
                  <a:lnTo>
                    <a:pt x="17370" y="5495"/>
                  </a:lnTo>
                  <a:lnTo>
                    <a:pt x="17336" y="5517"/>
                  </a:lnTo>
                  <a:lnTo>
                    <a:pt x="17291" y="5552"/>
                  </a:lnTo>
                  <a:lnTo>
                    <a:pt x="17268" y="5586"/>
                  </a:lnTo>
                  <a:lnTo>
                    <a:pt x="17245" y="5631"/>
                  </a:lnTo>
                  <a:lnTo>
                    <a:pt x="17234" y="5677"/>
                  </a:lnTo>
                  <a:lnTo>
                    <a:pt x="17222" y="5722"/>
                  </a:lnTo>
                  <a:lnTo>
                    <a:pt x="17234" y="5768"/>
                  </a:lnTo>
                  <a:lnTo>
                    <a:pt x="17245" y="5813"/>
                  </a:lnTo>
                  <a:lnTo>
                    <a:pt x="15243" y="6962"/>
                  </a:lnTo>
                  <a:lnTo>
                    <a:pt x="15209" y="6928"/>
                  </a:lnTo>
                  <a:lnTo>
                    <a:pt x="15175" y="6905"/>
                  </a:lnTo>
                  <a:lnTo>
                    <a:pt x="15141" y="6894"/>
                  </a:lnTo>
                  <a:lnTo>
                    <a:pt x="15061" y="6894"/>
                  </a:lnTo>
                  <a:lnTo>
                    <a:pt x="15016" y="6905"/>
                  </a:lnTo>
                  <a:lnTo>
                    <a:pt x="14981" y="6928"/>
                  </a:lnTo>
                  <a:lnTo>
                    <a:pt x="14959" y="6962"/>
                  </a:lnTo>
                  <a:lnTo>
                    <a:pt x="12934" y="5790"/>
                  </a:lnTo>
                  <a:lnTo>
                    <a:pt x="12945" y="5722"/>
                  </a:lnTo>
                  <a:lnTo>
                    <a:pt x="12945" y="5677"/>
                  </a:lnTo>
                  <a:lnTo>
                    <a:pt x="12922" y="5631"/>
                  </a:lnTo>
                  <a:lnTo>
                    <a:pt x="12911" y="5597"/>
                  </a:lnTo>
                  <a:lnTo>
                    <a:pt x="12877" y="5563"/>
                  </a:lnTo>
                  <a:lnTo>
                    <a:pt x="12854" y="5540"/>
                  </a:lnTo>
                  <a:lnTo>
                    <a:pt x="12809" y="5517"/>
                  </a:lnTo>
                  <a:lnTo>
                    <a:pt x="12775" y="5506"/>
                  </a:lnTo>
                  <a:lnTo>
                    <a:pt x="12684" y="5506"/>
                  </a:lnTo>
                  <a:lnTo>
                    <a:pt x="12649" y="5517"/>
                  </a:lnTo>
                  <a:lnTo>
                    <a:pt x="12604" y="5540"/>
                  </a:lnTo>
                  <a:lnTo>
                    <a:pt x="12570" y="5563"/>
                  </a:lnTo>
                  <a:lnTo>
                    <a:pt x="12547" y="5597"/>
                  </a:lnTo>
                  <a:lnTo>
                    <a:pt x="12524" y="5631"/>
                  </a:lnTo>
                  <a:lnTo>
                    <a:pt x="12513" y="5677"/>
                  </a:lnTo>
                  <a:lnTo>
                    <a:pt x="12513" y="5722"/>
                  </a:lnTo>
                  <a:lnTo>
                    <a:pt x="12513" y="5756"/>
                  </a:lnTo>
                  <a:lnTo>
                    <a:pt x="12524" y="5790"/>
                  </a:lnTo>
                  <a:lnTo>
                    <a:pt x="10556" y="6928"/>
                  </a:lnTo>
                  <a:lnTo>
                    <a:pt x="10522" y="6882"/>
                  </a:lnTo>
                  <a:lnTo>
                    <a:pt x="10477" y="6848"/>
                  </a:lnTo>
                  <a:lnTo>
                    <a:pt x="10420" y="6826"/>
                  </a:lnTo>
                  <a:lnTo>
                    <a:pt x="10295" y="6826"/>
                  </a:lnTo>
                  <a:lnTo>
                    <a:pt x="10249" y="6848"/>
                  </a:lnTo>
                  <a:lnTo>
                    <a:pt x="10192" y="6882"/>
                  </a:lnTo>
                  <a:lnTo>
                    <a:pt x="10158" y="6928"/>
                  </a:lnTo>
                  <a:lnTo>
                    <a:pt x="8202" y="5802"/>
                  </a:lnTo>
                  <a:lnTo>
                    <a:pt x="8213" y="5756"/>
                  </a:lnTo>
                  <a:lnTo>
                    <a:pt x="8213" y="5722"/>
                  </a:lnTo>
                  <a:lnTo>
                    <a:pt x="8213" y="5677"/>
                  </a:lnTo>
                  <a:lnTo>
                    <a:pt x="8202" y="5643"/>
                  </a:lnTo>
                  <a:lnTo>
                    <a:pt x="8179" y="5597"/>
                  </a:lnTo>
                  <a:lnTo>
                    <a:pt x="8156" y="5574"/>
                  </a:lnTo>
                  <a:lnTo>
                    <a:pt x="8122" y="5540"/>
                  </a:lnTo>
                  <a:lnTo>
                    <a:pt x="8088" y="5517"/>
                  </a:lnTo>
                  <a:lnTo>
                    <a:pt x="8054" y="5506"/>
                  </a:lnTo>
                  <a:lnTo>
                    <a:pt x="8008" y="5495"/>
                  </a:lnTo>
                  <a:lnTo>
                    <a:pt x="8008" y="3208"/>
                  </a:lnTo>
                  <a:lnTo>
                    <a:pt x="8054" y="3197"/>
                  </a:lnTo>
                  <a:lnTo>
                    <a:pt x="8099" y="3185"/>
                  </a:lnTo>
                  <a:lnTo>
                    <a:pt x="8133" y="3163"/>
                  </a:lnTo>
                  <a:lnTo>
                    <a:pt x="8168" y="3129"/>
                  </a:lnTo>
                  <a:lnTo>
                    <a:pt x="8202" y="3094"/>
                  </a:lnTo>
                  <a:lnTo>
                    <a:pt x="8224" y="3060"/>
                  </a:lnTo>
                  <a:lnTo>
                    <a:pt x="8236" y="3015"/>
                  </a:lnTo>
                  <a:lnTo>
                    <a:pt x="8236" y="2958"/>
                  </a:lnTo>
                  <a:lnTo>
                    <a:pt x="8236" y="2912"/>
                  </a:lnTo>
                  <a:lnTo>
                    <a:pt x="8213" y="2867"/>
                  </a:lnTo>
                  <a:lnTo>
                    <a:pt x="8190" y="2821"/>
                  </a:lnTo>
                  <a:lnTo>
                    <a:pt x="8168" y="2787"/>
                  </a:lnTo>
                  <a:lnTo>
                    <a:pt x="8122" y="2753"/>
                  </a:lnTo>
                  <a:lnTo>
                    <a:pt x="8088" y="2730"/>
                  </a:lnTo>
                  <a:lnTo>
                    <a:pt x="8042" y="2719"/>
                  </a:lnTo>
                  <a:lnTo>
                    <a:pt x="7929" y="2719"/>
                  </a:lnTo>
                  <a:lnTo>
                    <a:pt x="7872" y="2742"/>
                  </a:lnTo>
                  <a:lnTo>
                    <a:pt x="7826" y="2776"/>
                  </a:lnTo>
                  <a:lnTo>
                    <a:pt x="7781" y="2821"/>
                  </a:lnTo>
                  <a:lnTo>
                    <a:pt x="5847" y="1695"/>
                  </a:lnTo>
                  <a:lnTo>
                    <a:pt x="5858" y="1661"/>
                  </a:lnTo>
                  <a:lnTo>
                    <a:pt x="5858" y="1616"/>
                  </a:lnTo>
                  <a:lnTo>
                    <a:pt x="5858" y="1570"/>
                  </a:lnTo>
                  <a:lnTo>
                    <a:pt x="5836" y="1525"/>
                  </a:lnTo>
                  <a:lnTo>
                    <a:pt x="5824" y="1491"/>
                  </a:lnTo>
                  <a:lnTo>
                    <a:pt x="5790" y="1456"/>
                  </a:lnTo>
                  <a:lnTo>
                    <a:pt x="5767" y="1422"/>
                  </a:lnTo>
                  <a:lnTo>
                    <a:pt x="5722" y="1400"/>
                  </a:lnTo>
                  <a:lnTo>
                    <a:pt x="5688" y="1388"/>
                  </a:lnTo>
                  <a:lnTo>
                    <a:pt x="5642" y="1377"/>
                  </a:lnTo>
                  <a:lnTo>
                    <a:pt x="5642" y="0"/>
                  </a:lnTo>
                  <a:lnTo>
                    <a:pt x="5597" y="0"/>
                  </a:lnTo>
                  <a:lnTo>
                    <a:pt x="5597" y="1377"/>
                  </a:lnTo>
                  <a:lnTo>
                    <a:pt x="5551" y="1388"/>
                  </a:lnTo>
                  <a:lnTo>
                    <a:pt x="5517" y="1400"/>
                  </a:lnTo>
                  <a:lnTo>
                    <a:pt x="5472" y="1422"/>
                  </a:lnTo>
                  <a:lnTo>
                    <a:pt x="5437" y="1456"/>
                  </a:lnTo>
                  <a:lnTo>
                    <a:pt x="5415" y="1491"/>
                  </a:lnTo>
                  <a:lnTo>
                    <a:pt x="5392" y="1525"/>
                  </a:lnTo>
                  <a:lnTo>
                    <a:pt x="5381" y="1570"/>
                  </a:lnTo>
                  <a:lnTo>
                    <a:pt x="5381" y="1616"/>
                  </a:lnTo>
                  <a:lnTo>
                    <a:pt x="5381" y="1661"/>
                  </a:lnTo>
                  <a:lnTo>
                    <a:pt x="5392" y="1695"/>
                  </a:lnTo>
                  <a:lnTo>
                    <a:pt x="3413" y="2844"/>
                  </a:lnTo>
                  <a:lnTo>
                    <a:pt x="3378" y="2810"/>
                  </a:lnTo>
                  <a:lnTo>
                    <a:pt x="3344" y="2776"/>
                  </a:lnTo>
                  <a:lnTo>
                    <a:pt x="3299" y="2765"/>
                  </a:lnTo>
                  <a:lnTo>
                    <a:pt x="3253" y="2753"/>
                  </a:lnTo>
                  <a:lnTo>
                    <a:pt x="3196" y="2765"/>
                  </a:lnTo>
                  <a:lnTo>
                    <a:pt x="3151" y="2776"/>
                  </a:lnTo>
                  <a:lnTo>
                    <a:pt x="3117" y="2810"/>
                  </a:lnTo>
                  <a:lnTo>
                    <a:pt x="3083" y="2844"/>
                  </a:lnTo>
                  <a:lnTo>
                    <a:pt x="1047" y="1673"/>
                  </a:lnTo>
                  <a:lnTo>
                    <a:pt x="1058" y="1616"/>
                  </a:lnTo>
                  <a:lnTo>
                    <a:pt x="1047" y="1547"/>
                  </a:lnTo>
                  <a:lnTo>
                    <a:pt x="1012" y="1491"/>
                  </a:lnTo>
                  <a:lnTo>
                    <a:pt x="967" y="1456"/>
                  </a:lnTo>
                  <a:lnTo>
                    <a:pt x="899" y="1434"/>
                  </a:lnTo>
                  <a:lnTo>
                    <a:pt x="899" y="0"/>
                  </a:lnTo>
                  <a:close/>
                </a:path>
              </a:pathLst>
            </a:custGeom>
            <a:solidFill>
              <a:srgbClr val="FFFFFF">
                <a:alpha val="111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" name="Google Shape;76;p5"/>
            <p:cNvSpPr/>
            <p:nvPr/>
          </p:nvSpPr>
          <p:spPr>
            <a:xfrm>
              <a:off x="0" y="1440624"/>
              <a:ext cx="1108507" cy="1470543"/>
            </a:xfrm>
            <a:custGeom>
              <a:avLst/>
              <a:gdLst/>
              <a:ahLst/>
              <a:cxnLst/>
              <a:rect l="l" t="t" r="r" b="b"/>
              <a:pathLst>
                <a:path w="10591" h="14050" extrusionOk="0">
                  <a:moveTo>
                    <a:pt x="3390" y="262"/>
                  </a:moveTo>
                  <a:lnTo>
                    <a:pt x="5381" y="1400"/>
                  </a:lnTo>
                  <a:lnTo>
                    <a:pt x="5358" y="1457"/>
                  </a:lnTo>
                  <a:lnTo>
                    <a:pt x="5358" y="1514"/>
                  </a:lnTo>
                  <a:lnTo>
                    <a:pt x="5358" y="1559"/>
                  </a:lnTo>
                  <a:lnTo>
                    <a:pt x="5369" y="1616"/>
                  </a:lnTo>
                  <a:lnTo>
                    <a:pt x="5392" y="1650"/>
                  </a:lnTo>
                  <a:lnTo>
                    <a:pt x="5426" y="1696"/>
                  </a:lnTo>
                  <a:lnTo>
                    <a:pt x="5460" y="1730"/>
                  </a:lnTo>
                  <a:lnTo>
                    <a:pt x="5506" y="1752"/>
                  </a:lnTo>
                  <a:lnTo>
                    <a:pt x="5551" y="1764"/>
                  </a:lnTo>
                  <a:lnTo>
                    <a:pt x="5597" y="1775"/>
                  </a:lnTo>
                  <a:lnTo>
                    <a:pt x="5597" y="4016"/>
                  </a:lnTo>
                  <a:lnTo>
                    <a:pt x="5551" y="4027"/>
                  </a:lnTo>
                  <a:lnTo>
                    <a:pt x="5506" y="4039"/>
                  </a:lnTo>
                  <a:lnTo>
                    <a:pt x="5460" y="4062"/>
                  </a:lnTo>
                  <a:lnTo>
                    <a:pt x="5426" y="4096"/>
                  </a:lnTo>
                  <a:lnTo>
                    <a:pt x="5403" y="4130"/>
                  </a:lnTo>
                  <a:lnTo>
                    <a:pt x="5381" y="4175"/>
                  </a:lnTo>
                  <a:lnTo>
                    <a:pt x="5369" y="4221"/>
                  </a:lnTo>
                  <a:lnTo>
                    <a:pt x="5358" y="4266"/>
                  </a:lnTo>
                  <a:lnTo>
                    <a:pt x="5369" y="4323"/>
                  </a:lnTo>
                  <a:lnTo>
                    <a:pt x="5381" y="4369"/>
                  </a:lnTo>
                  <a:lnTo>
                    <a:pt x="3458" y="5472"/>
                  </a:lnTo>
                  <a:lnTo>
                    <a:pt x="3413" y="5427"/>
                  </a:lnTo>
                  <a:lnTo>
                    <a:pt x="3367" y="5393"/>
                  </a:lnTo>
                  <a:lnTo>
                    <a:pt x="3310" y="5370"/>
                  </a:lnTo>
                  <a:lnTo>
                    <a:pt x="3185" y="5370"/>
                  </a:lnTo>
                  <a:lnTo>
                    <a:pt x="3128" y="5393"/>
                  </a:lnTo>
                  <a:lnTo>
                    <a:pt x="3083" y="5427"/>
                  </a:lnTo>
                  <a:lnTo>
                    <a:pt x="3037" y="5472"/>
                  </a:lnTo>
                  <a:lnTo>
                    <a:pt x="1115" y="4357"/>
                  </a:lnTo>
                  <a:lnTo>
                    <a:pt x="1126" y="4323"/>
                  </a:lnTo>
                  <a:lnTo>
                    <a:pt x="1126" y="4266"/>
                  </a:lnTo>
                  <a:lnTo>
                    <a:pt x="1126" y="4221"/>
                  </a:lnTo>
                  <a:lnTo>
                    <a:pt x="1115" y="4175"/>
                  </a:lnTo>
                  <a:lnTo>
                    <a:pt x="1092" y="4141"/>
                  </a:lnTo>
                  <a:lnTo>
                    <a:pt x="1058" y="4107"/>
                  </a:lnTo>
                  <a:lnTo>
                    <a:pt x="1024" y="4073"/>
                  </a:lnTo>
                  <a:lnTo>
                    <a:pt x="990" y="4050"/>
                  </a:lnTo>
                  <a:lnTo>
                    <a:pt x="944" y="4027"/>
                  </a:lnTo>
                  <a:lnTo>
                    <a:pt x="899" y="4027"/>
                  </a:lnTo>
                  <a:lnTo>
                    <a:pt x="899" y="1741"/>
                  </a:lnTo>
                  <a:lnTo>
                    <a:pt x="944" y="1730"/>
                  </a:lnTo>
                  <a:lnTo>
                    <a:pt x="978" y="1718"/>
                  </a:lnTo>
                  <a:lnTo>
                    <a:pt x="1012" y="1696"/>
                  </a:lnTo>
                  <a:lnTo>
                    <a:pt x="1047" y="1673"/>
                  </a:lnTo>
                  <a:lnTo>
                    <a:pt x="1069" y="1639"/>
                  </a:lnTo>
                  <a:lnTo>
                    <a:pt x="1092" y="1593"/>
                  </a:lnTo>
                  <a:lnTo>
                    <a:pt x="1103" y="1559"/>
                  </a:lnTo>
                  <a:lnTo>
                    <a:pt x="1103" y="1514"/>
                  </a:lnTo>
                  <a:lnTo>
                    <a:pt x="1103" y="1468"/>
                  </a:lnTo>
                  <a:lnTo>
                    <a:pt x="1092" y="1423"/>
                  </a:lnTo>
                  <a:lnTo>
                    <a:pt x="3105" y="262"/>
                  </a:lnTo>
                  <a:lnTo>
                    <a:pt x="3128" y="296"/>
                  </a:lnTo>
                  <a:lnTo>
                    <a:pt x="3162" y="319"/>
                  </a:lnTo>
                  <a:lnTo>
                    <a:pt x="3208" y="330"/>
                  </a:lnTo>
                  <a:lnTo>
                    <a:pt x="3253" y="342"/>
                  </a:lnTo>
                  <a:lnTo>
                    <a:pt x="3287" y="330"/>
                  </a:lnTo>
                  <a:lnTo>
                    <a:pt x="3333" y="319"/>
                  </a:lnTo>
                  <a:lnTo>
                    <a:pt x="3367" y="296"/>
                  </a:lnTo>
                  <a:lnTo>
                    <a:pt x="3390" y="262"/>
                  </a:lnTo>
                  <a:close/>
                  <a:moveTo>
                    <a:pt x="3447" y="8498"/>
                  </a:moveTo>
                  <a:lnTo>
                    <a:pt x="5437" y="9658"/>
                  </a:lnTo>
                  <a:lnTo>
                    <a:pt x="5426" y="9692"/>
                  </a:lnTo>
                  <a:lnTo>
                    <a:pt x="5426" y="9727"/>
                  </a:lnTo>
                  <a:lnTo>
                    <a:pt x="5437" y="9795"/>
                  </a:lnTo>
                  <a:lnTo>
                    <a:pt x="5472" y="9852"/>
                  </a:lnTo>
                  <a:lnTo>
                    <a:pt x="5528" y="9897"/>
                  </a:lnTo>
                  <a:lnTo>
                    <a:pt x="5597" y="9909"/>
                  </a:lnTo>
                  <a:lnTo>
                    <a:pt x="5597" y="12240"/>
                  </a:lnTo>
                  <a:lnTo>
                    <a:pt x="5551" y="12252"/>
                  </a:lnTo>
                  <a:lnTo>
                    <a:pt x="5506" y="12263"/>
                  </a:lnTo>
                  <a:lnTo>
                    <a:pt x="5472" y="12286"/>
                  </a:lnTo>
                  <a:lnTo>
                    <a:pt x="5437" y="12320"/>
                  </a:lnTo>
                  <a:lnTo>
                    <a:pt x="5415" y="12354"/>
                  </a:lnTo>
                  <a:lnTo>
                    <a:pt x="5392" y="12388"/>
                  </a:lnTo>
                  <a:lnTo>
                    <a:pt x="5381" y="12434"/>
                  </a:lnTo>
                  <a:lnTo>
                    <a:pt x="5381" y="12479"/>
                  </a:lnTo>
                  <a:lnTo>
                    <a:pt x="5381" y="12525"/>
                  </a:lnTo>
                  <a:lnTo>
                    <a:pt x="5392" y="12570"/>
                  </a:lnTo>
                  <a:lnTo>
                    <a:pt x="3424" y="13708"/>
                  </a:lnTo>
                  <a:lnTo>
                    <a:pt x="3390" y="13662"/>
                  </a:lnTo>
                  <a:lnTo>
                    <a:pt x="3356" y="13640"/>
                  </a:lnTo>
                  <a:lnTo>
                    <a:pt x="3299" y="13617"/>
                  </a:lnTo>
                  <a:lnTo>
                    <a:pt x="3253" y="13606"/>
                  </a:lnTo>
                  <a:lnTo>
                    <a:pt x="3196" y="13617"/>
                  </a:lnTo>
                  <a:lnTo>
                    <a:pt x="3151" y="13640"/>
                  </a:lnTo>
                  <a:lnTo>
                    <a:pt x="3105" y="13662"/>
                  </a:lnTo>
                  <a:lnTo>
                    <a:pt x="3071" y="13708"/>
                  </a:lnTo>
                  <a:lnTo>
                    <a:pt x="1058" y="12548"/>
                  </a:lnTo>
                  <a:lnTo>
                    <a:pt x="1069" y="12479"/>
                  </a:lnTo>
                  <a:lnTo>
                    <a:pt x="1069" y="12445"/>
                  </a:lnTo>
                  <a:lnTo>
                    <a:pt x="1058" y="12411"/>
                  </a:lnTo>
                  <a:lnTo>
                    <a:pt x="1024" y="12354"/>
                  </a:lnTo>
                  <a:lnTo>
                    <a:pt x="967" y="12309"/>
                  </a:lnTo>
                  <a:lnTo>
                    <a:pt x="899" y="12286"/>
                  </a:lnTo>
                  <a:lnTo>
                    <a:pt x="899" y="9977"/>
                  </a:lnTo>
                  <a:lnTo>
                    <a:pt x="944" y="9965"/>
                  </a:lnTo>
                  <a:lnTo>
                    <a:pt x="990" y="9943"/>
                  </a:lnTo>
                  <a:lnTo>
                    <a:pt x="1024" y="9920"/>
                  </a:lnTo>
                  <a:lnTo>
                    <a:pt x="1058" y="9897"/>
                  </a:lnTo>
                  <a:lnTo>
                    <a:pt x="1092" y="9863"/>
                  </a:lnTo>
                  <a:lnTo>
                    <a:pt x="1115" y="9818"/>
                  </a:lnTo>
                  <a:lnTo>
                    <a:pt x="1126" y="9772"/>
                  </a:lnTo>
                  <a:lnTo>
                    <a:pt x="1126" y="9727"/>
                  </a:lnTo>
                  <a:lnTo>
                    <a:pt x="1126" y="9670"/>
                  </a:lnTo>
                  <a:lnTo>
                    <a:pt x="1103" y="9624"/>
                  </a:lnTo>
                  <a:lnTo>
                    <a:pt x="3049" y="8498"/>
                  </a:lnTo>
                  <a:lnTo>
                    <a:pt x="3083" y="8543"/>
                  </a:lnTo>
                  <a:lnTo>
                    <a:pt x="3128" y="8589"/>
                  </a:lnTo>
                  <a:lnTo>
                    <a:pt x="3185" y="8612"/>
                  </a:lnTo>
                  <a:lnTo>
                    <a:pt x="3253" y="8612"/>
                  </a:lnTo>
                  <a:lnTo>
                    <a:pt x="3310" y="8600"/>
                  </a:lnTo>
                  <a:lnTo>
                    <a:pt x="3367" y="8589"/>
                  </a:lnTo>
                  <a:lnTo>
                    <a:pt x="3413" y="8543"/>
                  </a:lnTo>
                  <a:lnTo>
                    <a:pt x="3447" y="8498"/>
                  </a:lnTo>
                  <a:close/>
                  <a:moveTo>
                    <a:pt x="8202" y="8509"/>
                  </a:moveTo>
                  <a:lnTo>
                    <a:pt x="10158" y="9636"/>
                  </a:lnTo>
                  <a:lnTo>
                    <a:pt x="10147" y="9681"/>
                  </a:lnTo>
                  <a:lnTo>
                    <a:pt x="10147" y="9727"/>
                  </a:lnTo>
                  <a:lnTo>
                    <a:pt x="10147" y="9761"/>
                  </a:lnTo>
                  <a:lnTo>
                    <a:pt x="10158" y="9806"/>
                  </a:lnTo>
                  <a:lnTo>
                    <a:pt x="10170" y="9840"/>
                  </a:lnTo>
                  <a:lnTo>
                    <a:pt x="10204" y="9874"/>
                  </a:lnTo>
                  <a:lnTo>
                    <a:pt x="10226" y="9897"/>
                  </a:lnTo>
                  <a:lnTo>
                    <a:pt x="10261" y="9920"/>
                  </a:lnTo>
                  <a:lnTo>
                    <a:pt x="10295" y="9931"/>
                  </a:lnTo>
                  <a:lnTo>
                    <a:pt x="10340" y="9943"/>
                  </a:lnTo>
                  <a:lnTo>
                    <a:pt x="10340" y="12252"/>
                  </a:lnTo>
                  <a:lnTo>
                    <a:pt x="10295" y="12263"/>
                  </a:lnTo>
                  <a:lnTo>
                    <a:pt x="10261" y="12275"/>
                  </a:lnTo>
                  <a:lnTo>
                    <a:pt x="10226" y="12297"/>
                  </a:lnTo>
                  <a:lnTo>
                    <a:pt x="10192" y="12331"/>
                  </a:lnTo>
                  <a:lnTo>
                    <a:pt x="10170" y="12366"/>
                  </a:lnTo>
                  <a:lnTo>
                    <a:pt x="10147" y="12400"/>
                  </a:lnTo>
                  <a:lnTo>
                    <a:pt x="10135" y="12434"/>
                  </a:lnTo>
                  <a:lnTo>
                    <a:pt x="10135" y="12479"/>
                  </a:lnTo>
                  <a:lnTo>
                    <a:pt x="10135" y="12525"/>
                  </a:lnTo>
                  <a:lnTo>
                    <a:pt x="10147" y="12559"/>
                  </a:lnTo>
                  <a:lnTo>
                    <a:pt x="8145" y="13719"/>
                  </a:lnTo>
                  <a:lnTo>
                    <a:pt x="8111" y="13685"/>
                  </a:lnTo>
                  <a:lnTo>
                    <a:pt x="8077" y="13662"/>
                  </a:lnTo>
                  <a:lnTo>
                    <a:pt x="8031" y="13651"/>
                  </a:lnTo>
                  <a:lnTo>
                    <a:pt x="7986" y="13640"/>
                  </a:lnTo>
                  <a:lnTo>
                    <a:pt x="7940" y="13651"/>
                  </a:lnTo>
                  <a:lnTo>
                    <a:pt x="7906" y="13662"/>
                  </a:lnTo>
                  <a:lnTo>
                    <a:pt x="7860" y="13685"/>
                  </a:lnTo>
                  <a:lnTo>
                    <a:pt x="7838" y="13719"/>
                  </a:lnTo>
                  <a:lnTo>
                    <a:pt x="5836" y="12570"/>
                  </a:lnTo>
                  <a:lnTo>
                    <a:pt x="5858" y="12525"/>
                  </a:lnTo>
                  <a:lnTo>
                    <a:pt x="5858" y="12479"/>
                  </a:lnTo>
                  <a:lnTo>
                    <a:pt x="5858" y="12434"/>
                  </a:lnTo>
                  <a:lnTo>
                    <a:pt x="5836" y="12388"/>
                  </a:lnTo>
                  <a:lnTo>
                    <a:pt x="5824" y="12354"/>
                  </a:lnTo>
                  <a:lnTo>
                    <a:pt x="5790" y="12320"/>
                  </a:lnTo>
                  <a:lnTo>
                    <a:pt x="5767" y="12297"/>
                  </a:lnTo>
                  <a:lnTo>
                    <a:pt x="5722" y="12275"/>
                  </a:lnTo>
                  <a:lnTo>
                    <a:pt x="5688" y="12252"/>
                  </a:lnTo>
                  <a:lnTo>
                    <a:pt x="5642" y="12240"/>
                  </a:lnTo>
                  <a:lnTo>
                    <a:pt x="5642" y="9909"/>
                  </a:lnTo>
                  <a:lnTo>
                    <a:pt x="5710" y="9897"/>
                  </a:lnTo>
                  <a:lnTo>
                    <a:pt x="5756" y="9852"/>
                  </a:lnTo>
                  <a:lnTo>
                    <a:pt x="5801" y="9795"/>
                  </a:lnTo>
                  <a:lnTo>
                    <a:pt x="5813" y="9727"/>
                  </a:lnTo>
                  <a:lnTo>
                    <a:pt x="5801" y="9692"/>
                  </a:lnTo>
                  <a:lnTo>
                    <a:pt x="5790" y="9658"/>
                  </a:lnTo>
                  <a:lnTo>
                    <a:pt x="7769" y="8509"/>
                  </a:lnTo>
                  <a:lnTo>
                    <a:pt x="7815" y="8555"/>
                  </a:lnTo>
                  <a:lnTo>
                    <a:pt x="7860" y="8600"/>
                  </a:lnTo>
                  <a:lnTo>
                    <a:pt x="7929" y="8623"/>
                  </a:lnTo>
                  <a:lnTo>
                    <a:pt x="7986" y="8634"/>
                  </a:lnTo>
                  <a:lnTo>
                    <a:pt x="8054" y="8623"/>
                  </a:lnTo>
                  <a:lnTo>
                    <a:pt x="8111" y="8600"/>
                  </a:lnTo>
                  <a:lnTo>
                    <a:pt x="8168" y="8555"/>
                  </a:lnTo>
                  <a:lnTo>
                    <a:pt x="8202" y="8509"/>
                  </a:lnTo>
                  <a:close/>
                  <a:moveTo>
                    <a:pt x="3219" y="1"/>
                  </a:moveTo>
                  <a:lnTo>
                    <a:pt x="3185" y="12"/>
                  </a:lnTo>
                  <a:lnTo>
                    <a:pt x="3128" y="46"/>
                  </a:lnTo>
                  <a:lnTo>
                    <a:pt x="3094" y="103"/>
                  </a:lnTo>
                  <a:lnTo>
                    <a:pt x="3083" y="137"/>
                  </a:lnTo>
                  <a:lnTo>
                    <a:pt x="3083" y="171"/>
                  </a:lnTo>
                  <a:lnTo>
                    <a:pt x="3083" y="217"/>
                  </a:lnTo>
                  <a:lnTo>
                    <a:pt x="1069" y="1388"/>
                  </a:lnTo>
                  <a:lnTo>
                    <a:pt x="1035" y="1343"/>
                  </a:lnTo>
                  <a:lnTo>
                    <a:pt x="990" y="1309"/>
                  </a:lnTo>
                  <a:lnTo>
                    <a:pt x="933" y="1286"/>
                  </a:lnTo>
                  <a:lnTo>
                    <a:pt x="819" y="1286"/>
                  </a:lnTo>
                  <a:lnTo>
                    <a:pt x="774" y="1309"/>
                  </a:lnTo>
                  <a:lnTo>
                    <a:pt x="728" y="1343"/>
                  </a:lnTo>
                  <a:lnTo>
                    <a:pt x="694" y="1377"/>
                  </a:lnTo>
                  <a:lnTo>
                    <a:pt x="0" y="979"/>
                  </a:lnTo>
                  <a:lnTo>
                    <a:pt x="0" y="1036"/>
                  </a:lnTo>
                  <a:lnTo>
                    <a:pt x="671" y="1423"/>
                  </a:lnTo>
                  <a:lnTo>
                    <a:pt x="648" y="1468"/>
                  </a:lnTo>
                  <a:lnTo>
                    <a:pt x="648" y="1514"/>
                  </a:lnTo>
                  <a:lnTo>
                    <a:pt x="648" y="1559"/>
                  </a:lnTo>
                  <a:lnTo>
                    <a:pt x="660" y="1593"/>
                  </a:lnTo>
                  <a:lnTo>
                    <a:pt x="683" y="1639"/>
                  </a:lnTo>
                  <a:lnTo>
                    <a:pt x="705" y="1673"/>
                  </a:lnTo>
                  <a:lnTo>
                    <a:pt x="739" y="1696"/>
                  </a:lnTo>
                  <a:lnTo>
                    <a:pt x="774" y="1718"/>
                  </a:lnTo>
                  <a:lnTo>
                    <a:pt x="819" y="1730"/>
                  </a:lnTo>
                  <a:lnTo>
                    <a:pt x="853" y="1741"/>
                  </a:lnTo>
                  <a:lnTo>
                    <a:pt x="853" y="4027"/>
                  </a:lnTo>
                  <a:lnTo>
                    <a:pt x="808" y="4027"/>
                  </a:lnTo>
                  <a:lnTo>
                    <a:pt x="762" y="4050"/>
                  </a:lnTo>
                  <a:lnTo>
                    <a:pt x="728" y="4073"/>
                  </a:lnTo>
                  <a:lnTo>
                    <a:pt x="694" y="4107"/>
                  </a:lnTo>
                  <a:lnTo>
                    <a:pt x="671" y="4141"/>
                  </a:lnTo>
                  <a:lnTo>
                    <a:pt x="648" y="4175"/>
                  </a:lnTo>
                  <a:lnTo>
                    <a:pt x="637" y="4221"/>
                  </a:lnTo>
                  <a:lnTo>
                    <a:pt x="626" y="4266"/>
                  </a:lnTo>
                  <a:lnTo>
                    <a:pt x="637" y="4323"/>
                  </a:lnTo>
                  <a:lnTo>
                    <a:pt x="648" y="4369"/>
                  </a:lnTo>
                  <a:lnTo>
                    <a:pt x="0" y="4733"/>
                  </a:lnTo>
                  <a:lnTo>
                    <a:pt x="0" y="4790"/>
                  </a:lnTo>
                  <a:lnTo>
                    <a:pt x="671" y="4403"/>
                  </a:lnTo>
                  <a:lnTo>
                    <a:pt x="705" y="4448"/>
                  </a:lnTo>
                  <a:lnTo>
                    <a:pt x="751" y="4494"/>
                  </a:lnTo>
                  <a:lnTo>
                    <a:pt x="819" y="4517"/>
                  </a:lnTo>
                  <a:lnTo>
                    <a:pt x="944" y="4517"/>
                  </a:lnTo>
                  <a:lnTo>
                    <a:pt x="1001" y="4494"/>
                  </a:lnTo>
                  <a:lnTo>
                    <a:pt x="1047" y="4448"/>
                  </a:lnTo>
                  <a:lnTo>
                    <a:pt x="1092" y="4403"/>
                  </a:lnTo>
                  <a:lnTo>
                    <a:pt x="3014" y="5518"/>
                  </a:lnTo>
                  <a:lnTo>
                    <a:pt x="3003" y="5563"/>
                  </a:lnTo>
                  <a:lnTo>
                    <a:pt x="2992" y="5620"/>
                  </a:lnTo>
                  <a:lnTo>
                    <a:pt x="3003" y="5666"/>
                  </a:lnTo>
                  <a:lnTo>
                    <a:pt x="3014" y="5711"/>
                  </a:lnTo>
                  <a:lnTo>
                    <a:pt x="3037" y="5757"/>
                  </a:lnTo>
                  <a:lnTo>
                    <a:pt x="3060" y="5791"/>
                  </a:lnTo>
                  <a:lnTo>
                    <a:pt x="3094" y="5825"/>
                  </a:lnTo>
                  <a:lnTo>
                    <a:pt x="3140" y="5848"/>
                  </a:lnTo>
                  <a:lnTo>
                    <a:pt x="3174" y="5859"/>
                  </a:lnTo>
                  <a:lnTo>
                    <a:pt x="3231" y="5870"/>
                  </a:lnTo>
                  <a:lnTo>
                    <a:pt x="3231" y="8145"/>
                  </a:lnTo>
                  <a:lnTo>
                    <a:pt x="3185" y="8157"/>
                  </a:lnTo>
                  <a:lnTo>
                    <a:pt x="3140" y="8168"/>
                  </a:lnTo>
                  <a:lnTo>
                    <a:pt x="3105" y="8191"/>
                  </a:lnTo>
                  <a:lnTo>
                    <a:pt x="3071" y="8214"/>
                  </a:lnTo>
                  <a:lnTo>
                    <a:pt x="3049" y="8248"/>
                  </a:lnTo>
                  <a:lnTo>
                    <a:pt x="3026" y="8293"/>
                  </a:lnTo>
                  <a:lnTo>
                    <a:pt x="3014" y="8327"/>
                  </a:lnTo>
                  <a:lnTo>
                    <a:pt x="3014" y="8373"/>
                  </a:lnTo>
                  <a:lnTo>
                    <a:pt x="3014" y="8418"/>
                  </a:lnTo>
                  <a:lnTo>
                    <a:pt x="3026" y="8464"/>
                  </a:lnTo>
                  <a:lnTo>
                    <a:pt x="1081" y="9579"/>
                  </a:lnTo>
                  <a:lnTo>
                    <a:pt x="1047" y="9533"/>
                  </a:lnTo>
                  <a:lnTo>
                    <a:pt x="1001" y="9499"/>
                  </a:lnTo>
                  <a:lnTo>
                    <a:pt x="944" y="9476"/>
                  </a:lnTo>
                  <a:lnTo>
                    <a:pt x="819" y="9476"/>
                  </a:lnTo>
                  <a:lnTo>
                    <a:pt x="762" y="9499"/>
                  </a:lnTo>
                  <a:lnTo>
                    <a:pt x="705" y="9533"/>
                  </a:lnTo>
                  <a:lnTo>
                    <a:pt x="671" y="9579"/>
                  </a:lnTo>
                  <a:lnTo>
                    <a:pt x="0" y="9192"/>
                  </a:lnTo>
                  <a:lnTo>
                    <a:pt x="0" y="9249"/>
                  </a:lnTo>
                  <a:lnTo>
                    <a:pt x="648" y="9624"/>
                  </a:lnTo>
                  <a:lnTo>
                    <a:pt x="637" y="9670"/>
                  </a:lnTo>
                  <a:lnTo>
                    <a:pt x="626" y="9727"/>
                  </a:lnTo>
                  <a:lnTo>
                    <a:pt x="637" y="9772"/>
                  </a:lnTo>
                  <a:lnTo>
                    <a:pt x="648" y="9818"/>
                  </a:lnTo>
                  <a:lnTo>
                    <a:pt x="671" y="9863"/>
                  </a:lnTo>
                  <a:lnTo>
                    <a:pt x="694" y="9897"/>
                  </a:lnTo>
                  <a:lnTo>
                    <a:pt x="728" y="9920"/>
                  </a:lnTo>
                  <a:lnTo>
                    <a:pt x="762" y="9954"/>
                  </a:lnTo>
                  <a:lnTo>
                    <a:pt x="808" y="9965"/>
                  </a:lnTo>
                  <a:lnTo>
                    <a:pt x="853" y="9977"/>
                  </a:lnTo>
                  <a:lnTo>
                    <a:pt x="853" y="12286"/>
                  </a:lnTo>
                  <a:lnTo>
                    <a:pt x="785" y="12309"/>
                  </a:lnTo>
                  <a:lnTo>
                    <a:pt x="728" y="12354"/>
                  </a:lnTo>
                  <a:lnTo>
                    <a:pt x="694" y="12411"/>
                  </a:lnTo>
                  <a:lnTo>
                    <a:pt x="683" y="12445"/>
                  </a:lnTo>
                  <a:lnTo>
                    <a:pt x="683" y="12479"/>
                  </a:lnTo>
                  <a:lnTo>
                    <a:pt x="694" y="12548"/>
                  </a:lnTo>
                  <a:lnTo>
                    <a:pt x="0" y="12946"/>
                  </a:lnTo>
                  <a:lnTo>
                    <a:pt x="0" y="13003"/>
                  </a:lnTo>
                  <a:lnTo>
                    <a:pt x="717" y="12593"/>
                  </a:lnTo>
                  <a:lnTo>
                    <a:pt x="751" y="12627"/>
                  </a:lnTo>
                  <a:lnTo>
                    <a:pt x="785" y="12650"/>
                  </a:lnTo>
                  <a:lnTo>
                    <a:pt x="830" y="12673"/>
                  </a:lnTo>
                  <a:lnTo>
                    <a:pt x="933" y="12673"/>
                  </a:lnTo>
                  <a:lnTo>
                    <a:pt x="967" y="12650"/>
                  </a:lnTo>
                  <a:lnTo>
                    <a:pt x="1012" y="12627"/>
                  </a:lnTo>
                  <a:lnTo>
                    <a:pt x="1047" y="12582"/>
                  </a:lnTo>
                  <a:lnTo>
                    <a:pt x="3049" y="13742"/>
                  </a:lnTo>
                  <a:lnTo>
                    <a:pt x="3037" y="13788"/>
                  </a:lnTo>
                  <a:lnTo>
                    <a:pt x="3026" y="13833"/>
                  </a:lnTo>
                  <a:lnTo>
                    <a:pt x="3037" y="13879"/>
                  </a:lnTo>
                  <a:lnTo>
                    <a:pt x="3049" y="13913"/>
                  </a:lnTo>
                  <a:lnTo>
                    <a:pt x="3071" y="13958"/>
                  </a:lnTo>
                  <a:lnTo>
                    <a:pt x="3094" y="13981"/>
                  </a:lnTo>
                  <a:lnTo>
                    <a:pt x="3128" y="14015"/>
                  </a:lnTo>
                  <a:lnTo>
                    <a:pt x="3162" y="14038"/>
                  </a:lnTo>
                  <a:lnTo>
                    <a:pt x="3208" y="14049"/>
                  </a:lnTo>
                  <a:lnTo>
                    <a:pt x="3287" y="14049"/>
                  </a:lnTo>
                  <a:lnTo>
                    <a:pt x="3333" y="14038"/>
                  </a:lnTo>
                  <a:lnTo>
                    <a:pt x="3367" y="14015"/>
                  </a:lnTo>
                  <a:lnTo>
                    <a:pt x="3401" y="13981"/>
                  </a:lnTo>
                  <a:lnTo>
                    <a:pt x="3435" y="13958"/>
                  </a:lnTo>
                  <a:lnTo>
                    <a:pt x="3447" y="13913"/>
                  </a:lnTo>
                  <a:lnTo>
                    <a:pt x="3458" y="13879"/>
                  </a:lnTo>
                  <a:lnTo>
                    <a:pt x="3469" y="13833"/>
                  </a:lnTo>
                  <a:lnTo>
                    <a:pt x="3458" y="13788"/>
                  </a:lnTo>
                  <a:lnTo>
                    <a:pt x="3447" y="13742"/>
                  </a:lnTo>
                  <a:lnTo>
                    <a:pt x="5415" y="12616"/>
                  </a:lnTo>
                  <a:lnTo>
                    <a:pt x="5449" y="12661"/>
                  </a:lnTo>
                  <a:lnTo>
                    <a:pt x="5506" y="12696"/>
                  </a:lnTo>
                  <a:lnTo>
                    <a:pt x="5563" y="12718"/>
                  </a:lnTo>
                  <a:lnTo>
                    <a:pt x="5676" y="12718"/>
                  </a:lnTo>
                  <a:lnTo>
                    <a:pt x="5733" y="12696"/>
                  </a:lnTo>
                  <a:lnTo>
                    <a:pt x="5779" y="12650"/>
                  </a:lnTo>
                  <a:lnTo>
                    <a:pt x="5824" y="12605"/>
                  </a:lnTo>
                  <a:lnTo>
                    <a:pt x="7815" y="13765"/>
                  </a:lnTo>
                  <a:lnTo>
                    <a:pt x="7804" y="13799"/>
                  </a:lnTo>
                  <a:lnTo>
                    <a:pt x="7804" y="13833"/>
                  </a:lnTo>
                  <a:lnTo>
                    <a:pt x="7804" y="13867"/>
                  </a:lnTo>
                  <a:lnTo>
                    <a:pt x="7815" y="13901"/>
                  </a:lnTo>
                  <a:lnTo>
                    <a:pt x="7826" y="13935"/>
                  </a:lnTo>
                  <a:lnTo>
                    <a:pt x="7849" y="13970"/>
                  </a:lnTo>
                  <a:lnTo>
                    <a:pt x="7883" y="13992"/>
                  </a:lnTo>
                  <a:lnTo>
                    <a:pt x="7917" y="14004"/>
                  </a:lnTo>
                  <a:lnTo>
                    <a:pt x="7951" y="14015"/>
                  </a:lnTo>
                  <a:lnTo>
                    <a:pt x="8031" y="14015"/>
                  </a:lnTo>
                  <a:lnTo>
                    <a:pt x="8065" y="14004"/>
                  </a:lnTo>
                  <a:lnTo>
                    <a:pt x="8099" y="13992"/>
                  </a:lnTo>
                  <a:lnTo>
                    <a:pt x="8122" y="13970"/>
                  </a:lnTo>
                  <a:lnTo>
                    <a:pt x="8145" y="13935"/>
                  </a:lnTo>
                  <a:lnTo>
                    <a:pt x="8168" y="13901"/>
                  </a:lnTo>
                  <a:lnTo>
                    <a:pt x="8179" y="13867"/>
                  </a:lnTo>
                  <a:lnTo>
                    <a:pt x="8179" y="13833"/>
                  </a:lnTo>
                  <a:lnTo>
                    <a:pt x="8179" y="13799"/>
                  </a:lnTo>
                  <a:lnTo>
                    <a:pt x="8168" y="13765"/>
                  </a:lnTo>
                  <a:lnTo>
                    <a:pt x="10170" y="12605"/>
                  </a:lnTo>
                  <a:lnTo>
                    <a:pt x="10204" y="12650"/>
                  </a:lnTo>
                  <a:lnTo>
                    <a:pt x="10249" y="12684"/>
                  </a:lnTo>
                  <a:lnTo>
                    <a:pt x="10295" y="12707"/>
                  </a:lnTo>
                  <a:lnTo>
                    <a:pt x="10408" y="12707"/>
                  </a:lnTo>
                  <a:lnTo>
                    <a:pt x="10443" y="12696"/>
                  </a:lnTo>
                  <a:lnTo>
                    <a:pt x="10488" y="12673"/>
                  </a:lnTo>
                  <a:lnTo>
                    <a:pt x="10522" y="12639"/>
                  </a:lnTo>
                  <a:lnTo>
                    <a:pt x="10545" y="12605"/>
                  </a:lnTo>
                  <a:lnTo>
                    <a:pt x="10568" y="12570"/>
                  </a:lnTo>
                  <a:lnTo>
                    <a:pt x="10579" y="12525"/>
                  </a:lnTo>
                  <a:lnTo>
                    <a:pt x="10590" y="12479"/>
                  </a:lnTo>
                  <a:lnTo>
                    <a:pt x="10579" y="12434"/>
                  </a:lnTo>
                  <a:lnTo>
                    <a:pt x="10568" y="12400"/>
                  </a:lnTo>
                  <a:lnTo>
                    <a:pt x="10556" y="12366"/>
                  </a:lnTo>
                  <a:lnTo>
                    <a:pt x="10522" y="12331"/>
                  </a:lnTo>
                  <a:lnTo>
                    <a:pt x="10499" y="12297"/>
                  </a:lnTo>
                  <a:lnTo>
                    <a:pt x="10465" y="12286"/>
                  </a:lnTo>
                  <a:lnTo>
                    <a:pt x="10420" y="12263"/>
                  </a:lnTo>
                  <a:lnTo>
                    <a:pt x="10386" y="12252"/>
                  </a:lnTo>
                  <a:lnTo>
                    <a:pt x="10386" y="9943"/>
                  </a:lnTo>
                  <a:lnTo>
                    <a:pt x="10420" y="9931"/>
                  </a:lnTo>
                  <a:lnTo>
                    <a:pt x="10454" y="9920"/>
                  </a:lnTo>
                  <a:lnTo>
                    <a:pt x="10488" y="9897"/>
                  </a:lnTo>
                  <a:lnTo>
                    <a:pt x="10522" y="9863"/>
                  </a:lnTo>
                  <a:lnTo>
                    <a:pt x="10545" y="9840"/>
                  </a:lnTo>
                  <a:lnTo>
                    <a:pt x="10556" y="9806"/>
                  </a:lnTo>
                  <a:lnTo>
                    <a:pt x="10568" y="9761"/>
                  </a:lnTo>
                  <a:lnTo>
                    <a:pt x="10579" y="9727"/>
                  </a:lnTo>
                  <a:lnTo>
                    <a:pt x="10568" y="9681"/>
                  </a:lnTo>
                  <a:lnTo>
                    <a:pt x="10556" y="9636"/>
                  </a:lnTo>
                  <a:lnTo>
                    <a:pt x="10534" y="9601"/>
                  </a:lnTo>
                  <a:lnTo>
                    <a:pt x="10511" y="9567"/>
                  </a:lnTo>
                  <a:lnTo>
                    <a:pt x="10477" y="9545"/>
                  </a:lnTo>
                  <a:lnTo>
                    <a:pt x="10443" y="9522"/>
                  </a:lnTo>
                  <a:lnTo>
                    <a:pt x="10397" y="9510"/>
                  </a:lnTo>
                  <a:lnTo>
                    <a:pt x="10306" y="9510"/>
                  </a:lnTo>
                  <a:lnTo>
                    <a:pt x="10261" y="9533"/>
                  </a:lnTo>
                  <a:lnTo>
                    <a:pt x="10215" y="9567"/>
                  </a:lnTo>
                  <a:lnTo>
                    <a:pt x="10181" y="9601"/>
                  </a:lnTo>
                  <a:lnTo>
                    <a:pt x="8224" y="8475"/>
                  </a:lnTo>
                  <a:lnTo>
                    <a:pt x="8236" y="8430"/>
                  </a:lnTo>
                  <a:lnTo>
                    <a:pt x="8236" y="8373"/>
                  </a:lnTo>
                  <a:lnTo>
                    <a:pt x="8236" y="8327"/>
                  </a:lnTo>
                  <a:lnTo>
                    <a:pt x="8224" y="8282"/>
                  </a:lnTo>
                  <a:lnTo>
                    <a:pt x="8202" y="8236"/>
                  </a:lnTo>
                  <a:lnTo>
                    <a:pt x="8168" y="8202"/>
                  </a:lnTo>
                  <a:lnTo>
                    <a:pt x="8133" y="8168"/>
                  </a:lnTo>
                  <a:lnTo>
                    <a:pt x="8088" y="8145"/>
                  </a:lnTo>
                  <a:lnTo>
                    <a:pt x="8042" y="8134"/>
                  </a:lnTo>
                  <a:lnTo>
                    <a:pt x="7986" y="8123"/>
                  </a:lnTo>
                  <a:lnTo>
                    <a:pt x="7940" y="8134"/>
                  </a:lnTo>
                  <a:lnTo>
                    <a:pt x="7895" y="8145"/>
                  </a:lnTo>
                  <a:lnTo>
                    <a:pt x="7849" y="8168"/>
                  </a:lnTo>
                  <a:lnTo>
                    <a:pt x="7815" y="8202"/>
                  </a:lnTo>
                  <a:lnTo>
                    <a:pt x="7781" y="8236"/>
                  </a:lnTo>
                  <a:lnTo>
                    <a:pt x="7758" y="8282"/>
                  </a:lnTo>
                  <a:lnTo>
                    <a:pt x="7735" y="8327"/>
                  </a:lnTo>
                  <a:lnTo>
                    <a:pt x="7735" y="8373"/>
                  </a:lnTo>
                  <a:lnTo>
                    <a:pt x="7735" y="8430"/>
                  </a:lnTo>
                  <a:lnTo>
                    <a:pt x="7758" y="8475"/>
                  </a:lnTo>
                  <a:lnTo>
                    <a:pt x="5779" y="9613"/>
                  </a:lnTo>
                  <a:lnTo>
                    <a:pt x="5745" y="9579"/>
                  </a:lnTo>
                  <a:lnTo>
                    <a:pt x="5710" y="9556"/>
                  </a:lnTo>
                  <a:lnTo>
                    <a:pt x="5665" y="9545"/>
                  </a:lnTo>
                  <a:lnTo>
                    <a:pt x="5619" y="9533"/>
                  </a:lnTo>
                  <a:lnTo>
                    <a:pt x="5574" y="9545"/>
                  </a:lnTo>
                  <a:lnTo>
                    <a:pt x="5528" y="9556"/>
                  </a:lnTo>
                  <a:lnTo>
                    <a:pt x="5494" y="9579"/>
                  </a:lnTo>
                  <a:lnTo>
                    <a:pt x="5460" y="9613"/>
                  </a:lnTo>
                  <a:lnTo>
                    <a:pt x="3469" y="8464"/>
                  </a:lnTo>
                  <a:lnTo>
                    <a:pt x="3481" y="8418"/>
                  </a:lnTo>
                  <a:lnTo>
                    <a:pt x="3481" y="8373"/>
                  </a:lnTo>
                  <a:lnTo>
                    <a:pt x="3481" y="8327"/>
                  </a:lnTo>
                  <a:lnTo>
                    <a:pt x="3469" y="8293"/>
                  </a:lnTo>
                  <a:lnTo>
                    <a:pt x="3447" y="8248"/>
                  </a:lnTo>
                  <a:lnTo>
                    <a:pt x="3424" y="8214"/>
                  </a:lnTo>
                  <a:lnTo>
                    <a:pt x="3390" y="8191"/>
                  </a:lnTo>
                  <a:lnTo>
                    <a:pt x="3356" y="8168"/>
                  </a:lnTo>
                  <a:lnTo>
                    <a:pt x="3310" y="8157"/>
                  </a:lnTo>
                  <a:lnTo>
                    <a:pt x="3276" y="8145"/>
                  </a:lnTo>
                  <a:lnTo>
                    <a:pt x="3276" y="5870"/>
                  </a:lnTo>
                  <a:lnTo>
                    <a:pt x="3322" y="5859"/>
                  </a:lnTo>
                  <a:lnTo>
                    <a:pt x="3367" y="5848"/>
                  </a:lnTo>
                  <a:lnTo>
                    <a:pt x="3401" y="5825"/>
                  </a:lnTo>
                  <a:lnTo>
                    <a:pt x="3435" y="5791"/>
                  </a:lnTo>
                  <a:lnTo>
                    <a:pt x="3458" y="5757"/>
                  </a:lnTo>
                  <a:lnTo>
                    <a:pt x="3481" y="5711"/>
                  </a:lnTo>
                  <a:lnTo>
                    <a:pt x="3492" y="5666"/>
                  </a:lnTo>
                  <a:lnTo>
                    <a:pt x="3504" y="5620"/>
                  </a:lnTo>
                  <a:lnTo>
                    <a:pt x="3492" y="5563"/>
                  </a:lnTo>
                  <a:lnTo>
                    <a:pt x="3481" y="5518"/>
                  </a:lnTo>
                  <a:lnTo>
                    <a:pt x="5403" y="4414"/>
                  </a:lnTo>
                  <a:lnTo>
                    <a:pt x="5437" y="4460"/>
                  </a:lnTo>
                  <a:lnTo>
                    <a:pt x="5494" y="4494"/>
                  </a:lnTo>
                  <a:lnTo>
                    <a:pt x="5551" y="4517"/>
                  </a:lnTo>
                  <a:lnTo>
                    <a:pt x="5619" y="4528"/>
                  </a:lnTo>
                  <a:lnTo>
                    <a:pt x="5665" y="4528"/>
                  </a:lnTo>
                  <a:lnTo>
                    <a:pt x="5722" y="4505"/>
                  </a:lnTo>
                  <a:lnTo>
                    <a:pt x="5767" y="4482"/>
                  </a:lnTo>
                  <a:lnTo>
                    <a:pt x="5801" y="4460"/>
                  </a:lnTo>
                  <a:lnTo>
                    <a:pt x="5836" y="4414"/>
                  </a:lnTo>
                  <a:lnTo>
                    <a:pt x="5858" y="4369"/>
                  </a:lnTo>
                  <a:lnTo>
                    <a:pt x="5870" y="4323"/>
                  </a:lnTo>
                  <a:lnTo>
                    <a:pt x="5881" y="4266"/>
                  </a:lnTo>
                  <a:lnTo>
                    <a:pt x="5870" y="4221"/>
                  </a:lnTo>
                  <a:lnTo>
                    <a:pt x="5858" y="4175"/>
                  </a:lnTo>
                  <a:lnTo>
                    <a:pt x="5836" y="4130"/>
                  </a:lnTo>
                  <a:lnTo>
                    <a:pt x="5813" y="4096"/>
                  </a:lnTo>
                  <a:lnTo>
                    <a:pt x="5779" y="4062"/>
                  </a:lnTo>
                  <a:lnTo>
                    <a:pt x="5733" y="4039"/>
                  </a:lnTo>
                  <a:lnTo>
                    <a:pt x="5688" y="4027"/>
                  </a:lnTo>
                  <a:lnTo>
                    <a:pt x="5642" y="4016"/>
                  </a:lnTo>
                  <a:lnTo>
                    <a:pt x="5642" y="1775"/>
                  </a:lnTo>
                  <a:lnTo>
                    <a:pt x="5688" y="1764"/>
                  </a:lnTo>
                  <a:lnTo>
                    <a:pt x="5733" y="1752"/>
                  </a:lnTo>
                  <a:lnTo>
                    <a:pt x="5779" y="1730"/>
                  </a:lnTo>
                  <a:lnTo>
                    <a:pt x="5813" y="1696"/>
                  </a:lnTo>
                  <a:lnTo>
                    <a:pt x="5847" y="1650"/>
                  </a:lnTo>
                  <a:lnTo>
                    <a:pt x="5858" y="1616"/>
                  </a:lnTo>
                  <a:lnTo>
                    <a:pt x="5881" y="1559"/>
                  </a:lnTo>
                  <a:lnTo>
                    <a:pt x="5881" y="1514"/>
                  </a:lnTo>
                  <a:lnTo>
                    <a:pt x="5881" y="1457"/>
                  </a:lnTo>
                  <a:lnTo>
                    <a:pt x="5858" y="1411"/>
                  </a:lnTo>
                  <a:lnTo>
                    <a:pt x="5836" y="1366"/>
                  </a:lnTo>
                  <a:lnTo>
                    <a:pt x="5801" y="1332"/>
                  </a:lnTo>
                  <a:lnTo>
                    <a:pt x="5767" y="1297"/>
                  </a:lnTo>
                  <a:lnTo>
                    <a:pt x="5722" y="1275"/>
                  </a:lnTo>
                  <a:lnTo>
                    <a:pt x="5676" y="1252"/>
                  </a:lnTo>
                  <a:lnTo>
                    <a:pt x="5619" y="1252"/>
                  </a:lnTo>
                  <a:lnTo>
                    <a:pt x="5551" y="1263"/>
                  </a:lnTo>
                  <a:lnTo>
                    <a:pt x="5494" y="1286"/>
                  </a:lnTo>
                  <a:lnTo>
                    <a:pt x="5437" y="1320"/>
                  </a:lnTo>
                  <a:lnTo>
                    <a:pt x="5403" y="1366"/>
                  </a:lnTo>
                  <a:lnTo>
                    <a:pt x="3413" y="217"/>
                  </a:lnTo>
                  <a:lnTo>
                    <a:pt x="3424" y="171"/>
                  </a:lnTo>
                  <a:lnTo>
                    <a:pt x="3413" y="137"/>
                  </a:lnTo>
                  <a:lnTo>
                    <a:pt x="3401" y="103"/>
                  </a:lnTo>
                  <a:lnTo>
                    <a:pt x="3367" y="46"/>
                  </a:lnTo>
                  <a:lnTo>
                    <a:pt x="3310" y="12"/>
                  </a:lnTo>
                  <a:lnTo>
                    <a:pt x="3287" y="1"/>
                  </a:lnTo>
                  <a:close/>
                </a:path>
              </a:pathLst>
            </a:custGeom>
            <a:solidFill>
              <a:srgbClr val="FFFFFF">
                <a:alpha val="111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" name="Google Shape;77;p5"/>
            <p:cNvSpPr/>
            <p:nvPr/>
          </p:nvSpPr>
          <p:spPr>
            <a:xfrm>
              <a:off x="7021000" y="4871996"/>
              <a:ext cx="1027601" cy="271501"/>
            </a:xfrm>
            <a:custGeom>
              <a:avLst/>
              <a:gdLst/>
              <a:ahLst/>
              <a:cxnLst/>
              <a:rect l="l" t="t" r="r" b="b"/>
              <a:pathLst>
                <a:path w="9818" h="2594" extrusionOk="0">
                  <a:moveTo>
                    <a:pt x="2537" y="0"/>
                  </a:moveTo>
                  <a:lnTo>
                    <a:pt x="2492" y="12"/>
                  </a:lnTo>
                  <a:lnTo>
                    <a:pt x="2458" y="23"/>
                  </a:lnTo>
                  <a:lnTo>
                    <a:pt x="2412" y="46"/>
                  </a:lnTo>
                  <a:lnTo>
                    <a:pt x="2390" y="69"/>
                  </a:lnTo>
                  <a:lnTo>
                    <a:pt x="2355" y="103"/>
                  </a:lnTo>
                  <a:lnTo>
                    <a:pt x="2333" y="137"/>
                  </a:lnTo>
                  <a:lnTo>
                    <a:pt x="2321" y="182"/>
                  </a:lnTo>
                  <a:lnTo>
                    <a:pt x="2321" y="228"/>
                  </a:lnTo>
                  <a:lnTo>
                    <a:pt x="2321" y="262"/>
                  </a:lnTo>
                  <a:lnTo>
                    <a:pt x="2333" y="308"/>
                  </a:lnTo>
                  <a:lnTo>
                    <a:pt x="308" y="1479"/>
                  </a:lnTo>
                  <a:lnTo>
                    <a:pt x="285" y="1445"/>
                  </a:lnTo>
                  <a:lnTo>
                    <a:pt x="251" y="1422"/>
                  </a:lnTo>
                  <a:lnTo>
                    <a:pt x="217" y="1411"/>
                  </a:lnTo>
                  <a:lnTo>
                    <a:pt x="171" y="1400"/>
                  </a:lnTo>
                  <a:lnTo>
                    <a:pt x="137" y="1411"/>
                  </a:lnTo>
                  <a:lnTo>
                    <a:pt x="103" y="1411"/>
                  </a:lnTo>
                  <a:lnTo>
                    <a:pt x="46" y="1456"/>
                  </a:lnTo>
                  <a:lnTo>
                    <a:pt x="12" y="1502"/>
                  </a:lnTo>
                  <a:lnTo>
                    <a:pt x="1" y="1536"/>
                  </a:lnTo>
                  <a:lnTo>
                    <a:pt x="1" y="1570"/>
                  </a:lnTo>
                  <a:lnTo>
                    <a:pt x="12" y="1627"/>
                  </a:lnTo>
                  <a:lnTo>
                    <a:pt x="46" y="1684"/>
                  </a:lnTo>
                  <a:lnTo>
                    <a:pt x="92" y="1718"/>
                  </a:lnTo>
                  <a:lnTo>
                    <a:pt x="149" y="1741"/>
                  </a:lnTo>
                  <a:lnTo>
                    <a:pt x="149" y="2594"/>
                  </a:lnTo>
                  <a:lnTo>
                    <a:pt x="194" y="2594"/>
                  </a:lnTo>
                  <a:lnTo>
                    <a:pt x="194" y="1741"/>
                  </a:lnTo>
                  <a:lnTo>
                    <a:pt x="251" y="1718"/>
                  </a:lnTo>
                  <a:lnTo>
                    <a:pt x="296" y="1684"/>
                  </a:lnTo>
                  <a:lnTo>
                    <a:pt x="331" y="1627"/>
                  </a:lnTo>
                  <a:lnTo>
                    <a:pt x="342" y="1570"/>
                  </a:lnTo>
                  <a:lnTo>
                    <a:pt x="331" y="1513"/>
                  </a:lnTo>
                  <a:lnTo>
                    <a:pt x="2355" y="342"/>
                  </a:lnTo>
                  <a:lnTo>
                    <a:pt x="2390" y="387"/>
                  </a:lnTo>
                  <a:lnTo>
                    <a:pt x="2435" y="421"/>
                  </a:lnTo>
                  <a:lnTo>
                    <a:pt x="2481" y="433"/>
                  </a:lnTo>
                  <a:lnTo>
                    <a:pt x="2537" y="444"/>
                  </a:lnTo>
                  <a:lnTo>
                    <a:pt x="2594" y="433"/>
                  </a:lnTo>
                  <a:lnTo>
                    <a:pt x="2640" y="410"/>
                  </a:lnTo>
                  <a:lnTo>
                    <a:pt x="2685" y="387"/>
                  </a:lnTo>
                  <a:lnTo>
                    <a:pt x="2719" y="342"/>
                  </a:lnTo>
                  <a:lnTo>
                    <a:pt x="4699" y="1491"/>
                  </a:lnTo>
                  <a:lnTo>
                    <a:pt x="4687" y="1525"/>
                  </a:lnTo>
                  <a:lnTo>
                    <a:pt x="4687" y="1570"/>
                  </a:lnTo>
                  <a:lnTo>
                    <a:pt x="4687" y="1616"/>
                  </a:lnTo>
                  <a:lnTo>
                    <a:pt x="4699" y="1650"/>
                  </a:lnTo>
                  <a:lnTo>
                    <a:pt x="4722" y="1695"/>
                  </a:lnTo>
                  <a:lnTo>
                    <a:pt x="4744" y="1718"/>
                  </a:lnTo>
                  <a:lnTo>
                    <a:pt x="4778" y="1752"/>
                  </a:lnTo>
                  <a:lnTo>
                    <a:pt x="4813" y="1775"/>
                  </a:lnTo>
                  <a:lnTo>
                    <a:pt x="4847" y="1786"/>
                  </a:lnTo>
                  <a:lnTo>
                    <a:pt x="4892" y="1798"/>
                  </a:lnTo>
                  <a:lnTo>
                    <a:pt x="4892" y="2594"/>
                  </a:lnTo>
                  <a:lnTo>
                    <a:pt x="4938" y="2594"/>
                  </a:lnTo>
                  <a:lnTo>
                    <a:pt x="4938" y="1798"/>
                  </a:lnTo>
                  <a:lnTo>
                    <a:pt x="4972" y="1786"/>
                  </a:lnTo>
                  <a:lnTo>
                    <a:pt x="5017" y="1775"/>
                  </a:lnTo>
                  <a:lnTo>
                    <a:pt x="5051" y="1752"/>
                  </a:lnTo>
                  <a:lnTo>
                    <a:pt x="5074" y="1718"/>
                  </a:lnTo>
                  <a:lnTo>
                    <a:pt x="5097" y="1684"/>
                  </a:lnTo>
                  <a:lnTo>
                    <a:pt x="5120" y="1650"/>
                  </a:lnTo>
                  <a:lnTo>
                    <a:pt x="5131" y="1616"/>
                  </a:lnTo>
                  <a:lnTo>
                    <a:pt x="5131" y="1570"/>
                  </a:lnTo>
                  <a:lnTo>
                    <a:pt x="5131" y="1525"/>
                  </a:lnTo>
                  <a:lnTo>
                    <a:pt x="5120" y="1491"/>
                  </a:lnTo>
                  <a:lnTo>
                    <a:pt x="7133" y="330"/>
                  </a:lnTo>
                  <a:lnTo>
                    <a:pt x="7167" y="353"/>
                  </a:lnTo>
                  <a:lnTo>
                    <a:pt x="7201" y="376"/>
                  </a:lnTo>
                  <a:lnTo>
                    <a:pt x="7235" y="399"/>
                  </a:lnTo>
                  <a:lnTo>
                    <a:pt x="7326" y="399"/>
                  </a:lnTo>
                  <a:lnTo>
                    <a:pt x="7361" y="376"/>
                  </a:lnTo>
                  <a:lnTo>
                    <a:pt x="7395" y="353"/>
                  </a:lnTo>
                  <a:lnTo>
                    <a:pt x="7429" y="319"/>
                  </a:lnTo>
                  <a:lnTo>
                    <a:pt x="9488" y="1513"/>
                  </a:lnTo>
                  <a:lnTo>
                    <a:pt x="9476" y="1570"/>
                  </a:lnTo>
                  <a:lnTo>
                    <a:pt x="9488" y="1627"/>
                  </a:lnTo>
                  <a:lnTo>
                    <a:pt x="9522" y="1684"/>
                  </a:lnTo>
                  <a:lnTo>
                    <a:pt x="9567" y="1718"/>
                  </a:lnTo>
                  <a:lnTo>
                    <a:pt x="9636" y="1741"/>
                  </a:lnTo>
                  <a:lnTo>
                    <a:pt x="9636" y="2594"/>
                  </a:lnTo>
                  <a:lnTo>
                    <a:pt x="9681" y="2594"/>
                  </a:lnTo>
                  <a:lnTo>
                    <a:pt x="9681" y="1741"/>
                  </a:lnTo>
                  <a:lnTo>
                    <a:pt x="9738" y="1718"/>
                  </a:lnTo>
                  <a:lnTo>
                    <a:pt x="9784" y="1684"/>
                  </a:lnTo>
                  <a:lnTo>
                    <a:pt x="9806" y="1627"/>
                  </a:lnTo>
                  <a:lnTo>
                    <a:pt x="9818" y="1570"/>
                  </a:lnTo>
                  <a:lnTo>
                    <a:pt x="9818" y="1536"/>
                  </a:lnTo>
                  <a:lnTo>
                    <a:pt x="9806" y="1502"/>
                  </a:lnTo>
                  <a:lnTo>
                    <a:pt x="9772" y="1456"/>
                  </a:lnTo>
                  <a:lnTo>
                    <a:pt x="9715" y="1411"/>
                  </a:lnTo>
                  <a:lnTo>
                    <a:pt x="9681" y="1411"/>
                  </a:lnTo>
                  <a:lnTo>
                    <a:pt x="9647" y="1400"/>
                  </a:lnTo>
                  <a:lnTo>
                    <a:pt x="9613" y="1411"/>
                  </a:lnTo>
                  <a:lnTo>
                    <a:pt x="9567" y="1422"/>
                  </a:lnTo>
                  <a:lnTo>
                    <a:pt x="9533" y="1445"/>
                  </a:lnTo>
                  <a:lnTo>
                    <a:pt x="9511" y="1479"/>
                  </a:lnTo>
                  <a:lnTo>
                    <a:pt x="7452" y="285"/>
                  </a:lnTo>
                  <a:lnTo>
                    <a:pt x="7452" y="228"/>
                  </a:lnTo>
                  <a:lnTo>
                    <a:pt x="7452" y="194"/>
                  </a:lnTo>
                  <a:lnTo>
                    <a:pt x="7440" y="160"/>
                  </a:lnTo>
                  <a:lnTo>
                    <a:pt x="7406" y="103"/>
                  </a:lnTo>
                  <a:lnTo>
                    <a:pt x="7349" y="57"/>
                  </a:lnTo>
                  <a:lnTo>
                    <a:pt x="7315" y="46"/>
                  </a:lnTo>
                  <a:lnTo>
                    <a:pt x="7247" y="46"/>
                  </a:lnTo>
                  <a:lnTo>
                    <a:pt x="7213" y="57"/>
                  </a:lnTo>
                  <a:lnTo>
                    <a:pt x="7156" y="103"/>
                  </a:lnTo>
                  <a:lnTo>
                    <a:pt x="7122" y="160"/>
                  </a:lnTo>
                  <a:lnTo>
                    <a:pt x="7110" y="194"/>
                  </a:lnTo>
                  <a:lnTo>
                    <a:pt x="7099" y="228"/>
                  </a:lnTo>
                  <a:lnTo>
                    <a:pt x="7110" y="285"/>
                  </a:lnTo>
                  <a:lnTo>
                    <a:pt x="5097" y="1445"/>
                  </a:lnTo>
                  <a:lnTo>
                    <a:pt x="5063" y="1411"/>
                  </a:lnTo>
                  <a:lnTo>
                    <a:pt x="5017" y="1377"/>
                  </a:lnTo>
                  <a:lnTo>
                    <a:pt x="4972" y="1354"/>
                  </a:lnTo>
                  <a:lnTo>
                    <a:pt x="4915" y="1343"/>
                  </a:lnTo>
                  <a:lnTo>
                    <a:pt x="4858" y="1354"/>
                  </a:lnTo>
                  <a:lnTo>
                    <a:pt x="4801" y="1377"/>
                  </a:lnTo>
                  <a:lnTo>
                    <a:pt x="4756" y="1400"/>
                  </a:lnTo>
                  <a:lnTo>
                    <a:pt x="4722" y="1445"/>
                  </a:lnTo>
                  <a:lnTo>
                    <a:pt x="2742" y="308"/>
                  </a:lnTo>
                  <a:lnTo>
                    <a:pt x="2754" y="262"/>
                  </a:lnTo>
                  <a:lnTo>
                    <a:pt x="2754" y="228"/>
                  </a:lnTo>
                  <a:lnTo>
                    <a:pt x="2754" y="182"/>
                  </a:lnTo>
                  <a:lnTo>
                    <a:pt x="2742" y="137"/>
                  </a:lnTo>
                  <a:lnTo>
                    <a:pt x="2719" y="103"/>
                  </a:lnTo>
                  <a:lnTo>
                    <a:pt x="2697" y="69"/>
                  </a:lnTo>
                  <a:lnTo>
                    <a:pt x="2663" y="46"/>
                  </a:lnTo>
                  <a:lnTo>
                    <a:pt x="2628" y="23"/>
                  </a:lnTo>
                  <a:lnTo>
                    <a:pt x="2583" y="12"/>
                  </a:lnTo>
                  <a:lnTo>
                    <a:pt x="2537" y="0"/>
                  </a:lnTo>
                  <a:close/>
                </a:path>
              </a:pathLst>
            </a:custGeom>
            <a:solidFill>
              <a:srgbClr val="FFFFFF">
                <a:alpha val="111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" name="Google Shape;78;p5"/>
            <p:cNvSpPr/>
            <p:nvPr/>
          </p:nvSpPr>
          <p:spPr>
            <a:xfrm>
              <a:off x="7263930" y="148835"/>
              <a:ext cx="1880097" cy="2330052"/>
            </a:xfrm>
            <a:custGeom>
              <a:avLst/>
              <a:gdLst/>
              <a:ahLst/>
              <a:cxnLst/>
              <a:rect l="l" t="t" r="r" b="b"/>
              <a:pathLst>
                <a:path w="17963" h="22262" extrusionOk="0">
                  <a:moveTo>
                    <a:pt x="14640" y="4425"/>
                  </a:moveTo>
                  <a:lnTo>
                    <a:pt x="16654" y="5574"/>
                  </a:lnTo>
                  <a:lnTo>
                    <a:pt x="16643" y="5608"/>
                  </a:lnTo>
                  <a:lnTo>
                    <a:pt x="16631" y="5642"/>
                  </a:lnTo>
                  <a:lnTo>
                    <a:pt x="16654" y="5711"/>
                  </a:lnTo>
                  <a:lnTo>
                    <a:pt x="16677" y="5756"/>
                  </a:lnTo>
                  <a:lnTo>
                    <a:pt x="16734" y="5802"/>
                  </a:lnTo>
                  <a:lnTo>
                    <a:pt x="16790" y="5813"/>
                  </a:lnTo>
                  <a:lnTo>
                    <a:pt x="16790" y="8168"/>
                  </a:lnTo>
                  <a:lnTo>
                    <a:pt x="16745" y="8168"/>
                  </a:lnTo>
                  <a:lnTo>
                    <a:pt x="16699" y="8191"/>
                  </a:lnTo>
                  <a:lnTo>
                    <a:pt x="16665" y="8213"/>
                  </a:lnTo>
                  <a:lnTo>
                    <a:pt x="16631" y="8236"/>
                  </a:lnTo>
                  <a:lnTo>
                    <a:pt x="16608" y="8270"/>
                  </a:lnTo>
                  <a:lnTo>
                    <a:pt x="16586" y="8316"/>
                  </a:lnTo>
                  <a:lnTo>
                    <a:pt x="16574" y="8361"/>
                  </a:lnTo>
                  <a:lnTo>
                    <a:pt x="16563" y="8407"/>
                  </a:lnTo>
                  <a:lnTo>
                    <a:pt x="16574" y="8452"/>
                  </a:lnTo>
                  <a:lnTo>
                    <a:pt x="16586" y="8486"/>
                  </a:lnTo>
                  <a:lnTo>
                    <a:pt x="14595" y="9635"/>
                  </a:lnTo>
                  <a:lnTo>
                    <a:pt x="14561" y="9601"/>
                  </a:lnTo>
                  <a:lnTo>
                    <a:pt x="14527" y="9578"/>
                  </a:lnTo>
                  <a:lnTo>
                    <a:pt x="14481" y="9567"/>
                  </a:lnTo>
                  <a:lnTo>
                    <a:pt x="14436" y="9556"/>
                  </a:lnTo>
                  <a:lnTo>
                    <a:pt x="14390" y="9567"/>
                  </a:lnTo>
                  <a:lnTo>
                    <a:pt x="14356" y="9578"/>
                  </a:lnTo>
                  <a:lnTo>
                    <a:pt x="14311" y="9601"/>
                  </a:lnTo>
                  <a:lnTo>
                    <a:pt x="14288" y="9635"/>
                  </a:lnTo>
                  <a:lnTo>
                    <a:pt x="12240" y="8452"/>
                  </a:lnTo>
                  <a:lnTo>
                    <a:pt x="12240" y="8407"/>
                  </a:lnTo>
                  <a:lnTo>
                    <a:pt x="12229" y="8338"/>
                  </a:lnTo>
                  <a:lnTo>
                    <a:pt x="12206" y="8293"/>
                  </a:lnTo>
                  <a:lnTo>
                    <a:pt x="12149" y="8247"/>
                  </a:lnTo>
                  <a:lnTo>
                    <a:pt x="12092" y="8236"/>
                  </a:lnTo>
                  <a:lnTo>
                    <a:pt x="12092" y="5859"/>
                  </a:lnTo>
                  <a:lnTo>
                    <a:pt x="12138" y="5847"/>
                  </a:lnTo>
                  <a:lnTo>
                    <a:pt x="12172" y="5836"/>
                  </a:lnTo>
                  <a:lnTo>
                    <a:pt x="12229" y="5790"/>
                  </a:lnTo>
                  <a:lnTo>
                    <a:pt x="12252" y="5756"/>
                  </a:lnTo>
                  <a:lnTo>
                    <a:pt x="12274" y="5722"/>
                  </a:lnTo>
                  <a:lnTo>
                    <a:pt x="12274" y="5688"/>
                  </a:lnTo>
                  <a:lnTo>
                    <a:pt x="12286" y="5642"/>
                  </a:lnTo>
                  <a:lnTo>
                    <a:pt x="12274" y="5608"/>
                  </a:lnTo>
                  <a:lnTo>
                    <a:pt x="12263" y="5563"/>
                  </a:lnTo>
                  <a:lnTo>
                    <a:pt x="14242" y="4425"/>
                  </a:lnTo>
                  <a:lnTo>
                    <a:pt x="14276" y="4471"/>
                  </a:lnTo>
                  <a:lnTo>
                    <a:pt x="14322" y="4505"/>
                  </a:lnTo>
                  <a:lnTo>
                    <a:pt x="14379" y="4528"/>
                  </a:lnTo>
                  <a:lnTo>
                    <a:pt x="14436" y="4539"/>
                  </a:lnTo>
                  <a:lnTo>
                    <a:pt x="14504" y="4528"/>
                  </a:lnTo>
                  <a:lnTo>
                    <a:pt x="14561" y="4505"/>
                  </a:lnTo>
                  <a:lnTo>
                    <a:pt x="14606" y="4471"/>
                  </a:lnTo>
                  <a:lnTo>
                    <a:pt x="14640" y="4425"/>
                  </a:lnTo>
                  <a:close/>
                  <a:moveTo>
                    <a:pt x="5108" y="12604"/>
                  </a:moveTo>
                  <a:lnTo>
                    <a:pt x="7167" y="13787"/>
                  </a:lnTo>
                  <a:lnTo>
                    <a:pt x="7155" y="13856"/>
                  </a:lnTo>
                  <a:lnTo>
                    <a:pt x="7167" y="13924"/>
                  </a:lnTo>
                  <a:lnTo>
                    <a:pt x="7201" y="13969"/>
                  </a:lnTo>
                  <a:lnTo>
                    <a:pt x="7246" y="14003"/>
                  </a:lnTo>
                  <a:lnTo>
                    <a:pt x="7315" y="14026"/>
                  </a:lnTo>
                  <a:lnTo>
                    <a:pt x="7315" y="16438"/>
                  </a:lnTo>
                  <a:lnTo>
                    <a:pt x="7246" y="16460"/>
                  </a:lnTo>
                  <a:lnTo>
                    <a:pt x="7201" y="16495"/>
                  </a:lnTo>
                  <a:lnTo>
                    <a:pt x="7167" y="16551"/>
                  </a:lnTo>
                  <a:lnTo>
                    <a:pt x="7155" y="16608"/>
                  </a:lnTo>
                  <a:lnTo>
                    <a:pt x="7167" y="16665"/>
                  </a:lnTo>
                  <a:lnTo>
                    <a:pt x="5176" y="17814"/>
                  </a:lnTo>
                  <a:lnTo>
                    <a:pt x="5131" y="17769"/>
                  </a:lnTo>
                  <a:lnTo>
                    <a:pt x="5085" y="17735"/>
                  </a:lnTo>
                  <a:lnTo>
                    <a:pt x="5028" y="17712"/>
                  </a:lnTo>
                  <a:lnTo>
                    <a:pt x="4960" y="17700"/>
                  </a:lnTo>
                  <a:lnTo>
                    <a:pt x="4892" y="17712"/>
                  </a:lnTo>
                  <a:lnTo>
                    <a:pt x="4835" y="17735"/>
                  </a:lnTo>
                  <a:lnTo>
                    <a:pt x="4778" y="17769"/>
                  </a:lnTo>
                  <a:lnTo>
                    <a:pt x="4744" y="17814"/>
                  </a:lnTo>
                  <a:lnTo>
                    <a:pt x="2833" y="16711"/>
                  </a:lnTo>
                  <a:lnTo>
                    <a:pt x="2844" y="16665"/>
                  </a:lnTo>
                  <a:lnTo>
                    <a:pt x="2844" y="16608"/>
                  </a:lnTo>
                  <a:lnTo>
                    <a:pt x="2844" y="16563"/>
                  </a:lnTo>
                  <a:lnTo>
                    <a:pt x="2833" y="16517"/>
                  </a:lnTo>
                  <a:lnTo>
                    <a:pt x="2810" y="16472"/>
                  </a:lnTo>
                  <a:lnTo>
                    <a:pt x="2776" y="16438"/>
                  </a:lnTo>
                  <a:lnTo>
                    <a:pt x="2742" y="16404"/>
                  </a:lnTo>
                  <a:lnTo>
                    <a:pt x="2708" y="16381"/>
                  </a:lnTo>
                  <a:lnTo>
                    <a:pt x="2662" y="16369"/>
                  </a:lnTo>
                  <a:lnTo>
                    <a:pt x="2617" y="16358"/>
                  </a:lnTo>
                  <a:lnTo>
                    <a:pt x="2617" y="14026"/>
                  </a:lnTo>
                  <a:lnTo>
                    <a:pt x="2674" y="14003"/>
                  </a:lnTo>
                  <a:lnTo>
                    <a:pt x="2719" y="13969"/>
                  </a:lnTo>
                  <a:lnTo>
                    <a:pt x="2753" y="13912"/>
                  </a:lnTo>
                  <a:lnTo>
                    <a:pt x="2765" y="13856"/>
                  </a:lnTo>
                  <a:lnTo>
                    <a:pt x="2753" y="13799"/>
                  </a:lnTo>
                  <a:lnTo>
                    <a:pt x="4812" y="12604"/>
                  </a:lnTo>
                  <a:lnTo>
                    <a:pt x="4835" y="12638"/>
                  </a:lnTo>
                  <a:lnTo>
                    <a:pt x="4869" y="12672"/>
                  </a:lnTo>
                  <a:lnTo>
                    <a:pt x="4914" y="12684"/>
                  </a:lnTo>
                  <a:lnTo>
                    <a:pt x="4960" y="12695"/>
                  </a:lnTo>
                  <a:lnTo>
                    <a:pt x="5005" y="12684"/>
                  </a:lnTo>
                  <a:lnTo>
                    <a:pt x="5051" y="12661"/>
                  </a:lnTo>
                  <a:lnTo>
                    <a:pt x="5085" y="12638"/>
                  </a:lnTo>
                  <a:lnTo>
                    <a:pt x="5108" y="12604"/>
                  </a:lnTo>
                  <a:close/>
                  <a:moveTo>
                    <a:pt x="9851" y="12604"/>
                  </a:moveTo>
                  <a:lnTo>
                    <a:pt x="11842" y="13753"/>
                  </a:lnTo>
                  <a:lnTo>
                    <a:pt x="11831" y="13799"/>
                  </a:lnTo>
                  <a:lnTo>
                    <a:pt x="11819" y="13856"/>
                  </a:lnTo>
                  <a:lnTo>
                    <a:pt x="11831" y="13901"/>
                  </a:lnTo>
                  <a:lnTo>
                    <a:pt x="11842" y="13947"/>
                  </a:lnTo>
                  <a:lnTo>
                    <a:pt x="11865" y="13992"/>
                  </a:lnTo>
                  <a:lnTo>
                    <a:pt x="11888" y="14026"/>
                  </a:lnTo>
                  <a:lnTo>
                    <a:pt x="11922" y="14060"/>
                  </a:lnTo>
                  <a:lnTo>
                    <a:pt x="11956" y="14083"/>
                  </a:lnTo>
                  <a:lnTo>
                    <a:pt x="12001" y="14094"/>
                  </a:lnTo>
                  <a:lnTo>
                    <a:pt x="12047" y="14106"/>
                  </a:lnTo>
                  <a:lnTo>
                    <a:pt x="12047" y="16415"/>
                  </a:lnTo>
                  <a:lnTo>
                    <a:pt x="12013" y="16415"/>
                  </a:lnTo>
                  <a:lnTo>
                    <a:pt x="11979" y="16426"/>
                  </a:lnTo>
                  <a:lnTo>
                    <a:pt x="11922" y="16472"/>
                  </a:lnTo>
                  <a:lnTo>
                    <a:pt x="11899" y="16506"/>
                  </a:lnTo>
                  <a:lnTo>
                    <a:pt x="11876" y="16540"/>
                  </a:lnTo>
                  <a:lnTo>
                    <a:pt x="11865" y="16574"/>
                  </a:lnTo>
                  <a:lnTo>
                    <a:pt x="11865" y="16608"/>
                  </a:lnTo>
                  <a:lnTo>
                    <a:pt x="11865" y="16654"/>
                  </a:lnTo>
                  <a:lnTo>
                    <a:pt x="11876" y="16688"/>
                  </a:lnTo>
                  <a:lnTo>
                    <a:pt x="9840" y="17860"/>
                  </a:lnTo>
                  <a:lnTo>
                    <a:pt x="9806" y="17837"/>
                  </a:lnTo>
                  <a:lnTo>
                    <a:pt x="9783" y="17814"/>
                  </a:lnTo>
                  <a:lnTo>
                    <a:pt x="9738" y="17791"/>
                  </a:lnTo>
                  <a:lnTo>
                    <a:pt x="9658" y="17791"/>
                  </a:lnTo>
                  <a:lnTo>
                    <a:pt x="9624" y="17814"/>
                  </a:lnTo>
                  <a:lnTo>
                    <a:pt x="9590" y="17826"/>
                  </a:lnTo>
                  <a:lnTo>
                    <a:pt x="9567" y="17860"/>
                  </a:lnTo>
                  <a:lnTo>
                    <a:pt x="7497" y="16665"/>
                  </a:lnTo>
                  <a:lnTo>
                    <a:pt x="7508" y="16608"/>
                  </a:lnTo>
                  <a:lnTo>
                    <a:pt x="7497" y="16551"/>
                  </a:lnTo>
                  <a:lnTo>
                    <a:pt x="7463" y="16495"/>
                  </a:lnTo>
                  <a:lnTo>
                    <a:pt x="7417" y="16460"/>
                  </a:lnTo>
                  <a:lnTo>
                    <a:pt x="7360" y="16438"/>
                  </a:lnTo>
                  <a:lnTo>
                    <a:pt x="7360" y="14026"/>
                  </a:lnTo>
                  <a:lnTo>
                    <a:pt x="7417" y="14003"/>
                  </a:lnTo>
                  <a:lnTo>
                    <a:pt x="7463" y="13969"/>
                  </a:lnTo>
                  <a:lnTo>
                    <a:pt x="7485" y="13912"/>
                  </a:lnTo>
                  <a:lnTo>
                    <a:pt x="7497" y="13856"/>
                  </a:lnTo>
                  <a:lnTo>
                    <a:pt x="7485" y="13799"/>
                  </a:lnTo>
                  <a:lnTo>
                    <a:pt x="9544" y="12604"/>
                  </a:lnTo>
                  <a:lnTo>
                    <a:pt x="9578" y="12638"/>
                  </a:lnTo>
                  <a:lnTo>
                    <a:pt x="9613" y="12672"/>
                  </a:lnTo>
                  <a:lnTo>
                    <a:pt x="9658" y="12684"/>
                  </a:lnTo>
                  <a:lnTo>
                    <a:pt x="9704" y="12695"/>
                  </a:lnTo>
                  <a:lnTo>
                    <a:pt x="9749" y="12684"/>
                  </a:lnTo>
                  <a:lnTo>
                    <a:pt x="9783" y="12661"/>
                  </a:lnTo>
                  <a:lnTo>
                    <a:pt x="9829" y="12638"/>
                  </a:lnTo>
                  <a:lnTo>
                    <a:pt x="9851" y="12604"/>
                  </a:lnTo>
                  <a:close/>
                  <a:moveTo>
                    <a:pt x="14652" y="12638"/>
                  </a:moveTo>
                  <a:lnTo>
                    <a:pt x="16643" y="13787"/>
                  </a:lnTo>
                  <a:lnTo>
                    <a:pt x="16631" y="13821"/>
                  </a:lnTo>
                  <a:lnTo>
                    <a:pt x="16631" y="13856"/>
                  </a:lnTo>
                  <a:lnTo>
                    <a:pt x="16643" y="13924"/>
                  </a:lnTo>
                  <a:lnTo>
                    <a:pt x="16677" y="13981"/>
                  </a:lnTo>
                  <a:lnTo>
                    <a:pt x="16734" y="14015"/>
                  </a:lnTo>
                  <a:lnTo>
                    <a:pt x="16790" y="14038"/>
                  </a:lnTo>
                  <a:lnTo>
                    <a:pt x="16790" y="16404"/>
                  </a:lnTo>
                  <a:lnTo>
                    <a:pt x="16756" y="16415"/>
                  </a:lnTo>
                  <a:lnTo>
                    <a:pt x="16722" y="16426"/>
                  </a:lnTo>
                  <a:lnTo>
                    <a:pt x="16688" y="16449"/>
                  </a:lnTo>
                  <a:lnTo>
                    <a:pt x="16654" y="16472"/>
                  </a:lnTo>
                  <a:lnTo>
                    <a:pt x="16631" y="16506"/>
                  </a:lnTo>
                  <a:lnTo>
                    <a:pt x="16620" y="16540"/>
                  </a:lnTo>
                  <a:lnTo>
                    <a:pt x="16608" y="16574"/>
                  </a:lnTo>
                  <a:lnTo>
                    <a:pt x="16608" y="16608"/>
                  </a:lnTo>
                  <a:lnTo>
                    <a:pt x="16608" y="16654"/>
                  </a:lnTo>
                  <a:lnTo>
                    <a:pt x="16620" y="16688"/>
                  </a:lnTo>
                  <a:lnTo>
                    <a:pt x="14584" y="17860"/>
                  </a:lnTo>
                  <a:lnTo>
                    <a:pt x="14561" y="17826"/>
                  </a:lnTo>
                  <a:lnTo>
                    <a:pt x="14527" y="17803"/>
                  </a:lnTo>
                  <a:lnTo>
                    <a:pt x="14481" y="17791"/>
                  </a:lnTo>
                  <a:lnTo>
                    <a:pt x="14436" y="17780"/>
                  </a:lnTo>
                  <a:lnTo>
                    <a:pt x="14402" y="17791"/>
                  </a:lnTo>
                  <a:lnTo>
                    <a:pt x="14356" y="17803"/>
                  </a:lnTo>
                  <a:lnTo>
                    <a:pt x="14322" y="17826"/>
                  </a:lnTo>
                  <a:lnTo>
                    <a:pt x="14299" y="17860"/>
                  </a:lnTo>
                  <a:lnTo>
                    <a:pt x="12263" y="16677"/>
                  </a:lnTo>
                  <a:lnTo>
                    <a:pt x="12274" y="16608"/>
                  </a:lnTo>
                  <a:lnTo>
                    <a:pt x="12274" y="16574"/>
                  </a:lnTo>
                  <a:lnTo>
                    <a:pt x="12263" y="16540"/>
                  </a:lnTo>
                  <a:lnTo>
                    <a:pt x="12217" y="16483"/>
                  </a:lnTo>
                  <a:lnTo>
                    <a:pt x="12161" y="16438"/>
                  </a:lnTo>
                  <a:lnTo>
                    <a:pt x="12092" y="16415"/>
                  </a:lnTo>
                  <a:lnTo>
                    <a:pt x="12092" y="14106"/>
                  </a:lnTo>
                  <a:lnTo>
                    <a:pt x="12138" y="14094"/>
                  </a:lnTo>
                  <a:lnTo>
                    <a:pt x="12183" y="14072"/>
                  </a:lnTo>
                  <a:lnTo>
                    <a:pt x="12217" y="14049"/>
                  </a:lnTo>
                  <a:lnTo>
                    <a:pt x="12252" y="14026"/>
                  </a:lnTo>
                  <a:lnTo>
                    <a:pt x="12274" y="13981"/>
                  </a:lnTo>
                  <a:lnTo>
                    <a:pt x="12297" y="13947"/>
                  </a:lnTo>
                  <a:lnTo>
                    <a:pt x="12308" y="13901"/>
                  </a:lnTo>
                  <a:lnTo>
                    <a:pt x="12320" y="13856"/>
                  </a:lnTo>
                  <a:lnTo>
                    <a:pt x="12308" y="13810"/>
                  </a:lnTo>
                  <a:lnTo>
                    <a:pt x="12297" y="13753"/>
                  </a:lnTo>
                  <a:lnTo>
                    <a:pt x="14231" y="12638"/>
                  </a:lnTo>
                  <a:lnTo>
                    <a:pt x="14265" y="12684"/>
                  </a:lnTo>
                  <a:lnTo>
                    <a:pt x="14322" y="12729"/>
                  </a:lnTo>
                  <a:lnTo>
                    <a:pt x="14379" y="12752"/>
                  </a:lnTo>
                  <a:lnTo>
                    <a:pt x="14504" y="12752"/>
                  </a:lnTo>
                  <a:lnTo>
                    <a:pt x="14561" y="12729"/>
                  </a:lnTo>
                  <a:lnTo>
                    <a:pt x="14618" y="12684"/>
                  </a:lnTo>
                  <a:lnTo>
                    <a:pt x="14652" y="12638"/>
                  </a:lnTo>
                  <a:close/>
                  <a:moveTo>
                    <a:pt x="2810" y="16745"/>
                  </a:moveTo>
                  <a:lnTo>
                    <a:pt x="4721" y="17848"/>
                  </a:lnTo>
                  <a:lnTo>
                    <a:pt x="4698" y="17905"/>
                  </a:lnTo>
                  <a:lnTo>
                    <a:pt x="4698" y="17962"/>
                  </a:lnTo>
                  <a:lnTo>
                    <a:pt x="4698" y="18008"/>
                  </a:lnTo>
                  <a:lnTo>
                    <a:pt x="4710" y="18064"/>
                  </a:lnTo>
                  <a:lnTo>
                    <a:pt x="4732" y="18099"/>
                  </a:lnTo>
                  <a:lnTo>
                    <a:pt x="4767" y="18144"/>
                  </a:lnTo>
                  <a:lnTo>
                    <a:pt x="4801" y="18178"/>
                  </a:lnTo>
                  <a:lnTo>
                    <a:pt x="4846" y="18201"/>
                  </a:lnTo>
                  <a:lnTo>
                    <a:pt x="4892" y="18212"/>
                  </a:lnTo>
                  <a:lnTo>
                    <a:pt x="4937" y="18224"/>
                  </a:lnTo>
                  <a:lnTo>
                    <a:pt x="4937" y="20521"/>
                  </a:lnTo>
                  <a:lnTo>
                    <a:pt x="4903" y="20533"/>
                  </a:lnTo>
                  <a:lnTo>
                    <a:pt x="4869" y="20544"/>
                  </a:lnTo>
                  <a:lnTo>
                    <a:pt x="4812" y="20590"/>
                  </a:lnTo>
                  <a:lnTo>
                    <a:pt x="4778" y="20647"/>
                  </a:lnTo>
                  <a:lnTo>
                    <a:pt x="4767" y="20681"/>
                  </a:lnTo>
                  <a:lnTo>
                    <a:pt x="4755" y="20715"/>
                  </a:lnTo>
                  <a:lnTo>
                    <a:pt x="4767" y="20783"/>
                  </a:lnTo>
                  <a:lnTo>
                    <a:pt x="2753" y="21955"/>
                  </a:lnTo>
                  <a:lnTo>
                    <a:pt x="2719" y="21921"/>
                  </a:lnTo>
                  <a:lnTo>
                    <a:pt x="2685" y="21887"/>
                  </a:lnTo>
                  <a:lnTo>
                    <a:pt x="2639" y="21875"/>
                  </a:lnTo>
                  <a:lnTo>
                    <a:pt x="2594" y="21864"/>
                  </a:lnTo>
                  <a:lnTo>
                    <a:pt x="2537" y="21875"/>
                  </a:lnTo>
                  <a:lnTo>
                    <a:pt x="2492" y="21887"/>
                  </a:lnTo>
                  <a:lnTo>
                    <a:pt x="2457" y="21921"/>
                  </a:lnTo>
                  <a:lnTo>
                    <a:pt x="2423" y="21955"/>
                  </a:lnTo>
                  <a:lnTo>
                    <a:pt x="398" y="20783"/>
                  </a:lnTo>
                  <a:lnTo>
                    <a:pt x="410" y="20715"/>
                  </a:lnTo>
                  <a:lnTo>
                    <a:pt x="398" y="20647"/>
                  </a:lnTo>
                  <a:lnTo>
                    <a:pt x="364" y="20590"/>
                  </a:lnTo>
                  <a:lnTo>
                    <a:pt x="307" y="20556"/>
                  </a:lnTo>
                  <a:lnTo>
                    <a:pt x="239" y="20533"/>
                  </a:lnTo>
                  <a:lnTo>
                    <a:pt x="239" y="18178"/>
                  </a:lnTo>
                  <a:lnTo>
                    <a:pt x="285" y="18167"/>
                  </a:lnTo>
                  <a:lnTo>
                    <a:pt x="319" y="18155"/>
                  </a:lnTo>
                  <a:lnTo>
                    <a:pt x="353" y="18133"/>
                  </a:lnTo>
                  <a:lnTo>
                    <a:pt x="376" y="18110"/>
                  </a:lnTo>
                  <a:lnTo>
                    <a:pt x="398" y="18076"/>
                  </a:lnTo>
                  <a:lnTo>
                    <a:pt x="421" y="18042"/>
                  </a:lnTo>
                  <a:lnTo>
                    <a:pt x="433" y="18008"/>
                  </a:lnTo>
                  <a:lnTo>
                    <a:pt x="433" y="17962"/>
                  </a:lnTo>
                  <a:lnTo>
                    <a:pt x="433" y="17917"/>
                  </a:lnTo>
                  <a:lnTo>
                    <a:pt x="421" y="17882"/>
                  </a:lnTo>
                  <a:lnTo>
                    <a:pt x="2366" y="16756"/>
                  </a:lnTo>
                  <a:lnTo>
                    <a:pt x="2412" y="16802"/>
                  </a:lnTo>
                  <a:lnTo>
                    <a:pt x="2457" y="16836"/>
                  </a:lnTo>
                  <a:lnTo>
                    <a:pt x="2526" y="16859"/>
                  </a:lnTo>
                  <a:lnTo>
                    <a:pt x="2594" y="16870"/>
                  </a:lnTo>
                  <a:lnTo>
                    <a:pt x="2651" y="16859"/>
                  </a:lnTo>
                  <a:lnTo>
                    <a:pt x="2719" y="16836"/>
                  </a:lnTo>
                  <a:lnTo>
                    <a:pt x="2765" y="16802"/>
                  </a:lnTo>
                  <a:lnTo>
                    <a:pt x="2810" y="16745"/>
                  </a:lnTo>
                  <a:close/>
                  <a:moveTo>
                    <a:pt x="16768" y="0"/>
                  </a:moveTo>
                  <a:lnTo>
                    <a:pt x="16734" y="12"/>
                  </a:lnTo>
                  <a:lnTo>
                    <a:pt x="16699" y="34"/>
                  </a:lnTo>
                  <a:lnTo>
                    <a:pt x="16677" y="57"/>
                  </a:lnTo>
                  <a:lnTo>
                    <a:pt x="16654" y="91"/>
                  </a:lnTo>
                  <a:lnTo>
                    <a:pt x="16631" y="114"/>
                  </a:lnTo>
                  <a:lnTo>
                    <a:pt x="16620" y="160"/>
                  </a:lnTo>
                  <a:lnTo>
                    <a:pt x="16620" y="194"/>
                  </a:lnTo>
                  <a:lnTo>
                    <a:pt x="16631" y="251"/>
                  </a:lnTo>
                  <a:lnTo>
                    <a:pt x="14629" y="1411"/>
                  </a:lnTo>
                  <a:lnTo>
                    <a:pt x="14595" y="1365"/>
                  </a:lnTo>
                  <a:lnTo>
                    <a:pt x="14549" y="1331"/>
                  </a:lnTo>
                  <a:lnTo>
                    <a:pt x="14493" y="1308"/>
                  </a:lnTo>
                  <a:lnTo>
                    <a:pt x="14390" y="1308"/>
                  </a:lnTo>
                  <a:lnTo>
                    <a:pt x="14345" y="1320"/>
                  </a:lnTo>
                  <a:lnTo>
                    <a:pt x="14311" y="1343"/>
                  </a:lnTo>
                  <a:lnTo>
                    <a:pt x="14276" y="1377"/>
                  </a:lnTo>
                  <a:lnTo>
                    <a:pt x="14242" y="1411"/>
                  </a:lnTo>
                  <a:lnTo>
                    <a:pt x="14220" y="1445"/>
                  </a:lnTo>
                  <a:lnTo>
                    <a:pt x="14208" y="1490"/>
                  </a:lnTo>
                  <a:lnTo>
                    <a:pt x="14197" y="1536"/>
                  </a:lnTo>
                  <a:lnTo>
                    <a:pt x="14208" y="1593"/>
                  </a:lnTo>
                  <a:lnTo>
                    <a:pt x="14220" y="1627"/>
                  </a:lnTo>
                  <a:lnTo>
                    <a:pt x="14242" y="1672"/>
                  </a:lnTo>
                  <a:lnTo>
                    <a:pt x="14265" y="1707"/>
                  </a:lnTo>
                  <a:lnTo>
                    <a:pt x="14299" y="1729"/>
                  </a:lnTo>
                  <a:lnTo>
                    <a:pt x="14333" y="1752"/>
                  </a:lnTo>
                  <a:lnTo>
                    <a:pt x="14379" y="1775"/>
                  </a:lnTo>
                  <a:lnTo>
                    <a:pt x="14424" y="1775"/>
                  </a:lnTo>
                  <a:lnTo>
                    <a:pt x="14424" y="4061"/>
                  </a:lnTo>
                  <a:lnTo>
                    <a:pt x="14379" y="4073"/>
                  </a:lnTo>
                  <a:lnTo>
                    <a:pt x="14333" y="4084"/>
                  </a:lnTo>
                  <a:lnTo>
                    <a:pt x="14299" y="4107"/>
                  </a:lnTo>
                  <a:lnTo>
                    <a:pt x="14265" y="4141"/>
                  </a:lnTo>
                  <a:lnTo>
                    <a:pt x="14242" y="4175"/>
                  </a:lnTo>
                  <a:lnTo>
                    <a:pt x="14220" y="4209"/>
                  </a:lnTo>
                  <a:lnTo>
                    <a:pt x="14208" y="4255"/>
                  </a:lnTo>
                  <a:lnTo>
                    <a:pt x="14197" y="4300"/>
                  </a:lnTo>
                  <a:lnTo>
                    <a:pt x="14208" y="4346"/>
                  </a:lnTo>
                  <a:lnTo>
                    <a:pt x="14220" y="4380"/>
                  </a:lnTo>
                  <a:lnTo>
                    <a:pt x="12240" y="5517"/>
                  </a:lnTo>
                  <a:lnTo>
                    <a:pt x="12206" y="5483"/>
                  </a:lnTo>
                  <a:lnTo>
                    <a:pt x="12172" y="5460"/>
                  </a:lnTo>
                  <a:lnTo>
                    <a:pt x="12126" y="5438"/>
                  </a:lnTo>
                  <a:lnTo>
                    <a:pt x="12070" y="5426"/>
                  </a:lnTo>
                  <a:lnTo>
                    <a:pt x="12024" y="5438"/>
                  </a:lnTo>
                  <a:lnTo>
                    <a:pt x="11990" y="5449"/>
                  </a:lnTo>
                  <a:lnTo>
                    <a:pt x="11944" y="5472"/>
                  </a:lnTo>
                  <a:lnTo>
                    <a:pt x="11922" y="5495"/>
                  </a:lnTo>
                  <a:lnTo>
                    <a:pt x="11888" y="5529"/>
                  </a:lnTo>
                  <a:lnTo>
                    <a:pt x="11876" y="5563"/>
                  </a:lnTo>
                  <a:lnTo>
                    <a:pt x="11853" y="5597"/>
                  </a:lnTo>
                  <a:lnTo>
                    <a:pt x="11853" y="5642"/>
                  </a:lnTo>
                  <a:lnTo>
                    <a:pt x="11853" y="5688"/>
                  </a:lnTo>
                  <a:lnTo>
                    <a:pt x="11865" y="5722"/>
                  </a:lnTo>
                  <a:lnTo>
                    <a:pt x="11888" y="5756"/>
                  </a:lnTo>
                  <a:lnTo>
                    <a:pt x="11910" y="5790"/>
                  </a:lnTo>
                  <a:lnTo>
                    <a:pt x="11944" y="5813"/>
                  </a:lnTo>
                  <a:lnTo>
                    <a:pt x="11979" y="5836"/>
                  </a:lnTo>
                  <a:lnTo>
                    <a:pt x="12013" y="5847"/>
                  </a:lnTo>
                  <a:lnTo>
                    <a:pt x="12047" y="5859"/>
                  </a:lnTo>
                  <a:lnTo>
                    <a:pt x="12047" y="8225"/>
                  </a:lnTo>
                  <a:lnTo>
                    <a:pt x="11990" y="8247"/>
                  </a:lnTo>
                  <a:lnTo>
                    <a:pt x="11944" y="8282"/>
                  </a:lnTo>
                  <a:lnTo>
                    <a:pt x="11910" y="8338"/>
                  </a:lnTo>
                  <a:lnTo>
                    <a:pt x="11899" y="8407"/>
                  </a:lnTo>
                  <a:lnTo>
                    <a:pt x="11899" y="8441"/>
                  </a:lnTo>
                  <a:lnTo>
                    <a:pt x="11910" y="8475"/>
                  </a:lnTo>
                  <a:lnTo>
                    <a:pt x="11944" y="8532"/>
                  </a:lnTo>
                  <a:lnTo>
                    <a:pt x="12001" y="8566"/>
                  </a:lnTo>
                  <a:lnTo>
                    <a:pt x="12035" y="8577"/>
                  </a:lnTo>
                  <a:lnTo>
                    <a:pt x="12115" y="8577"/>
                  </a:lnTo>
                  <a:lnTo>
                    <a:pt x="12161" y="8555"/>
                  </a:lnTo>
                  <a:lnTo>
                    <a:pt x="12195" y="8532"/>
                  </a:lnTo>
                  <a:lnTo>
                    <a:pt x="12217" y="8498"/>
                  </a:lnTo>
                  <a:lnTo>
                    <a:pt x="14265" y="9669"/>
                  </a:lnTo>
                  <a:lnTo>
                    <a:pt x="14254" y="9715"/>
                  </a:lnTo>
                  <a:lnTo>
                    <a:pt x="14242" y="9749"/>
                  </a:lnTo>
                  <a:lnTo>
                    <a:pt x="14254" y="9783"/>
                  </a:lnTo>
                  <a:lnTo>
                    <a:pt x="14265" y="9829"/>
                  </a:lnTo>
                  <a:lnTo>
                    <a:pt x="14299" y="9886"/>
                  </a:lnTo>
                  <a:lnTo>
                    <a:pt x="14356" y="9920"/>
                  </a:lnTo>
                  <a:lnTo>
                    <a:pt x="14424" y="9942"/>
                  </a:lnTo>
                  <a:lnTo>
                    <a:pt x="14424" y="12263"/>
                  </a:lnTo>
                  <a:lnTo>
                    <a:pt x="14379" y="12274"/>
                  </a:lnTo>
                  <a:lnTo>
                    <a:pt x="14333" y="12286"/>
                  </a:lnTo>
                  <a:lnTo>
                    <a:pt x="14288" y="12308"/>
                  </a:lnTo>
                  <a:lnTo>
                    <a:pt x="14254" y="12343"/>
                  </a:lnTo>
                  <a:lnTo>
                    <a:pt x="14231" y="12377"/>
                  </a:lnTo>
                  <a:lnTo>
                    <a:pt x="14208" y="12422"/>
                  </a:lnTo>
                  <a:lnTo>
                    <a:pt x="14197" y="12456"/>
                  </a:lnTo>
                  <a:lnTo>
                    <a:pt x="14197" y="12513"/>
                  </a:lnTo>
                  <a:lnTo>
                    <a:pt x="14197" y="12559"/>
                  </a:lnTo>
                  <a:lnTo>
                    <a:pt x="14208" y="12604"/>
                  </a:lnTo>
                  <a:lnTo>
                    <a:pt x="12274" y="13719"/>
                  </a:lnTo>
                  <a:lnTo>
                    <a:pt x="12240" y="13674"/>
                  </a:lnTo>
                  <a:lnTo>
                    <a:pt x="12183" y="13639"/>
                  </a:lnTo>
                  <a:lnTo>
                    <a:pt x="12126" y="13617"/>
                  </a:lnTo>
                  <a:lnTo>
                    <a:pt x="12070" y="13605"/>
                  </a:lnTo>
                  <a:lnTo>
                    <a:pt x="12013" y="13617"/>
                  </a:lnTo>
                  <a:lnTo>
                    <a:pt x="11956" y="13639"/>
                  </a:lnTo>
                  <a:lnTo>
                    <a:pt x="11910" y="13674"/>
                  </a:lnTo>
                  <a:lnTo>
                    <a:pt x="11865" y="13719"/>
                  </a:lnTo>
                  <a:lnTo>
                    <a:pt x="9874" y="12559"/>
                  </a:lnTo>
                  <a:lnTo>
                    <a:pt x="9886" y="12513"/>
                  </a:lnTo>
                  <a:lnTo>
                    <a:pt x="9874" y="12468"/>
                  </a:lnTo>
                  <a:lnTo>
                    <a:pt x="9863" y="12434"/>
                  </a:lnTo>
                  <a:lnTo>
                    <a:pt x="9829" y="12377"/>
                  </a:lnTo>
                  <a:lnTo>
                    <a:pt x="9772" y="12343"/>
                  </a:lnTo>
                  <a:lnTo>
                    <a:pt x="9738" y="12331"/>
                  </a:lnTo>
                  <a:lnTo>
                    <a:pt x="9658" y="12331"/>
                  </a:lnTo>
                  <a:lnTo>
                    <a:pt x="9624" y="12343"/>
                  </a:lnTo>
                  <a:lnTo>
                    <a:pt x="9567" y="12377"/>
                  </a:lnTo>
                  <a:lnTo>
                    <a:pt x="9533" y="12434"/>
                  </a:lnTo>
                  <a:lnTo>
                    <a:pt x="9522" y="12468"/>
                  </a:lnTo>
                  <a:lnTo>
                    <a:pt x="9522" y="12513"/>
                  </a:lnTo>
                  <a:lnTo>
                    <a:pt x="9533" y="12570"/>
                  </a:lnTo>
                  <a:lnTo>
                    <a:pt x="7463" y="13753"/>
                  </a:lnTo>
                  <a:lnTo>
                    <a:pt x="7440" y="13730"/>
                  </a:lnTo>
                  <a:lnTo>
                    <a:pt x="7406" y="13708"/>
                  </a:lnTo>
                  <a:lnTo>
                    <a:pt x="7372" y="13685"/>
                  </a:lnTo>
                  <a:lnTo>
                    <a:pt x="7292" y="13685"/>
                  </a:lnTo>
                  <a:lnTo>
                    <a:pt x="7246" y="13708"/>
                  </a:lnTo>
                  <a:lnTo>
                    <a:pt x="7224" y="13719"/>
                  </a:lnTo>
                  <a:lnTo>
                    <a:pt x="7190" y="13753"/>
                  </a:lnTo>
                  <a:lnTo>
                    <a:pt x="5131" y="12559"/>
                  </a:lnTo>
                  <a:lnTo>
                    <a:pt x="5142" y="12513"/>
                  </a:lnTo>
                  <a:lnTo>
                    <a:pt x="5131" y="12468"/>
                  </a:lnTo>
                  <a:lnTo>
                    <a:pt x="5131" y="12434"/>
                  </a:lnTo>
                  <a:lnTo>
                    <a:pt x="5085" y="12377"/>
                  </a:lnTo>
                  <a:lnTo>
                    <a:pt x="5028" y="12343"/>
                  </a:lnTo>
                  <a:lnTo>
                    <a:pt x="4994" y="12331"/>
                  </a:lnTo>
                  <a:lnTo>
                    <a:pt x="4926" y="12331"/>
                  </a:lnTo>
                  <a:lnTo>
                    <a:pt x="4892" y="12343"/>
                  </a:lnTo>
                  <a:lnTo>
                    <a:pt x="4835" y="12377"/>
                  </a:lnTo>
                  <a:lnTo>
                    <a:pt x="4789" y="12434"/>
                  </a:lnTo>
                  <a:lnTo>
                    <a:pt x="4778" y="12468"/>
                  </a:lnTo>
                  <a:lnTo>
                    <a:pt x="4778" y="12513"/>
                  </a:lnTo>
                  <a:lnTo>
                    <a:pt x="4789" y="12570"/>
                  </a:lnTo>
                  <a:lnTo>
                    <a:pt x="2730" y="13753"/>
                  </a:lnTo>
                  <a:lnTo>
                    <a:pt x="2696" y="13730"/>
                  </a:lnTo>
                  <a:lnTo>
                    <a:pt x="2662" y="13708"/>
                  </a:lnTo>
                  <a:lnTo>
                    <a:pt x="2628" y="13685"/>
                  </a:lnTo>
                  <a:lnTo>
                    <a:pt x="2560" y="13685"/>
                  </a:lnTo>
                  <a:lnTo>
                    <a:pt x="2526" y="13696"/>
                  </a:lnTo>
                  <a:lnTo>
                    <a:pt x="2469" y="13730"/>
                  </a:lnTo>
                  <a:lnTo>
                    <a:pt x="2435" y="13787"/>
                  </a:lnTo>
                  <a:lnTo>
                    <a:pt x="2423" y="13821"/>
                  </a:lnTo>
                  <a:lnTo>
                    <a:pt x="2423" y="13856"/>
                  </a:lnTo>
                  <a:lnTo>
                    <a:pt x="2435" y="13912"/>
                  </a:lnTo>
                  <a:lnTo>
                    <a:pt x="2457" y="13969"/>
                  </a:lnTo>
                  <a:lnTo>
                    <a:pt x="2514" y="14003"/>
                  </a:lnTo>
                  <a:lnTo>
                    <a:pt x="2571" y="14026"/>
                  </a:lnTo>
                  <a:lnTo>
                    <a:pt x="2571" y="16358"/>
                  </a:lnTo>
                  <a:lnTo>
                    <a:pt x="2526" y="16369"/>
                  </a:lnTo>
                  <a:lnTo>
                    <a:pt x="2480" y="16381"/>
                  </a:lnTo>
                  <a:lnTo>
                    <a:pt x="2435" y="16404"/>
                  </a:lnTo>
                  <a:lnTo>
                    <a:pt x="2401" y="16438"/>
                  </a:lnTo>
                  <a:lnTo>
                    <a:pt x="2366" y="16472"/>
                  </a:lnTo>
                  <a:lnTo>
                    <a:pt x="2344" y="16517"/>
                  </a:lnTo>
                  <a:lnTo>
                    <a:pt x="2332" y="16563"/>
                  </a:lnTo>
                  <a:lnTo>
                    <a:pt x="2332" y="16608"/>
                  </a:lnTo>
                  <a:lnTo>
                    <a:pt x="2332" y="16665"/>
                  </a:lnTo>
                  <a:lnTo>
                    <a:pt x="2344" y="16711"/>
                  </a:lnTo>
                  <a:lnTo>
                    <a:pt x="398" y="17837"/>
                  </a:lnTo>
                  <a:lnTo>
                    <a:pt x="364" y="17803"/>
                  </a:lnTo>
                  <a:lnTo>
                    <a:pt x="319" y="17769"/>
                  </a:lnTo>
                  <a:lnTo>
                    <a:pt x="273" y="17746"/>
                  </a:lnTo>
                  <a:lnTo>
                    <a:pt x="171" y="17746"/>
                  </a:lnTo>
                  <a:lnTo>
                    <a:pt x="137" y="17757"/>
                  </a:lnTo>
                  <a:lnTo>
                    <a:pt x="103" y="17780"/>
                  </a:lnTo>
                  <a:lnTo>
                    <a:pt x="69" y="17814"/>
                  </a:lnTo>
                  <a:lnTo>
                    <a:pt x="34" y="17837"/>
                  </a:lnTo>
                  <a:lnTo>
                    <a:pt x="23" y="17882"/>
                  </a:lnTo>
                  <a:lnTo>
                    <a:pt x="0" y="17917"/>
                  </a:lnTo>
                  <a:lnTo>
                    <a:pt x="0" y="17962"/>
                  </a:lnTo>
                  <a:lnTo>
                    <a:pt x="0" y="18008"/>
                  </a:lnTo>
                  <a:lnTo>
                    <a:pt x="12" y="18042"/>
                  </a:lnTo>
                  <a:lnTo>
                    <a:pt x="34" y="18076"/>
                  </a:lnTo>
                  <a:lnTo>
                    <a:pt x="57" y="18110"/>
                  </a:lnTo>
                  <a:lnTo>
                    <a:pt x="91" y="18133"/>
                  </a:lnTo>
                  <a:lnTo>
                    <a:pt x="125" y="18155"/>
                  </a:lnTo>
                  <a:lnTo>
                    <a:pt x="160" y="18167"/>
                  </a:lnTo>
                  <a:lnTo>
                    <a:pt x="194" y="18178"/>
                  </a:lnTo>
                  <a:lnTo>
                    <a:pt x="194" y="20533"/>
                  </a:lnTo>
                  <a:lnTo>
                    <a:pt x="137" y="20556"/>
                  </a:lnTo>
                  <a:lnTo>
                    <a:pt x="80" y="20590"/>
                  </a:lnTo>
                  <a:lnTo>
                    <a:pt x="46" y="20647"/>
                  </a:lnTo>
                  <a:lnTo>
                    <a:pt x="34" y="20715"/>
                  </a:lnTo>
                  <a:lnTo>
                    <a:pt x="34" y="20760"/>
                  </a:lnTo>
                  <a:lnTo>
                    <a:pt x="46" y="20794"/>
                  </a:lnTo>
                  <a:lnTo>
                    <a:pt x="57" y="20829"/>
                  </a:lnTo>
                  <a:lnTo>
                    <a:pt x="80" y="20851"/>
                  </a:lnTo>
                  <a:lnTo>
                    <a:pt x="114" y="20874"/>
                  </a:lnTo>
                  <a:lnTo>
                    <a:pt x="148" y="20897"/>
                  </a:lnTo>
                  <a:lnTo>
                    <a:pt x="182" y="20908"/>
                  </a:lnTo>
                  <a:lnTo>
                    <a:pt x="216" y="20908"/>
                  </a:lnTo>
                  <a:lnTo>
                    <a:pt x="262" y="20897"/>
                  </a:lnTo>
                  <a:lnTo>
                    <a:pt x="307" y="20885"/>
                  </a:lnTo>
                  <a:lnTo>
                    <a:pt x="353" y="20851"/>
                  </a:lnTo>
                  <a:lnTo>
                    <a:pt x="376" y="20817"/>
                  </a:lnTo>
                  <a:lnTo>
                    <a:pt x="2401" y="21989"/>
                  </a:lnTo>
                  <a:lnTo>
                    <a:pt x="2389" y="22023"/>
                  </a:lnTo>
                  <a:lnTo>
                    <a:pt x="2389" y="22069"/>
                  </a:lnTo>
                  <a:lnTo>
                    <a:pt x="2389" y="22103"/>
                  </a:lnTo>
                  <a:lnTo>
                    <a:pt x="2401" y="22148"/>
                  </a:lnTo>
                  <a:lnTo>
                    <a:pt x="2423" y="22182"/>
                  </a:lnTo>
                  <a:lnTo>
                    <a:pt x="2446" y="22205"/>
                  </a:lnTo>
                  <a:lnTo>
                    <a:pt x="2480" y="22228"/>
                  </a:lnTo>
                  <a:lnTo>
                    <a:pt x="2514" y="22251"/>
                  </a:lnTo>
                  <a:lnTo>
                    <a:pt x="2548" y="22262"/>
                  </a:lnTo>
                  <a:lnTo>
                    <a:pt x="2628" y="22262"/>
                  </a:lnTo>
                  <a:lnTo>
                    <a:pt x="2662" y="22251"/>
                  </a:lnTo>
                  <a:lnTo>
                    <a:pt x="2696" y="22228"/>
                  </a:lnTo>
                  <a:lnTo>
                    <a:pt x="2730" y="22205"/>
                  </a:lnTo>
                  <a:lnTo>
                    <a:pt x="2753" y="22182"/>
                  </a:lnTo>
                  <a:lnTo>
                    <a:pt x="2776" y="22148"/>
                  </a:lnTo>
                  <a:lnTo>
                    <a:pt x="2787" y="22103"/>
                  </a:lnTo>
                  <a:lnTo>
                    <a:pt x="2787" y="22069"/>
                  </a:lnTo>
                  <a:lnTo>
                    <a:pt x="2787" y="22023"/>
                  </a:lnTo>
                  <a:lnTo>
                    <a:pt x="2776" y="21989"/>
                  </a:lnTo>
                  <a:lnTo>
                    <a:pt x="4789" y="20829"/>
                  </a:lnTo>
                  <a:lnTo>
                    <a:pt x="4823" y="20863"/>
                  </a:lnTo>
                  <a:lnTo>
                    <a:pt x="4858" y="20897"/>
                  </a:lnTo>
                  <a:lnTo>
                    <a:pt x="4903" y="20908"/>
                  </a:lnTo>
                  <a:lnTo>
                    <a:pt x="4960" y="20920"/>
                  </a:lnTo>
                  <a:lnTo>
                    <a:pt x="4994" y="20920"/>
                  </a:lnTo>
                  <a:lnTo>
                    <a:pt x="5040" y="20908"/>
                  </a:lnTo>
                  <a:lnTo>
                    <a:pt x="5074" y="20885"/>
                  </a:lnTo>
                  <a:lnTo>
                    <a:pt x="5096" y="20863"/>
                  </a:lnTo>
                  <a:lnTo>
                    <a:pt x="5119" y="20829"/>
                  </a:lnTo>
                  <a:lnTo>
                    <a:pt x="5142" y="20794"/>
                  </a:lnTo>
                  <a:lnTo>
                    <a:pt x="5153" y="20760"/>
                  </a:lnTo>
                  <a:lnTo>
                    <a:pt x="5153" y="20715"/>
                  </a:lnTo>
                  <a:lnTo>
                    <a:pt x="5153" y="20681"/>
                  </a:lnTo>
                  <a:lnTo>
                    <a:pt x="5142" y="20647"/>
                  </a:lnTo>
                  <a:lnTo>
                    <a:pt x="5108" y="20590"/>
                  </a:lnTo>
                  <a:lnTo>
                    <a:pt x="5051" y="20544"/>
                  </a:lnTo>
                  <a:lnTo>
                    <a:pt x="4983" y="20521"/>
                  </a:lnTo>
                  <a:lnTo>
                    <a:pt x="4983" y="18224"/>
                  </a:lnTo>
                  <a:lnTo>
                    <a:pt x="5028" y="18212"/>
                  </a:lnTo>
                  <a:lnTo>
                    <a:pt x="5074" y="18201"/>
                  </a:lnTo>
                  <a:lnTo>
                    <a:pt x="5119" y="18167"/>
                  </a:lnTo>
                  <a:lnTo>
                    <a:pt x="5153" y="18144"/>
                  </a:lnTo>
                  <a:lnTo>
                    <a:pt x="5187" y="18099"/>
                  </a:lnTo>
                  <a:lnTo>
                    <a:pt x="5199" y="18064"/>
                  </a:lnTo>
                  <a:lnTo>
                    <a:pt x="5222" y="18008"/>
                  </a:lnTo>
                  <a:lnTo>
                    <a:pt x="5222" y="17962"/>
                  </a:lnTo>
                  <a:lnTo>
                    <a:pt x="5222" y="17905"/>
                  </a:lnTo>
                  <a:lnTo>
                    <a:pt x="5199" y="17860"/>
                  </a:lnTo>
                  <a:lnTo>
                    <a:pt x="7178" y="16711"/>
                  </a:lnTo>
                  <a:lnTo>
                    <a:pt x="7212" y="16745"/>
                  </a:lnTo>
                  <a:lnTo>
                    <a:pt x="7246" y="16768"/>
                  </a:lnTo>
                  <a:lnTo>
                    <a:pt x="7281" y="16779"/>
                  </a:lnTo>
                  <a:lnTo>
                    <a:pt x="7326" y="16790"/>
                  </a:lnTo>
                  <a:lnTo>
                    <a:pt x="7372" y="16779"/>
                  </a:lnTo>
                  <a:lnTo>
                    <a:pt x="7417" y="16768"/>
                  </a:lnTo>
                  <a:lnTo>
                    <a:pt x="7451" y="16745"/>
                  </a:lnTo>
                  <a:lnTo>
                    <a:pt x="7474" y="16711"/>
                  </a:lnTo>
                  <a:lnTo>
                    <a:pt x="9544" y="17894"/>
                  </a:lnTo>
                  <a:lnTo>
                    <a:pt x="9522" y="17962"/>
                  </a:lnTo>
                  <a:lnTo>
                    <a:pt x="9533" y="17996"/>
                  </a:lnTo>
                  <a:lnTo>
                    <a:pt x="9544" y="18030"/>
                  </a:lnTo>
                  <a:lnTo>
                    <a:pt x="9578" y="18087"/>
                  </a:lnTo>
                  <a:lnTo>
                    <a:pt x="9635" y="18121"/>
                  </a:lnTo>
                  <a:lnTo>
                    <a:pt x="9669" y="18133"/>
                  </a:lnTo>
                  <a:lnTo>
                    <a:pt x="9738" y="18133"/>
                  </a:lnTo>
                  <a:lnTo>
                    <a:pt x="9760" y="18121"/>
                  </a:lnTo>
                  <a:lnTo>
                    <a:pt x="9817" y="18087"/>
                  </a:lnTo>
                  <a:lnTo>
                    <a:pt x="9863" y="18030"/>
                  </a:lnTo>
                  <a:lnTo>
                    <a:pt x="9863" y="17996"/>
                  </a:lnTo>
                  <a:lnTo>
                    <a:pt x="9874" y="17962"/>
                  </a:lnTo>
                  <a:lnTo>
                    <a:pt x="9863" y="17905"/>
                  </a:lnTo>
                  <a:lnTo>
                    <a:pt x="11899" y="16722"/>
                  </a:lnTo>
                  <a:lnTo>
                    <a:pt x="11933" y="16768"/>
                  </a:lnTo>
                  <a:lnTo>
                    <a:pt x="11967" y="16790"/>
                  </a:lnTo>
                  <a:lnTo>
                    <a:pt x="12013" y="16813"/>
                  </a:lnTo>
                  <a:lnTo>
                    <a:pt x="12126" y="16813"/>
                  </a:lnTo>
                  <a:lnTo>
                    <a:pt x="12172" y="16790"/>
                  </a:lnTo>
                  <a:lnTo>
                    <a:pt x="12206" y="16756"/>
                  </a:lnTo>
                  <a:lnTo>
                    <a:pt x="12240" y="16722"/>
                  </a:lnTo>
                  <a:lnTo>
                    <a:pt x="14276" y="17894"/>
                  </a:lnTo>
                  <a:lnTo>
                    <a:pt x="14265" y="17928"/>
                  </a:lnTo>
                  <a:lnTo>
                    <a:pt x="14265" y="17962"/>
                  </a:lnTo>
                  <a:lnTo>
                    <a:pt x="14276" y="18030"/>
                  </a:lnTo>
                  <a:lnTo>
                    <a:pt x="14311" y="18076"/>
                  </a:lnTo>
                  <a:lnTo>
                    <a:pt x="14356" y="18121"/>
                  </a:lnTo>
                  <a:lnTo>
                    <a:pt x="14424" y="18133"/>
                  </a:lnTo>
                  <a:lnTo>
                    <a:pt x="14424" y="20533"/>
                  </a:lnTo>
                  <a:lnTo>
                    <a:pt x="14356" y="20544"/>
                  </a:lnTo>
                  <a:lnTo>
                    <a:pt x="14299" y="20590"/>
                  </a:lnTo>
                  <a:lnTo>
                    <a:pt x="14265" y="20647"/>
                  </a:lnTo>
                  <a:lnTo>
                    <a:pt x="14254" y="20681"/>
                  </a:lnTo>
                  <a:lnTo>
                    <a:pt x="14242" y="20715"/>
                  </a:lnTo>
                  <a:lnTo>
                    <a:pt x="14254" y="20760"/>
                  </a:lnTo>
                  <a:lnTo>
                    <a:pt x="14265" y="20794"/>
                  </a:lnTo>
                  <a:lnTo>
                    <a:pt x="14276" y="20829"/>
                  </a:lnTo>
                  <a:lnTo>
                    <a:pt x="14299" y="20851"/>
                  </a:lnTo>
                  <a:lnTo>
                    <a:pt x="14333" y="20874"/>
                  </a:lnTo>
                  <a:lnTo>
                    <a:pt x="14367" y="20897"/>
                  </a:lnTo>
                  <a:lnTo>
                    <a:pt x="14402" y="20908"/>
                  </a:lnTo>
                  <a:lnTo>
                    <a:pt x="14493" y="20908"/>
                  </a:lnTo>
                  <a:lnTo>
                    <a:pt x="14538" y="20885"/>
                  </a:lnTo>
                  <a:lnTo>
                    <a:pt x="14572" y="20851"/>
                  </a:lnTo>
                  <a:lnTo>
                    <a:pt x="14595" y="20817"/>
                  </a:lnTo>
                  <a:lnTo>
                    <a:pt x="16643" y="22000"/>
                  </a:lnTo>
                  <a:lnTo>
                    <a:pt x="16631" y="22034"/>
                  </a:lnTo>
                  <a:lnTo>
                    <a:pt x="16631" y="22069"/>
                  </a:lnTo>
                  <a:lnTo>
                    <a:pt x="16631" y="22103"/>
                  </a:lnTo>
                  <a:lnTo>
                    <a:pt x="16643" y="22137"/>
                  </a:lnTo>
                  <a:lnTo>
                    <a:pt x="16654" y="22171"/>
                  </a:lnTo>
                  <a:lnTo>
                    <a:pt x="16677" y="22194"/>
                  </a:lnTo>
                  <a:lnTo>
                    <a:pt x="16711" y="22216"/>
                  </a:lnTo>
                  <a:lnTo>
                    <a:pt x="16734" y="22239"/>
                  </a:lnTo>
                  <a:lnTo>
                    <a:pt x="16768" y="22251"/>
                  </a:lnTo>
                  <a:lnTo>
                    <a:pt x="16847" y="22251"/>
                  </a:lnTo>
                  <a:lnTo>
                    <a:pt x="16881" y="22239"/>
                  </a:lnTo>
                  <a:lnTo>
                    <a:pt x="16916" y="22216"/>
                  </a:lnTo>
                  <a:lnTo>
                    <a:pt x="16938" y="22194"/>
                  </a:lnTo>
                  <a:lnTo>
                    <a:pt x="16961" y="22171"/>
                  </a:lnTo>
                  <a:lnTo>
                    <a:pt x="16972" y="22137"/>
                  </a:lnTo>
                  <a:lnTo>
                    <a:pt x="16984" y="22103"/>
                  </a:lnTo>
                  <a:lnTo>
                    <a:pt x="16995" y="22069"/>
                  </a:lnTo>
                  <a:lnTo>
                    <a:pt x="16984" y="22000"/>
                  </a:lnTo>
                  <a:lnTo>
                    <a:pt x="17962" y="21432"/>
                  </a:lnTo>
                  <a:lnTo>
                    <a:pt x="17962" y="21386"/>
                  </a:lnTo>
                  <a:lnTo>
                    <a:pt x="16961" y="21966"/>
                  </a:lnTo>
                  <a:lnTo>
                    <a:pt x="16927" y="21932"/>
                  </a:lnTo>
                  <a:lnTo>
                    <a:pt x="16893" y="21909"/>
                  </a:lnTo>
                  <a:lnTo>
                    <a:pt x="16859" y="21887"/>
                  </a:lnTo>
                  <a:lnTo>
                    <a:pt x="16768" y="21887"/>
                  </a:lnTo>
                  <a:lnTo>
                    <a:pt x="16722" y="21898"/>
                  </a:lnTo>
                  <a:lnTo>
                    <a:pt x="16688" y="21932"/>
                  </a:lnTo>
                  <a:lnTo>
                    <a:pt x="16665" y="21955"/>
                  </a:lnTo>
                  <a:lnTo>
                    <a:pt x="14618" y="20783"/>
                  </a:lnTo>
                  <a:lnTo>
                    <a:pt x="14629" y="20715"/>
                  </a:lnTo>
                  <a:lnTo>
                    <a:pt x="14618" y="20647"/>
                  </a:lnTo>
                  <a:lnTo>
                    <a:pt x="14584" y="20590"/>
                  </a:lnTo>
                  <a:lnTo>
                    <a:pt x="14527" y="20556"/>
                  </a:lnTo>
                  <a:lnTo>
                    <a:pt x="14470" y="20533"/>
                  </a:lnTo>
                  <a:lnTo>
                    <a:pt x="14470" y="18133"/>
                  </a:lnTo>
                  <a:lnTo>
                    <a:pt x="14527" y="18121"/>
                  </a:lnTo>
                  <a:lnTo>
                    <a:pt x="14572" y="18076"/>
                  </a:lnTo>
                  <a:lnTo>
                    <a:pt x="14606" y="18030"/>
                  </a:lnTo>
                  <a:lnTo>
                    <a:pt x="14618" y="17962"/>
                  </a:lnTo>
                  <a:lnTo>
                    <a:pt x="14606" y="17905"/>
                  </a:lnTo>
                  <a:lnTo>
                    <a:pt x="16631" y="16722"/>
                  </a:lnTo>
                  <a:lnTo>
                    <a:pt x="16665" y="16768"/>
                  </a:lnTo>
                  <a:lnTo>
                    <a:pt x="16711" y="16790"/>
                  </a:lnTo>
                  <a:lnTo>
                    <a:pt x="16756" y="16813"/>
                  </a:lnTo>
                  <a:lnTo>
                    <a:pt x="16813" y="16824"/>
                  </a:lnTo>
                  <a:lnTo>
                    <a:pt x="16859" y="16813"/>
                  </a:lnTo>
                  <a:lnTo>
                    <a:pt x="16916" y="16790"/>
                  </a:lnTo>
                  <a:lnTo>
                    <a:pt x="16950" y="16756"/>
                  </a:lnTo>
                  <a:lnTo>
                    <a:pt x="16984" y="16722"/>
                  </a:lnTo>
                  <a:lnTo>
                    <a:pt x="17962" y="17291"/>
                  </a:lnTo>
                  <a:lnTo>
                    <a:pt x="17962" y="17234"/>
                  </a:lnTo>
                  <a:lnTo>
                    <a:pt x="17007" y="16677"/>
                  </a:lnTo>
                  <a:lnTo>
                    <a:pt x="17018" y="16608"/>
                  </a:lnTo>
                  <a:lnTo>
                    <a:pt x="17007" y="16574"/>
                  </a:lnTo>
                  <a:lnTo>
                    <a:pt x="17007" y="16540"/>
                  </a:lnTo>
                  <a:lnTo>
                    <a:pt x="16961" y="16483"/>
                  </a:lnTo>
                  <a:lnTo>
                    <a:pt x="16904" y="16438"/>
                  </a:lnTo>
                  <a:lnTo>
                    <a:pt x="16836" y="16415"/>
                  </a:lnTo>
                  <a:lnTo>
                    <a:pt x="16836" y="14026"/>
                  </a:lnTo>
                  <a:lnTo>
                    <a:pt x="16893" y="14015"/>
                  </a:lnTo>
                  <a:lnTo>
                    <a:pt x="16938" y="13969"/>
                  </a:lnTo>
                  <a:lnTo>
                    <a:pt x="16972" y="13924"/>
                  </a:lnTo>
                  <a:lnTo>
                    <a:pt x="16984" y="13856"/>
                  </a:lnTo>
                  <a:lnTo>
                    <a:pt x="16972" y="13799"/>
                  </a:lnTo>
                  <a:lnTo>
                    <a:pt x="17962" y="13218"/>
                  </a:lnTo>
                  <a:lnTo>
                    <a:pt x="17962" y="13173"/>
                  </a:lnTo>
                  <a:lnTo>
                    <a:pt x="16950" y="13753"/>
                  </a:lnTo>
                  <a:lnTo>
                    <a:pt x="16927" y="13719"/>
                  </a:lnTo>
                  <a:lnTo>
                    <a:pt x="16893" y="13696"/>
                  </a:lnTo>
                  <a:lnTo>
                    <a:pt x="16847" y="13685"/>
                  </a:lnTo>
                  <a:lnTo>
                    <a:pt x="16813" y="13674"/>
                  </a:lnTo>
                  <a:lnTo>
                    <a:pt x="16768" y="13685"/>
                  </a:lnTo>
                  <a:lnTo>
                    <a:pt x="16734" y="13696"/>
                  </a:lnTo>
                  <a:lnTo>
                    <a:pt x="16699" y="13719"/>
                  </a:lnTo>
                  <a:lnTo>
                    <a:pt x="16665" y="13753"/>
                  </a:lnTo>
                  <a:lnTo>
                    <a:pt x="14675" y="12593"/>
                  </a:lnTo>
                  <a:lnTo>
                    <a:pt x="14686" y="12559"/>
                  </a:lnTo>
                  <a:lnTo>
                    <a:pt x="14686" y="12513"/>
                  </a:lnTo>
                  <a:lnTo>
                    <a:pt x="14686" y="12468"/>
                  </a:lnTo>
                  <a:lnTo>
                    <a:pt x="14675" y="12422"/>
                  </a:lnTo>
                  <a:lnTo>
                    <a:pt x="14652" y="12377"/>
                  </a:lnTo>
                  <a:lnTo>
                    <a:pt x="14618" y="12343"/>
                  </a:lnTo>
                  <a:lnTo>
                    <a:pt x="14595" y="12308"/>
                  </a:lnTo>
                  <a:lnTo>
                    <a:pt x="14549" y="12286"/>
                  </a:lnTo>
                  <a:lnTo>
                    <a:pt x="14515" y="12274"/>
                  </a:lnTo>
                  <a:lnTo>
                    <a:pt x="14470" y="12263"/>
                  </a:lnTo>
                  <a:lnTo>
                    <a:pt x="14470" y="9942"/>
                  </a:lnTo>
                  <a:lnTo>
                    <a:pt x="14527" y="9920"/>
                  </a:lnTo>
                  <a:lnTo>
                    <a:pt x="14584" y="9874"/>
                  </a:lnTo>
                  <a:lnTo>
                    <a:pt x="14618" y="9817"/>
                  </a:lnTo>
                  <a:lnTo>
                    <a:pt x="14629" y="9749"/>
                  </a:lnTo>
                  <a:lnTo>
                    <a:pt x="14629" y="9715"/>
                  </a:lnTo>
                  <a:lnTo>
                    <a:pt x="14618" y="9681"/>
                  </a:lnTo>
                  <a:lnTo>
                    <a:pt x="16608" y="8532"/>
                  </a:lnTo>
                  <a:lnTo>
                    <a:pt x="16643" y="8577"/>
                  </a:lnTo>
                  <a:lnTo>
                    <a:pt x="16688" y="8611"/>
                  </a:lnTo>
                  <a:lnTo>
                    <a:pt x="16745" y="8634"/>
                  </a:lnTo>
                  <a:lnTo>
                    <a:pt x="16813" y="8646"/>
                  </a:lnTo>
                  <a:lnTo>
                    <a:pt x="16870" y="8634"/>
                  </a:lnTo>
                  <a:lnTo>
                    <a:pt x="16927" y="8611"/>
                  </a:lnTo>
                  <a:lnTo>
                    <a:pt x="16972" y="8577"/>
                  </a:lnTo>
                  <a:lnTo>
                    <a:pt x="17018" y="8532"/>
                  </a:lnTo>
                  <a:lnTo>
                    <a:pt x="17962" y="9078"/>
                  </a:lnTo>
                  <a:lnTo>
                    <a:pt x="17962" y="9021"/>
                  </a:lnTo>
                  <a:lnTo>
                    <a:pt x="17029" y="8486"/>
                  </a:lnTo>
                  <a:lnTo>
                    <a:pt x="17041" y="8441"/>
                  </a:lnTo>
                  <a:lnTo>
                    <a:pt x="17052" y="8407"/>
                  </a:lnTo>
                  <a:lnTo>
                    <a:pt x="17041" y="8361"/>
                  </a:lnTo>
                  <a:lnTo>
                    <a:pt x="17029" y="8316"/>
                  </a:lnTo>
                  <a:lnTo>
                    <a:pt x="17018" y="8282"/>
                  </a:lnTo>
                  <a:lnTo>
                    <a:pt x="16984" y="8247"/>
                  </a:lnTo>
                  <a:lnTo>
                    <a:pt x="16961" y="8213"/>
                  </a:lnTo>
                  <a:lnTo>
                    <a:pt x="16916" y="8191"/>
                  </a:lnTo>
                  <a:lnTo>
                    <a:pt x="16881" y="8179"/>
                  </a:lnTo>
                  <a:lnTo>
                    <a:pt x="16836" y="8168"/>
                  </a:lnTo>
                  <a:lnTo>
                    <a:pt x="16836" y="5813"/>
                  </a:lnTo>
                  <a:lnTo>
                    <a:pt x="16893" y="5790"/>
                  </a:lnTo>
                  <a:lnTo>
                    <a:pt x="16938" y="5756"/>
                  </a:lnTo>
                  <a:lnTo>
                    <a:pt x="16972" y="5711"/>
                  </a:lnTo>
                  <a:lnTo>
                    <a:pt x="16984" y="5642"/>
                  </a:lnTo>
                  <a:lnTo>
                    <a:pt x="16972" y="5586"/>
                  </a:lnTo>
                  <a:lnTo>
                    <a:pt x="17962" y="5017"/>
                  </a:lnTo>
                  <a:lnTo>
                    <a:pt x="17962" y="4960"/>
                  </a:lnTo>
                  <a:lnTo>
                    <a:pt x="16950" y="5540"/>
                  </a:lnTo>
                  <a:lnTo>
                    <a:pt x="16916" y="5517"/>
                  </a:lnTo>
                  <a:lnTo>
                    <a:pt x="16893" y="5495"/>
                  </a:lnTo>
                  <a:lnTo>
                    <a:pt x="16847" y="5483"/>
                  </a:lnTo>
                  <a:lnTo>
                    <a:pt x="16813" y="5472"/>
                  </a:lnTo>
                  <a:lnTo>
                    <a:pt x="16768" y="5483"/>
                  </a:lnTo>
                  <a:lnTo>
                    <a:pt x="16734" y="5495"/>
                  </a:lnTo>
                  <a:lnTo>
                    <a:pt x="16699" y="5517"/>
                  </a:lnTo>
                  <a:lnTo>
                    <a:pt x="16677" y="5540"/>
                  </a:lnTo>
                  <a:lnTo>
                    <a:pt x="14663" y="4380"/>
                  </a:lnTo>
                  <a:lnTo>
                    <a:pt x="14675" y="4334"/>
                  </a:lnTo>
                  <a:lnTo>
                    <a:pt x="14675" y="4300"/>
                  </a:lnTo>
                  <a:lnTo>
                    <a:pt x="14675" y="4255"/>
                  </a:lnTo>
                  <a:lnTo>
                    <a:pt x="14663" y="4209"/>
                  </a:lnTo>
                  <a:lnTo>
                    <a:pt x="14640" y="4175"/>
                  </a:lnTo>
                  <a:lnTo>
                    <a:pt x="14618" y="4141"/>
                  </a:lnTo>
                  <a:lnTo>
                    <a:pt x="14584" y="4118"/>
                  </a:lnTo>
                  <a:lnTo>
                    <a:pt x="14549" y="4095"/>
                  </a:lnTo>
                  <a:lnTo>
                    <a:pt x="14515" y="4073"/>
                  </a:lnTo>
                  <a:lnTo>
                    <a:pt x="14470" y="4061"/>
                  </a:lnTo>
                  <a:lnTo>
                    <a:pt x="14470" y="1775"/>
                  </a:lnTo>
                  <a:lnTo>
                    <a:pt x="14515" y="1763"/>
                  </a:lnTo>
                  <a:lnTo>
                    <a:pt x="14549" y="1752"/>
                  </a:lnTo>
                  <a:lnTo>
                    <a:pt x="14584" y="1729"/>
                  </a:lnTo>
                  <a:lnTo>
                    <a:pt x="14618" y="1695"/>
                  </a:lnTo>
                  <a:lnTo>
                    <a:pt x="14640" y="1661"/>
                  </a:lnTo>
                  <a:lnTo>
                    <a:pt x="14663" y="1627"/>
                  </a:lnTo>
                  <a:lnTo>
                    <a:pt x="14675" y="1581"/>
                  </a:lnTo>
                  <a:lnTo>
                    <a:pt x="14675" y="1536"/>
                  </a:lnTo>
                  <a:lnTo>
                    <a:pt x="14675" y="1490"/>
                  </a:lnTo>
                  <a:lnTo>
                    <a:pt x="14652" y="1445"/>
                  </a:lnTo>
                  <a:lnTo>
                    <a:pt x="16643" y="296"/>
                  </a:lnTo>
                  <a:lnTo>
                    <a:pt x="16677" y="330"/>
                  </a:lnTo>
                  <a:lnTo>
                    <a:pt x="16711" y="364"/>
                  </a:lnTo>
                  <a:lnTo>
                    <a:pt x="16756" y="376"/>
                  </a:lnTo>
                  <a:lnTo>
                    <a:pt x="16813" y="387"/>
                  </a:lnTo>
                  <a:lnTo>
                    <a:pt x="16859" y="376"/>
                  </a:lnTo>
                  <a:lnTo>
                    <a:pt x="16904" y="353"/>
                  </a:lnTo>
                  <a:lnTo>
                    <a:pt x="16938" y="330"/>
                  </a:lnTo>
                  <a:lnTo>
                    <a:pt x="16972" y="296"/>
                  </a:lnTo>
                  <a:lnTo>
                    <a:pt x="17962" y="865"/>
                  </a:lnTo>
                  <a:lnTo>
                    <a:pt x="17962" y="808"/>
                  </a:lnTo>
                  <a:lnTo>
                    <a:pt x="16995" y="251"/>
                  </a:lnTo>
                  <a:lnTo>
                    <a:pt x="16995" y="194"/>
                  </a:lnTo>
                  <a:lnTo>
                    <a:pt x="16995" y="160"/>
                  </a:lnTo>
                  <a:lnTo>
                    <a:pt x="16984" y="114"/>
                  </a:lnTo>
                  <a:lnTo>
                    <a:pt x="16972" y="91"/>
                  </a:lnTo>
                  <a:lnTo>
                    <a:pt x="16950" y="57"/>
                  </a:lnTo>
                  <a:lnTo>
                    <a:pt x="16916" y="34"/>
                  </a:lnTo>
                  <a:lnTo>
                    <a:pt x="16881" y="12"/>
                  </a:lnTo>
                  <a:lnTo>
                    <a:pt x="16847" y="0"/>
                  </a:lnTo>
                  <a:close/>
                </a:path>
              </a:pathLst>
            </a:custGeom>
            <a:gradFill>
              <a:gsLst>
                <a:gs pos="0">
                  <a:schemeClr val="dk1"/>
                </a:gs>
                <a:gs pos="9000">
                  <a:schemeClr val="dk1"/>
                </a:gs>
                <a:gs pos="100000">
                  <a:srgbClr val="FFFFFF">
                    <a:alpha val="45098"/>
                  </a:srgbClr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" name="Google Shape;79;p5"/>
            <p:cNvSpPr/>
            <p:nvPr/>
          </p:nvSpPr>
          <p:spPr>
            <a:xfrm>
              <a:off x="7506755" y="0"/>
              <a:ext cx="1041940" cy="765624"/>
            </a:xfrm>
            <a:custGeom>
              <a:avLst/>
              <a:gdLst/>
              <a:ahLst/>
              <a:cxnLst/>
              <a:rect l="l" t="t" r="r" b="b"/>
              <a:pathLst>
                <a:path w="9955" h="7315" extrusionOk="0">
                  <a:moveTo>
                    <a:pt x="5222" y="1741"/>
                  </a:moveTo>
                  <a:lnTo>
                    <a:pt x="7179" y="2867"/>
                  </a:lnTo>
                  <a:lnTo>
                    <a:pt x="7156" y="2912"/>
                  </a:lnTo>
                  <a:lnTo>
                    <a:pt x="7156" y="2958"/>
                  </a:lnTo>
                  <a:lnTo>
                    <a:pt x="7156" y="3003"/>
                  </a:lnTo>
                  <a:lnTo>
                    <a:pt x="7167" y="3049"/>
                  </a:lnTo>
                  <a:lnTo>
                    <a:pt x="7190" y="3083"/>
                  </a:lnTo>
                  <a:lnTo>
                    <a:pt x="7213" y="3117"/>
                  </a:lnTo>
                  <a:lnTo>
                    <a:pt x="7247" y="3140"/>
                  </a:lnTo>
                  <a:lnTo>
                    <a:pt x="7281" y="3163"/>
                  </a:lnTo>
                  <a:lnTo>
                    <a:pt x="7315" y="3174"/>
                  </a:lnTo>
                  <a:lnTo>
                    <a:pt x="7361" y="3185"/>
                  </a:lnTo>
                  <a:lnTo>
                    <a:pt x="7361" y="5483"/>
                  </a:lnTo>
                  <a:lnTo>
                    <a:pt x="7315" y="5495"/>
                  </a:lnTo>
                  <a:lnTo>
                    <a:pt x="7270" y="5506"/>
                  </a:lnTo>
                  <a:lnTo>
                    <a:pt x="7236" y="5529"/>
                  </a:lnTo>
                  <a:lnTo>
                    <a:pt x="7202" y="5552"/>
                  </a:lnTo>
                  <a:lnTo>
                    <a:pt x="7179" y="5597"/>
                  </a:lnTo>
                  <a:lnTo>
                    <a:pt x="7156" y="5631"/>
                  </a:lnTo>
                  <a:lnTo>
                    <a:pt x="7145" y="5677"/>
                  </a:lnTo>
                  <a:lnTo>
                    <a:pt x="7133" y="5722"/>
                  </a:lnTo>
                  <a:lnTo>
                    <a:pt x="7145" y="5768"/>
                  </a:lnTo>
                  <a:lnTo>
                    <a:pt x="7156" y="5802"/>
                  </a:lnTo>
                  <a:lnTo>
                    <a:pt x="5211" y="6928"/>
                  </a:lnTo>
                  <a:lnTo>
                    <a:pt x="5177" y="6882"/>
                  </a:lnTo>
                  <a:lnTo>
                    <a:pt x="5131" y="6848"/>
                  </a:lnTo>
                  <a:lnTo>
                    <a:pt x="5074" y="6826"/>
                  </a:lnTo>
                  <a:lnTo>
                    <a:pt x="5006" y="6814"/>
                  </a:lnTo>
                  <a:lnTo>
                    <a:pt x="4949" y="6826"/>
                  </a:lnTo>
                  <a:lnTo>
                    <a:pt x="4892" y="6848"/>
                  </a:lnTo>
                  <a:lnTo>
                    <a:pt x="4847" y="6882"/>
                  </a:lnTo>
                  <a:lnTo>
                    <a:pt x="4801" y="6928"/>
                  </a:lnTo>
                  <a:lnTo>
                    <a:pt x="2867" y="5802"/>
                  </a:lnTo>
                  <a:lnTo>
                    <a:pt x="2879" y="5768"/>
                  </a:lnTo>
                  <a:lnTo>
                    <a:pt x="2879" y="5722"/>
                  </a:lnTo>
                  <a:lnTo>
                    <a:pt x="2879" y="5677"/>
                  </a:lnTo>
                  <a:lnTo>
                    <a:pt x="2867" y="5631"/>
                  </a:lnTo>
                  <a:lnTo>
                    <a:pt x="2845" y="5597"/>
                  </a:lnTo>
                  <a:lnTo>
                    <a:pt x="2822" y="5563"/>
                  </a:lnTo>
                  <a:lnTo>
                    <a:pt x="2788" y="5529"/>
                  </a:lnTo>
                  <a:lnTo>
                    <a:pt x="2754" y="5506"/>
                  </a:lnTo>
                  <a:lnTo>
                    <a:pt x="2708" y="5483"/>
                  </a:lnTo>
                  <a:lnTo>
                    <a:pt x="2663" y="5483"/>
                  </a:lnTo>
                  <a:lnTo>
                    <a:pt x="2663" y="3185"/>
                  </a:lnTo>
                  <a:lnTo>
                    <a:pt x="2708" y="3174"/>
                  </a:lnTo>
                  <a:lnTo>
                    <a:pt x="2742" y="3163"/>
                  </a:lnTo>
                  <a:lnTo>
                    <a:pt x="2776" y="3140"/>
                  </a:lnTo>
                  <a:lnTo>
                    <a:pt x="2811" y="3117"/>
                  </a:lnTo>
                  <a:lnTo>
                    <a:pt x="2833" y="3083"/>
                  </a:lnTo>
                  <a:lnTo>
                    <a:pt x="2845" y="3049"/>
                  </a:lnTo>
                  <a:lnTo>
                    <a:pt x="2856" y="3003"/>
                  </a:lnTo>
                  <a:lnTo>
                    <a:pt x="2867" y="2958"/>
                  </a:lnTo>
                  <a:lnTo>
                    <a:pt x="2856" y="2912"/>
                  </a:lnTo>
                  <a:lnTo>
                    <a:pt x="2845" y="2867"/>
                  </a:lnTo>
                  <a:lnTo>
                    <a:pt x="4790" y="1752"/>
                  </a:lnTo>
                  <a:lnTo>
                    <a:pt x="4835" y="1798"/>
                  </a:lnTo>
                  <a:lnTo>
                    <a:pt x="4881" y="1832"/>
                  </a:lnTo>
                  <a:lnTo>
                    <a:pt x="4938" y="1866"/>
                  </a:lnTo>
                  <a:lnTo>
                    <a:pt x="5074" y="1866"/>
                  </a:lnTo>
                  <a:lnTo>
                    <a:pt x="5131" y="1832"/>
                  </a:lnTo>
                  <a:lnTo>
                    <a:pt x="5188" y="1798"/>
                  </a:lnTo>
                  <a:lnTo>
                    <a:pt x="5222" y="1741"/>
                  </a:lnTo>
                  <a:close/>
                  <a:moveTo>
                    <a:pt x="251" y="0"/>
                  </a:moveTo>
                  <a:lnTo>
                    <a:pt x="251" y="1354"/>
                  </a:lnTo>
                  <a:lnTo>
                    <a:pt x="194" y="1354"/>
                  </a:lnTo>
                  <a:lnTo>
                    <a:pt x="149" y="1377"/>
                  </a:lnTo>
                  <a:lnTo>
                    <a:pt x="115" y="1400"/>
                  </a:lnTo>
                  <a:lnTo>
                    <a:pt x="69" y="1434"/>
                  </a:lnTo>
                  <a:lnTo>
                    <a:pt x="46" y="1468"/>
                  </a:lnTo>
                  <a:lnTo>
                    <a:pt x="24" y="1513"/>
                  </a:lnTo>
                  <a:lnTo>
                    <a:pt x="12" y="1559"/>
                  </a:lnTo>
                  <a:lnTo>
                    <a:pt x="1" y="1616"/>
                  </a:lnTo>
                  <a:lnTo>
                    <a:pt x="12" y="1673"/>
                  </a:lnTo>
                  <a:lnTo>
                    <a:pt x="24" y="1718"/>
                  </a:lnTo>
                  <a:lnTo>
                    <a:pt x="46" y="1764"/>
                  </a:lnTo>
                  <a:lnTo>
                    <a:pt x="81" y="1798"/>
                  </a:lnTo>
                  <a:lnTo>
                    <a:pt x="115" y="1832"/>
                  </a:lnTo>
                  <a:lnTo>
                    <a:pt x="160" y="1855"/>
                  </a:lnTo>
                  <a:lnTo>
                    <a:pt x="217" y="1877"/>
                  </a:lnTo>
                  <a:lnTo>
                    <a:pt x="342" y="1877"/>
                  </a:lnTo>
                  <a:lnTo>
                    <a:pt x="399" y="1843"/>
                  </a:lnTo>
                  <a:lnTo>
                    <a:pt x="456" y="1809"/>
                  </a:lnTo>
                  <a:lnTo>
                    <a:pt x="501" y="1752"/>
                  </a:lnTo>
                  <a:lnTo>
                    <a:pt x="2435" y="2867"/>
                  </a:lnTo>
                  <a:lnTo>
                    <a:pt x="2412" y="2912"/>
                  </a:lnTo>
                  <a:lnTo>
                    <a:pt x="2412" y="2958"/>
                  </a:lnTo>
                  <a:lnTo>
                    <a:pt x="2412" y="3003"/>
                  </a:lnTo>
                  <a:lnTo>
                    <a:pt x="2424" y="3049"/>
                  </a:lnTo>
                  <a:lnTo>
                    <a:pt x="2447" y="3083"/>
                  </a:lnTo>
                  <a:lnTo>
                    <a:pt x="2469" y="3117"/>
                  </a:lnTo>
                  <a:lnTo>
                    <a:pt x="2503" y="3140"/>
                  </a:lnTo>
                  <a:lnTo>
                    <a:pt x="2538" y="3163"/>
                  </a:lnTo>
                  <a:lnTo>
                    <a:pt x="2572" y="3185"/>
                  </a:lnTo>
                  <a:lnTo>
                    <a:pt x="2617" y="3185"/>
                  </a:lnTo>
                  <a:lnTo>
                    <a:pt x="2617" y="5483"/>
                  </a:lnTo>
                  <a:lnTo>
                    <a:pt x="2572" y="5483"/>
                  </a:lnTo>
                  <a:lnTo>
                    <a:pt x="2526" y="5506"/>
                  </a:lnTo>
                  <a:lnTo>
                    <a:pt x="2492" y="5529"/>
                  </a:lnTo>
                  <a:lnTo>
                    <a:pt x="2458" y="5552"/>
                  </a:lnTo>
                  <a:lnTo>
                    <a:pt x="2435" y="5586"/>
                  </a:lnTo>
                  <a:lnTo>
                    <a:pt x="2412" y="5631"/>
                  </a:lnTo>
                  <a:lnTo>
                    <a:pt x="2401" y="5677"/>
                  </a:lnTo>
                  <a:lnTo>
                    <a:pt x="2390" y="5722"/>
                  </a:lnTo>
                  <a:lnTo>
                    <a:pt x="2401" y="5768"/>
                  </a:lnTo>
                  <a:lnTo>
                    <a:pt x="2412" y="5813"/>
                  </a:lnTo>
                  <a:lnTo>
                    <a:pt x="2435" y="5859"/>
                  </a:lnTo>
                  <a:lnTo>
                    <a:pt x="2469" y="5893"/>
                  </a:lnTo>
                  <a:lnTo>
                    <a:pt x="2503" y="5927"/>
                  </a:lnTo>
                  <a:lnTo>
                    <a:pt x="2549" y="5950"/>
                  </a:lnTo>
                  <a:lnTo>
                    <a:pt x="2594" y="5961"/>
                  </a:lnTo>
                  <a:lnTo>
                    <a:pt x="2708" y="5961"/>
                  </a:lnTo>
                  <a:lnTo>
                    <a:pt x="2765" y="5938"/>
                  </a:lnTo>
                  <a:lnTo>
                    <a:pt x="2811" y="5893"/>
                  </a:lnTo>
                  <a:lnTo>
                    <a:pt x="2845" y="5847"/>
                  </a:lnTo>
                  <a:lnTo>
                    <a:pt x="4779" y="6962"/>
                  </a:lnTo>
                  <a:lnTo>
                    <a:pt x="4767" y="7008"/>
                  </a:lnTo>
                  <a:lnTo>
                    <a:pt x="4756" y="7064"/>
                  </a:lnTo>
                  <a:lnTo>
                    <a:pt x="4767" y="7121"/>
                  </a:lnTo>
                  <a:lnTo>
                    <a:pt x="4779" y="7167"/>
                  </a:lnTo>
                  <a:lnTo>
                    <a:pt x="4801" y="7212"/>
                  </a:lnTo>
                  <a:lnTo>
                    <a:pt x="4835" y="7246"/>
                  </a:lnTo>
                  <a:lnTo>
                    <a:pt x="4870" y="7281"/>
                  </a:lnTo>
                  <a:lnTo>
                    <a:pt x="4915" y="7303"/>
                  </a:lnTo>
                  <a:lnTo>
                    <a:pt x="4961" y="7315"/>
                  </a:lnTo>
                  <a:lnTo>
                    <a:pt x="5063" y="7315"/>
                  </a:lnTo>
                  <a:lnTo>
                    <a:pt x="5108" y="7303"/>
                  </a:lnTo>
                  <a:lnTo>
                    <a:pt x="5154" y="7281"/>
                  </a:lnTo>
                  <a:lnTo>
                    <a:pt x="5188" y="7246"/>
                  </a:lnTo>
                  <a:lnTo>
                    <a:pt x="5222" y="7212"/>
                  </a:lnTo>
                  <a:lnTo>
                    <a:pt x="5245" y="7167"/>
                  </a:lnTo>
                  <a:lnTo>
                    <a:pt x="5256" y="7121"/>
                  </a:lnTo>
                  <a:lnTo>
                    <a:pt x="5256" y="7064"/>
                  </a:lnTo>
                  <a:lnTo>
                    <a:pt x="5256" y="7019"/>
                  </a:lnTo>
                  <a:lnTo>
                    <a:pt x="5234" y="6962"/>
                  </a:lnTo>
                  <a:lnTo>
                    <a:pt x="7179" y="5847"/>
                  </a:lnTo>
                  <a:lnTo>
                    <a:pt x="7213" y="5893"/>
                  </a:lnTo>
                  <a:lnTo>
                    <a:pt x="7258" y="5927"/>
                  </a:lnTo>
                  <a:lnTo>
                    <a:pt x="7315" y="5950"/>
                  </a:lnTo>
                  <a:lnTo>
                    <a:pt x="7384" y="5961"/>
                  </a:lnTo>
                  <a:lnTo>
                    <a:pt x="7429" y="5961"/>
                  </a:lnTo>
                  <a:lnTo>
                    <a:pt x="7475" y="5938"/>
                  </a:lnTo>
                  <a:lnTo>
                    <a:pt x="7509" y="5916"/>
                  </a:lnTo>
                  <a:lnTo>
                    <a:pt x="7554" y="5893"/>
                  </a:lnTo>
                  <a:lnTo>
                    <a:pt x="7577" y="5859"/>
                  </a:lnTo>
                  <a:lnTo>
                    <a:pt x="7600" y="5813"/>
                  </a:lnTo>
                  <a:lnTo>
                    <a:pt x="7611" y="5768"/>
                  </a:lnTo>
                  <a:lnTo>
                    <a:pt x="7622" y="5722"/>
                  </a:lnTo>
                  <a:lnTo>
                    <a:pt x="7611" y="5677"/>
                  </a:lnTo>
                  <a:lnTo>
                    <a:pt x="7600" y="5631"/>
                  </a:lnTo>
                  <a:lnTo>
                    <a:pt x="7588" y="5597"/>
                  </a:lnTo>
                  <a:lnTo>
                    <a:pt x="7554" y="5563"/>
                  </a:lnTo>
                  <a:lnTo>
                    <a:pt x="7531" y="5529"/>
                  </a:lnTo>
                  <a:lnTo>
                    <a:pt x="7486" y="5506"/>
                  </a:lnTo>
                  <a:lnTo>
                    <a:pt x="7452" y="5495"/>
                  </a:lnTo>
                  <a:lnTo>
                    <a:pt x="7406" y="5483"/>
                  </a:lnTo>
                  <a:lnTo>
                    <a:pt x="7406" y="3185"/>
                  </a:lnTo>
                  <a:lnTo>
                    <a:pt x="7452" y="3174"/>
                  </a:lnTo>
                  <a:lnTo>
                    <a:pt x="7486" y="3163"/>
                  </a:lnTo>
                  <a:lnTo>
                    <a:pt x="7520" y="3140"/>
                  </a:lnTo>
                  <a:lnTo>
                    <a:pt x="7543" y="3117"/>
                  </a:lnTo>
                  <a:lnTo>
                    <a:pt x="7566" y="3083"/>
                  </a:lnTo>
                  <a:lnTo>
                    <a:pt x="7588" y="3049"/>
                  </a:lnTo>
                  <a:lnTo>
                    <a:pt x="7600" y="3003"/>
                  </a:lnTo>
                  <a:lnTo>
                    <a:pt x="7600" y="2958"/>
                  </a:lnTo>
                  <a:lnTo>
                    <a:pt x="7600" y="2912"/>
                  </a:lnTo>
                  <a:lnTo>
                    <a:pt x="7588" y="2878"/>
                  </a:lnTo>
                  <a:lnTo>
                    <a:pt x="9579" y="1718"/>
                  </a:lnTo>
                  <a:lnTo>
                    <a:pt x="9613" y="1764"/>
                  </a:lnTo>
                  <a:lnTo>
                    <a:pt x="9647" y="1786"/>
                  </a:lnTo>
                  <a:lnTo>
                    <a:pt x="9693" y="1809"/>
                  </a:lnTo>
                  <a:lnTo>
                    <a:pt x="9750" y="1820"/>
                  </a:lnTo>
                  <a:lnTo>
                    <a:pt x="9784" y="1809"/>
                  </a:lnTo>
                  <a:lnTo>
                    <a:pt x="9829" y="1798"/>
                  </a:lnTo>
                  <a:lnTo>
                    <a:pt x="9863" y="1786"/>
                  </a:lnTo>
                  <a:lnTo>
                    <a:pt x="9886" y="1752"/>
                  </a:lnTo>
                  <a:lnTo>
                    <a:pt x="9920" y="1729"/>
                  </a:lnTo>
                  <a:lnTo>
                    <a:pt x="9932" y="1695"/>
                  </a:lnTo>
                  <a:lnTo>
                    <a:pt x="9943" y="1661"/>
                  </a:lnTo>
                  <a:lnTo>
                    <a:pt x="9954" y="1616"/>
                  </a:lnTo>
                  <a:lnTo>
                    <a:pt x="9943" y="1582"/>
                  </a:lnTo>
                  <a:lnTo>
                    <a:pt x="9932" y="1547"/>
                  </a:lnTo>
                  <a:lnTo>
                    <a:pt x="9897" y="1479"/>
                  </a:lnTo>
                  <a:lnTo>
                    <a:pt x="9841" y="1445"/>
                  </a:lnTo>
                  <a:lnTo>
                    <a:pt x="9772" y="1422"/>
                  </a:lnTo>
                  <a:lnTo>
                    <a:pt x="9772" y="0"/>
                  </a:lnTo>
                  <a:lnTo>
                    <a:pt x="9727" y="0"/>
                  </a:lnTo>
                  <a:lnTo>
                    <a:pt x="9727" y="1411"/>
                  </a:lnTo>
                  <a:lnTo>
                    <a:pt x="9693" y="1422"/>
                  </a:lnTo>
                  <a:lnTo>
                    <a:pt x="9659" y="1434"/>
                  </a:lnTo>
                  <a:lnTo>
                    <a:pt x="9602" y="1479"/>
                  </a:lnTo>
                  <a:lnTo>
                    <a:pt x="9568" y="1536"/>
                  </a:lnTo>
                  <a:lnTo>
                    <a:pt x="9556" y="1582"/>
                  </a:lnTo>
                  <a:lnTo>
                    <a:pt x="9545" y="1616"/>
                  </a:lnTo>
                  <a:lnTo>
                    <a:pt x="9556" y="1684"/>
                  </a:lnTo>
                  <a:lnTo>
                    <a:pt x="7566" y="2833"/>
                  </a:lnTo>
                  <a:lnTo>
                    <a:pt x="7531" y="2799"/>
                  </a:lnTo>
                  <a:lnTo>
                    <a:pt x="7486" y="2765"/>
                  </a:lnTo>
                  <a:lnTo>
                    <a:pt x="7429" y="2742"/>
                  </a:lnTo>
                  <a:lnTo>
                    <a:pt x="7327" y="2742"/>
                  </a:lnTo>
                  <a:lnTo>
                    <a:pt x="7281" y="2765"/>
                  </a:lnTo>
                  <a:lnTo>
                    <a:pt x="7236" y="2787"/>
                  </a:lnTo>
                  <a:lnTo>
                    <a:pt x="7202" y="2833"/>
                  </a:lnTo>
                  <a:lnTo>
                    <a:pt x="5245" y="1707"/>
                  </a:lnTo>
                  <a:lnTo>
                    <a:pt x="5256" y="1661"/>
                  </a:lnTo>
                  <a:lnTo>
                    <a:pt x="5268" y="1616"/>
                  </a:lnTo>
                  <a:lnTo>
                    <a:pt x="5256" y="1570"/>
                  </a:lnTo>
                  <a:lnTo>
                    <a:pt x="5245" y="1525"/>
                  </a:lnTo>
                  <a:lnTo>
                    <a:pt x="5222" y="1479"/>
                  </a:lnTo>
                  <a:lnTo>
                    <a:pt x="5199" y="1445"/>
                  </a:lnTo>
                  <a:lnTo>
                    <a:pt x="5165" y="1411"/>
                  </a:lnTo>
                  <a:lnTo>
                    <a:pt x="5120" y="1388"/>
                  </a:lnTo>
                  <a:lnTo>
                    <a:pt x="5086" y="1377"/>
                  </a:lnTo>
                  <a:lnTo>
                    <a:pt x="5040" y="1365"/>
                  </a:lnTo>
                  <a:lnTo>
                    <a:pt x="5040" y="0"/>
                  </a:lnTo>
                  <a:lnTo>
                    <a:pt x="4995" y="0"/>
                  </a:lnTo>
                  <a:lnTo>
                    <a:pt x="4995" y="1365"/>
                  </a:lnTo>
                  <a:lnTo>
                    <a:pt x="4938" y="1365"/>
                  </a:lnTo>
                  <a:lnTo>
                    <a:pt x="4892" y="1388"/>
                  </a:lnTo>
                  <a:lnTo>
                    <a:pt x="4858" y="1411"/>
                  </a:lnTo>
                  <a:lnTo>
                    <a:pt x="4824" y="1445"/>
                  </a:lnTo>
                  <a:lnTo>
                    <a:pt x="4790" y="1479"/>
                  </a:lnTo>
                  <a:lnTo>
                    <a:pt x="4767" y="1525"/>
                  </a:lnTo>
                  <a:lnTo>
                    <a:pt x="4756" y="1570"/>
                  </a:lnTo>
                  <a:lnTo>
                    <a:pt x="4756" y="1616"/>
                  </a:lnTo>
                  <a:lnTo>
                    <a:pt x="4756" y="1661"/>
                  </a:lnTo>
                  <a:lnTo>
                    <a:pt x="4767" y="1707"/>
                  </a:lnTo>
                  <a:lnTo>
                    <a:pt x="2822" y="2833"/>
                  </a:lnTo>
                  <a:lnTo>
                    <a:pt x="2788" y="2799"/>
                  </a:lnTo>
                  <a:lnTo>
                    <a:pt x="2742" y="2765"/>
                  </a:lnTo>
                  <a:lnTo>
                    <a:pt x="2697" y="2742"/>
                  </a:lnTo>
                  <a:lnTo>
                    <a:pt x="2583" y="2742"/>
                  </a:lnTo>
                  <a:lnTo>
                    <a:pt x="2538" y="2765"/>
                  </a:lnTo>
                  <a:lnTo>
                    <a:pt x="2492" y="2787"/>
                  </a:lnTo>
                  <a:lnTo>
                    <a:pt x="2458" y="2833"/>
                  </a:lnTo>
                  <a:lnTo>
                    <a:pt x="513" y="1707"/>
                  </a:lnTo>
                  <a:lnTo>
                    <a:pt x="536" y="1661"/>
                  </a:lnTo>
                  <a:lnTo>
                    <a:pt x="536" y="1616"/>
                  </a:lnTo>
                  <a:lnTo>
                    <a:pt x="536" y="1570"/>
                  </a:lnTo>
                  <a:lnTo>
                    <a:pt x="513" y="1513"/>
                  </a:lnTo>
                  <a:lnTo>
                    <a:pt x="490" y="1479"/>
                  </a:lnTo>
                  <a:lnTo>
                    <a:pt x="467" y="1434"/>
                  </a:lnTo>
                  <a:lnTo>
                    <a:pt x="433" y="1400"/>
                  </a:lnTo>
                  <a:lnTo>
                    <a:pt x="388" y="1377"/>
                  </a:lnTo>
                  <a:lnTo>
                    <a:pt x="342" y="1354"/>
                  </a:lnTo>
                  <a:lnTo>
                    <a:pt x="297" y="1354"/>
                  </a:lnTo>
                  <a:lnTo>
                    <a:pt x="297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" name="Google Shape;80;p5"/>
            <p:cNvSpPr/>
            <p:nvPr/>
          </p:nvSpPr>
          <p:spPr>
            <a:xfrm>
              <a:off x="6516196" y="2293129"/>
              <a:ext cx="2627824" cy="2850342"/>
            </a:xfrm>
            <a:custGeom>
              <a:avLst/>
              <a:gdLst/>
              <a:ahLst/>
              <a:cxnLst/>
              <a:rect l="l" t="t" r="r" b="b"/>
              <a:pathLst>
                <a:path w="25107" h="27233" extrusionOk="0">
                  <a:moveTo>
                    <a:pt x="17041" y="353"/>
                  </a:moveTo>
                  <a:lnTo>
                    <a:pt x="19054" y="1513"/>
                  </a:lnTo>
                  <a:lnTo>
                    <a:pt x="19043" y="1582"/>
                  </a:lnTo>
                  <a:lnTo>
                    <a:pt x="19054" y="1638"/>
                  </a:lnTo>
                  <a:lnTo>
                    <a:pt x="19088" y="1695"/>
                  </a:lnTo>
                  <a:lnTo>
                    <a:pt x="19134" y="1729"/>
                  </a:lnTo>
                  <a:lnTo>
                    <a:pt x="19191" y="1752"/>
                  </a:lnTo>
                  <a:lnTo>
                    <a:pt x="19191" y="4141"/>
                  </a:lnTo>
                  <a:lnTo>
                    <a:pt x="19157" y="4141"/>
                  </a:lnTo>
                  <a:lnTo>
                    <a:pt x="19123" y="4152"/>
                  </a:lnTo>
                  <a:lnTo>
                    <a:pt x="19066" y="4198"/>
                  </a:lnTo>
                  <a:lnTo>
                    <a:pt x="19020" y="4266"/>
                  </a:lnTo>
                  <a:lnTo>
                    <a:pt x="19020" y="4300"/>
                  </a:lnTo>
                  <a:lnTo>
                    <a:pt x="19009" y="4334"/>
                  </a:lnTo>
                  <a:lnTo>
                    <a:pt x="19020" y="4369"/>
                  </a:lnTo>
                  <a:lnTo>
                    <a:pt x="19020" y="4403"/>
                  </a:lnTo>
                  <a:lnTo>
                    <a:pt x="17030" y="5563"/>
                  </a:lnTo>
                  <a:lnTo>
                    <a:pt x="16984" y="5529"/>
                  </a:lnTo>
                  <a:lnTo>
                    <a:pt x="16950" y="5495"/>
                  </a:lnTo>
                  <a:lnTo>
                    <a:pt x="16893" y="5472"/>
                  </a:lnTo>
                  <a:lnTo>
                    <a:pt x="16791" y="5472"/>
                  </a:lnTo>
                  <a:lnTo>
                    <a:pt x="16745" y="5495"/>
                  </a:lnTo>
                  <a:lnTo>
                    <a:pt x="16700" y="5517"/>
                  </a:lnTo>
                  <a:lnTo>
                    <a:pt x="16666" y="5563"/>
                  </a:lnTo>
                  <a:lnTo>
                    <a:pt x="14663" y="4403"/>
                  </a:lnTo>
                  <a:lnTo>
                    <a:pt x="14675" y="4334"/>
                  </a:lnTo>
                  <a:lnTo>
                    <a:pt x="14675" y="4300"/>
                  </a:lnTo>
                  <a:lnTo>
                    <a:pt x="14663" y="4266"/>
                  </a:lnTo>
                  <a:lnTo>
                    <a:pt x="14629" y="4198"/>
                  </a:lnTo>
                  <a:lnTo>
                    <a:pt x="14572" y="4164"/>
                  </a:lnTo>
                  <a:lnTo>
                    <a:pt x="14504" y="4141"/>
                  </a:lnTo>
                  <a:lnTo>
                    <a:pt x="14504" y="1775"/>
                  </a:lnTo>
                  <a:lnTo>
                    <a:pt x="14572" y="1764"/>
                  </a:lnTo>
                  <a:lnTo>
                    <a:pt x="14629" y="1718"/>
                  </a:lnTo>
                  <a:lnTo>
                    <a:pt x="14663" y="1650"/>
                  </a:lnTo>
                  <a:lnTo>
                    <a:pt x="14675" y="1616"/>
                  </a:lnTo>
                  <a:lnTo>
                    <a:pt x="14675" y="1582"/>
                  </a:lnTo>
                  <a:lnTo>
                    <a:pt x="14675" y="1536"/>
                  </a:lnTo>
                  <a:lnTo>
                    <a:pt x="14663" y="1502"/>
                  </a:lnTo>
                  <a:lnTo>
                    <a:pt x="16654" y="353"/>
                  </a:lnTo>
                  <a:lnTo>
                    <a:pt x="16688" y="398"/>
                  </a:lnTo>
                  <a:lnTo>
                    <a:pt x="16734" y="433"/>
                  </a:lnTo>
                  <a:lnTo>
                    <a:pt x="16779" y="455"/>
                  </a:lnTo>
                  <a:lnTo>
                    <a:pt x="16848" y="467"/>
                  </a:lnTo>
                  <a:lnTo>
                    <a:pt x="16904" y="455"/>
                  </a:lnTo>
                  <a:lnTo>
                    <a:pt x="16961" y="433"/>
                  </a:lnTo>
                  <a:lnTo>
                    <a:pt x="17007" y="398"/>
                  </a:lnTo>
                  <a:lnTo>
                    <a:pt x="17041" y="353"/>
                  </a:lnTo>
                  <a:close/>
                  <a:moveTo>
                    <a:pt x="9931" y="4460"/>
                  </a:moveTo>
                  <a:lnTo>
                    <a:pt x="11933" y="5620"/>
                  </a:lnTo>
                  <a:lnTo>
                    <a:pt x="11922" y="5688"/>
                  </a:lnTo>
                  <a:lnTo>
                    <a:pt x="11933" y="5756"/>
                  </a:lnTo>
                  <a:lnTo>
                    <a:pt x="11967" y="5802"/>
                  </a:lnTo>
                  <a:lnTo>
                    <a:pt x="12024" y="5847"/>
                  </a:lnTo>
                  <a:lnTo>
                    <a:pt x="12081" y="5859"/>
                  </a:lnTo>
                  <a:lnTo>
                    <a:pt x="12081" y="8248"/>
                  </a:lnTo>
                  <a:lnTo>
                    <a:pt x="12047" y="8248"/>
                  </a:lnTo>
                  <a:lnTo>
                    <a:pt x="12013" y="8259"/>
                  </a:lnTo>
                  <a:lnTo>
                    <a:pt x="11956" y="8304"/>
                  </a:lnTo>
                  <a:lnTo>
                    <a:pt x="11911" y="8373"/>
                  </a:lnTo>
                  <a:lnTo>
                    <a:pt x="11899" y="8407"/>
                  </a:lnTo>
                  <a:lnTo>
                    <a:pt x="11899" y="8441"/>
                  </a:lnTo>
                  <a:lnTo>
                    <a:pt x="11899" y="8475"/>
                  </a:lnTo>
                  <a:lnTo>
                    <a:pt x="11911" y="8509"/>
                  </a:lnTo>
                  <a:lnTo>
                    <a:pt x="9931" y="9658"/>
                  </a:lnTo>
                  <a:lnTo>
                    <a:pt x="9897" y="9613"/>
                  </a:lnTo>
                  <a:lnTo>
                    <a:pt x="9852" y="9578"/>
                  </a:lnTo>
                  <a:lnTo>
                    <a:pt x="9795" y="9556"/>
                  </a:lnTo>
                  <a:lnTo>
                    <a:pt x="9738" y="9544"/>
                  </a:lnTo>
                  <a:lnTo>
                    <a:pt x="9670" y="9556"/>
                  </a:lnTo>
                  <a:lnTo>
                    <a:pt x="9613" y="9578"/>
                  </a:lnTo>
                  <a:lnTo>
                    <a:pt x="9567" y="9613"/>
                  </a:lnTo>
                  <a:lnTo>
                    <a:pt x="9533" y="9658"/>
                  </a:lnTo>
                  <a:lnTo>
                    <a:pt x="7565" y="8521"/>
                  </a:lnTo>
                  <a:lnTo>
                    <a:pt x="7577" y="8475"/>
                  </a:lnTo>
                  <a:lnTo>
                    <a:pt x="7577" y="8441"/>
                  </a:lnTo>
                  <a:lnTo>
                    <a:pt x="7577" y="8407"/>
                  </a:lnTo>
                  <a:lnTo>
                    <a:pt x="7565" y="8361"/>
                  </a:lnTo>
                  <a:lnTo>
                    <a:pt x="7542" y="8327"/>
                  </a:lnTo>
                  <a:lnTo>
                    <a:pt x="7520" y="8304"/>
                  </a:lnTo>
                  <a:lnTo>
                    <a:pt x="7463" y="8259"/>
                  </a:lnTo>
                  <a:lnTo>
                    <a:pt x="7429" y="8236"/>
                  </a:lnTo>
                  <a:lnTo>
                    <a:pt x="7383" y="8236"/>
                  </a:lnTo>
                  <a:lnTo>
                    <a:pt x="7383" y="5927"/>
                  </a:lnTo>
                  <a:lnTo>
                    <a:pt x="7429" y="5927"/>
                  </a:lnTo>
                  <a:lnTo>
                    <a:pt x="7474" y="5904"/>
                  </a:lnTo>
                  <a:lnTo>
                    <a:pt x="7508" y="5881"/>
                  </a:lnTo>
                  <a:lnTo>
                    <a:pt x="7542" y="5847"/>
                  </a:lnTo>
                  <a:lnTo>
                    <a:pt x="7577" y="5813"/>
                  </a:lnTo>
                  <a:lnTo>
                    <a:pt x="7588" y="5779"/>
                  </a:lnTo>
                  <a:lnTo>
                    <a:pt x="7611" y="5734"/>
                  </a:lnTo>
                  <a:lnTo>
                    <a:pt x="7611" y="5688"/>
                  </a:lnTo>
                  <a:lnTo>
                    <a:pt x="7599" y="5631"/>
                  </a:lnTo>
                  <a:lnTo>
                    <a:pt x="7588" y="5586"/>
                  </a:lnTo>
                  <a:lnTo>
                    <a:pt x="9533" y="4471"/>
                  </a:lnTo>
                  <a:lnTo>
                    <a:pt x="9567" y="4505"/>
                  </a:lnTo>
                  <a:lnTo>
                    <a:pt x="9613" y="4539"/>
                  </a:lnTo>
                  <a:lnTo>
                    <a:pt x="9670" y="4562"/>
                  </a:lnTo>
                  <a:lnTo>
                    <a:pt x="9738" y="4573"/>
                  </a:lnTo>
                  <a:lnTo>
                    <a:pt x="9795" y="4562"/>
                  </a:lnTo>
                  <a:lnTo>
                    <a:pt x="9852" y="4539"/>
                  </a:lnTo>
                  <a:lnTo>
                    <a:pt x="9897" y="4505"/>
                  </a:lnTo>
                  <a:lnTo>
                    <a:pt x="9931" y="4460"/>
                  </a:lnTo>
                  <a:close/>
                  <a:moveTo>
                    <a:pt x="14641" y="4448"/>
                  </a:moveTo>
                  <a:lnTo>
                    <a:pt x="16643" y="5597"/>
                  </a:lnTo>
                  <a:lnTo>
                    <a:pt x="16631" y="5643"/>
                  </a:lnTo>
                  <a:lnTo>
                    <a:pt x="16620" y="5688"/>
                  </a:lnTo>
                  <a:lnTo>
                    <a:pt x="16631" y="5722"/>
                  </a:lnTo>
                  <a:lnTo>
                    <a:pt x="16643" y="5768"/>
                  </a:lnTo>
                  <a:lnTo>
                    <a:pt x="16654" y="5802"/>
                  </a:lnTo>
                  <a:lnTo>
                    <a:pt x="16677" y="5836"/>
                  </a:lnTo>
                  <a:lnTo>
                    <a:pt x="16711" y="5859"/>
                  </a:lnTo>
                  <a:lnTo>
                    <a:pt x="16745" y="5881"/>
                  </a:lnTo>
                  <a:lnTo>
                    <a:pt x="16779" y="5893"/>
                  </a:lnTo>
                  <a:lnTo>
                    <a:pt x="16825" y="5904"/>
                  </a:lnTo>
                  <a:lnTo>
                    <a:pt x="16825" y="8236"/>
                  </a:lnTo>
                  <a:lnTo>
                    <a:pt x="16779" y="8236"/>
                  </a:lnTo>
                  <a:lnTo>
                    <a:pt x="16745" y="8248"/>
                  </a:lnTo>
                  <a:lnTo>
                    <a:pt x="16711" y="8270"/>
                  </a:lnTo>
                  <a:lnTo>
                    <a:pt x="16688" y="8293"/>
                  </a:lnTo>
                  <a:lnTo>
                    <a:pt x="16666" y="8327"/>
                  </a:lnTo>
                  <a:lnTo>
                    <a:pt x="16643" y="8361"/>
                  </a:lnTo>
                  <a:lnTo>
                    <a:pt x="16631" y="8407"/>
                  </a:lnTo>
                  <a:lnTo>
                    <a:pt x="16631" y="8441"/>
                  </a:lnTo>
                  <a:lnTo>
                    <a:pt x="16631" y="8486"/>
                  </a:lnTo>
                  <a:lnTo>
                    <a:pt x="16643" y="8521"/>
                  </a:lnTo>
                  <a:lnTo>
                    <a:pt x="14663" y="9658"/>
                  </a:lnTo>
                  <a:lnTo>
                    <a:pt x="14629" y="9624"/>
                  </a:lnTo>
                  <a:lnTo>
                    <a:pt x="14584" y="9590"/>
                  </a:lnTo>
                  <a:lnTo>
                    <a:pt x="14527" y="9567"/>
                  </a:lnTo>
                  <a:lnTo>
                    <a:pt x="14470" y="9556"/>
                  </a:lnTo>
                  <a:lnTo>
                    <a:pt x="14413" y="9567"/>
                  </a:lnTo>
                  <a:lnTo>
                    <a:pt x="14368" y="9590"/>
                  </a:lnTo>
                  <a:lnTo>
                    <a:pt x="14322" y="9624"/>
                  </a:lnTo>
                  <a:lnTo>
                    <a:pt x="14288" y="9658"/>
                  </a:lnTo>
                  <a:lnTo>
                    <a:pt x="12297" y="8509"/>
                  </a:lnTo>
                  <a:lnTo>
                    <a:pt x="12309" y="8441"/>
                  </a:lnTo>
                  <a:lnTo>
                    <a:pt x="12297" y="8407"/>
                  </a:lnTo>
                  <a:lnTo>
                    <a:pt x="12297" y="8373"/>
                  </a:lnTo>
                  <a:lnTo>
                    <a:pt x="12252" y="8304"/>
                  </a:lnTo>
                  <a:lnTo>
                    <a:pt x="12195" y="8270"/>
                  </a:lnTo>
                  <a:lnTo>
                    <a:pt x="12127" y="8248"/>
                  </a:lnTo>
                  <a:lnTo>
                    <a:pt x="12127" y="5859"/>
                  </a:lnTo>
                  <a:lnTo>
                    <a:pt x="12195" y="5836"/>
                  </a:lnTo>
                  <a:lnTo>
                    <a:pt x="12240" y="5802"/>
                  </a:lnTo>
                  <a:lnTo>
                    <a:pt x="12275" y="5745"/>
                  </a:lnTo>
                  <a:lnTo>
                    <a:pt x="12286" y="5688"/>
                  </a:lnTo>
                  <a:lnTo>
                    <a:pt x="12275" y="5620"/>
                  </a:lnTo>
                  <a:lnTo>
                    <a:pt x="14299" y="4448"/>
                  </a:lnTo>
                  <a:lnTo>
                    <a:pt x="14334" y="4482"/>
                  </a:lnTo>
                  <a:lnTo>
                    <a:pt x="14379" y="4516"/>
                  </a:lnTo>
                  <a:lnTo>
                    <a:pt x="14425" y="4528"/>
                  </a:lnTo>
                  <a:lnTo>
                    <a:pt x="14470" y="4539"/>
                  </a:lnTo>
                  <a:lnTo>
                    <a:pt x="14527" y="4528"/>
                  </a:lnTo>
                  <a:lnTo>
                    <a:pt x="14572" y="4516"/>
                  </a:lnTo>
                  <a:lnTo>
                    <a:pt x="14607" y="4482"/>
                  </a:lnTo>
                  <a:lnTo>
                    <a:pt x="14641" y="4448"/>
                  </a:lnTo>
                  <a:close/>
                  <a:moveTo>
                    <a:pt x="19384" y="4448"/>
                  </a:moveTo>
                  <a:lnTo>
                    <a:pt x="21432" y="5620"/>
                  </a:lnTo>
                  <a:lnTo>
                    <a:pt x="21420" y="5688"/>
                  </a:lnTo>
                  <a:lnTo>
                    <a:pt x="21432" y="5745"/>
                  </a:lnTo>
                  <a:lnTo>
                    <a:pt x="21455" y="5802"/>
                  </a:lnTo>
                  <a:lnTo>
                    <a:pt x="21511" y="5836"/>
                  </a:lnTo>
                  <a:lnTo>
                    <a:pt x="21568" y="5847"/>
                  </a:lnTo>
                  <a:lnTo>
                    <a:pt x="21568" y="8259"/>
                  </a:lnTo>
                  <a:lnTo>
                    <a:pt x="21500" y="8282"/>
                  </a:lnTo>
                  <a:lnTo>
                    <a:pt x="21443" y="8316"/>
                  </a:lnTo>
                  <a:lnTo>
                    <a:pt x="21409" y="8373"/>
                  </a:lnTo>
                  <a:lnTo>
                    <a:pt x="21398" y="8441"/>
                  </a:lnTo>
                  <a:lnTo>
                    <a:pt x="21409" y="8509"/>
                  </a:lnTo>
                  <a:lnTo>
                    <a:pt x="19418" y="9658"/>
                  </a:lnTo>
                  <a:lnTo>
                    <a:pt x="19373" y="9613"/>
                  </a:lnTo>
                  <a:lnTo>
                    <a:pt x="19327" y="9578"/>
                  </a:lnTo>
                  <a:lnTo>
                    <a:pt x="19270" y="9556"/>
                  </a:lnTo>
                  <a:lnTo>
                    <a:pt x="19214" y="9544"/>
                  </a:lnTo>
                  <a:lnTo>
                    <a:pt x="19157" y="9556"/>
                  </a:lnTo>
                  <a:lnTo>
                    <a:pt x="19100" y="9578"/>
                  </a:lnTo>
                  <a:lnTo>
                    <a:pt x="19054" y="9613"/>
                  </a:lnTo>
                  <a:lnTo>
                    <a:pt x="19009" y="9658"/>
                  </a:lnTo>
                  <a:lnTo>
                    <a:pt x="17041" y="8521"/>
                  </a:lnTo>
                  <a:lnTo>
                    <a:pt x="17052" y="8475"/>
                  </a:lnTo>
                  <a:lnTo>
                    <a:pt x="17052" y="8441"/>
                  </a:lnTo>
                  <a:lnTo>
                    <a:pt x="17052" y="8407"/>
                  </a:lnTo>
                  <a:lnTo>
                    <a:pt x="17041" y="8361"/>
                  </a:lnTo>
                  <a:lnTo>
                    <a:pt x="17030" y="8327"/>
                  </a:lnTo>
                  <a:lnTo>
                    <a:pt x="17007" y="8304"/>
                  </a:lnTo>
                  <a:lnTo>
                    <a:pt x="16939" y="8259"/>
                  </a:lnTo>
                  <a:lnTo>
                    <a:pt x="16904" y="8236"/>
                  </a:lnTo>
                  <a:lnTo>
                    <a:pt x="16870" y="8236"/>
                  </a:lnTo>
                  <a:lnTo>
                    <a:pt x="16870" y="5904"/>
                  </a:lnTo>
                  <a:lnTo>
                    <a:pt x="16904" y="5893"/>
                  </a:lnTo>
                  <a:lnTo>
                    <a:pt x="16950" y="5881"/>
                  </a:lnTo>
                  <a:lnTo>
                    <a:pt x="16973" y="5859"/>
                  </a:lnTo>
                  <a:lnTo>
                    <a:pt x="17007" y="5825"/>
                  </a:lnTo>
                  <a:lnTo>
                    <a:pt x="17030" y="5802"/>
                  </a:lnTo>
                  <a:lnTo>
                    <a:pt x="17052" y="5768"/>
                  </a:lnTo>
                  <a:lnTo>
                    <a:pt x="17052" y="5722"/>
                  </a:lnTo>
                  <a:lnTo>
                    <a:pt x="17064" y="5688"/>
                  </a:lnTo>
                  <a:lnTo>
                    <a:pt x="17052" y="5643"/>
                  </a:lnTo>
                  <a:lnTo>
                    <a:pt x="17041" y="5608"/>
                  </a:lnTo>
                  <a:lnTo>
                    <a:pt x="19043" y="4448"/>
                  </a:lnTo>
                  <a:lnTo>
                    <a:pt x="19077" y="4482"/>
                  </a:lnTo>
                  <a:lnTo>
                    <a:pt x="19111" y="4516"/>
                  </a:lnTo>
                  <a:lnTo>
                    <a:pt x="19157" y="4528"/>
                  </a:lnTo>
                  <a:lnTo>
                    <a:pt x="19214" y="4539"/>
                  </a:lnTo>
                  <a:lnTo>
                    <a:pt x="19259" y="4528"/>
                  </a:lnTo>
                  <a:lnTo>
                    <a:pt x="19316" y="4516"/>
                  </a:lnTo>
                  <a:lnTo>
                    <a:pt x="19350" y="4482"/>
                  </a:lnTo>
                  <a:lnTo>
                    <a:pt x="19384" y="4448"/>
                  </a:lnTo>
                  <a:close/>
                  <a:moveTo>
                    <a:pt x="17018" y="8555"/>
                  </a:moveTo>
                  <a:lnTo>
                    <a:pt x="18986" y="9692"/>
                  </a:lnTo>
                  <a:lnTo>
                    <a:pt x="18975" y="9738"/>
                  </a:lnTo>
                  <a:lnTo>
                    <a:pt x="18975" y="9795"/>
                  </a:lnTo>
                  <a:lnTo>
                    <a:pt x="18975" y="9840"/>
                  </a:lnTo>
                  <a:lnTo>
                    <a:pt x="18986" y="9874"/>
                  </a:lnTo>
                  <a:lnTo>
                    <a:pt x="19009" y="9920"/>
                  </a:lnTo>
                  <a:lnTo>
                    <a:pt x="19032" y="9954"/>
                  </a:lnTo>
                  <a:lnTo>
                    <a:pt x="19066" y="9988"/>
                  </a:lnTo>
                  <a:lnTo>
                    <a:pt x="19111" y="10011"/>
                  </a:lnTo>
                  <a:lnTo>
                    <a:pt x="19145" y="10022"/>
                  </a:lnTo>
                  <a:lnTo>
                    <a:pt x="19191" y="10033"/>
                  </a:lnTo>
                  <a:lnTo>
                    <a:pt x="19191" y="12377"/>
                  </a:lnTo>
                  <a:lnTo>
                    <a:pt x="19134" y="12388"/>
                  </a:lnTo>
                  <a:lnTo>
                    <a:pt x="19088" y="12434"/>
                  </a:lnTo>
                  <a:lnTo>
                    <a:pt x="19054" y="12479"/>
                  </a:lnTo>
                  <a:lnTo>
                    <a:pt x="19043" y="12547"/>
                  </a:lnTo>
                  <a:lnTo>
                    <a:pt x="19054" y="12604"/>
                  </a:lnTo>
                  <a:lnTo>
                    <a:pt x="17018" y="13776"/>
                  </a:lnTo>
                  <a:lnTo>
                    <a:pt x="16984" y="13742"/>
                  </a:lnTo>
                  <a:lnTo>
                    <a:pt x="16950" y="13708"/>
                  </a:lnTo>
                  <a:lnTo>
                    <a:pt x="16893" y="13685"/>
                  </a:lnTo>
                  <a:lnTo>
                    <a:pt x="16791" y="13685"/>
                  </a:lnTo>
                  <a:lnTo>
                    <a:pt x="16745" y="13708"/>
                  </a:lnTo>
                  <a:lnTo>
                    <a:pt x="16700" y="13742"/>
                  </a:lnTo>
                  <a:lnTo>
                    <a:pt x="16666" y="13776"/>
                  </a:lnTo>
                  <a:lnTo>
                    <a:pt x="14652" y="12604"/>
                  </a:lnTo>
                  <a:lnTo>
                    <a:pt x="14663" y="12547"/>
                  </a:lnTo>
                  <a:lnTo>
                    <a:pt x="14652" y="12479"/>
                  </a:lnTo>
                  <a:lnTo>
                    <a:pt x="14618" y="12422"/>
                  </a:lnTo>
                  <a:lnTo>
                    <a:pt x="14561" y="12377"/>
                  </a:lnTo>
                  <a:lnTo>
                    <a:pt x="14504" y="12354"/>
                  </a:lnTo>
                  <a:lnTo>
                    <a:pt x="14504" y="10022"/>
                  </a:lnTo>
                  <a:lnTo>
                    <a:pt x="14538" y="10011"/>
                  </a:lnTo>
                  <a:lnTo>
                    <a:pt x="14584" y="9988"/>
                  </a:lnTo>
                  <a:lnTo>
                    <a:pt x="14618" y="9965"/>
                  </a:lnTo>
                  <a:lnTo>
                    <a:pt x="14641" y="9942"/>
                  </a:lnTo>
                  <a:lnTo>
                    <a:pt x="14663" y="9908"/>
                  </a:lnTo>
                  <a:lnTo>
                    <a:pt x="14686" y="9874"/>
                  </a:lnTo>
                  <a:lnTo>
                    <a:pt x="14698" y="9829"/>
                  </a:lnTo>
                  <a:lnTo>
                    <a:pt x="14698" y="9795"/>
                  </a:lnTo>
                  <a:lnTo>
                    <a:pt x="14698" y="9749"/>
                  </a:lnTo>
                  <a:lnTo>
                    <a:pt x="14686" y="9704"/>
                  </a:lnTo>
                  <a:lnTo>
                    <a:pt x="16666" y="8555"/>
                  </a:lnTo>
                  <a:lnTo>
                    <a:pt x="16700" y="8600"/>
                  </a:lnTo>
                  <a:lnTo>
                    <a:pt x="16745" y="8634"/>
                  </a:lnTo>
                  <a:lnTo>
                    <a:pt x="16791" y="8646"/>
                  </a:lnTo>
                  <a:lnTo>
                    <a:pt x="16848" y="8657"/>
                  </a:lnTo>
                  <a:lnTo>
                    <a:pt x="16893" y="8646"/>
                  </a:lnTo>
                  <a:lnTo>
                    <a:pt x="16950" y="8634"/>
                  </a:lnTo>
                  <a:lnTo>
                    <a:pt x="16995" y="8600"/>
                  </a:lnTo>
                  <a:lnTo>
                    <a:pt x="17018" y="8555"/>
                  </a:lnTo>
                  <a:close/>
                  <a:moveTo>
                    <a:pt x="21739" y="8543"/>
                  </a:moveTo>
                  <a:lnTo>
                    <a:pt x="23798" y="9726"/>
                  </a:lnTo>
                  <a:lnTo>
                    <a:pt x="23787" y="9795"/>
                  </a:lnTo>
                  <a:lnTo>
                    <a:pt x="23798" y="9851"/>
                  </a:lnTo>
                  <a:lnTo>
                    <a:pt x="23821" y="9908"/>
                  </a:lnTo>
                  <a:lnTo>
                    <a:pt x="23878" y="9942"/>
                  </a:lnTo>
                  <a:lnTo>
                    <a:pt x="23934" y="9965"/>
                  </a:lnTo>
                  <a:lnTo>
                    <a:pt x="23934" y="12309"/>
                  </a:lnTo>
                  <a:lnTo>
                    <a:pt x="23889" y="12320"/>
                  </a:lnTo>
                  <a:lnTo>
                    <a:pt x="23843" y="12331"/>
                  </a:lnTo>
                  <a:lnTo>
                    <a:pt x="23809" y="12354"/>
                  </a:lnTo>
                  <a:lnTo>
                    <a:pt x="23775" y="12388"/>
                  </a:lnTo>
                  <a:lnTo>
                    <a:pt x="23752" y="12422"/>
                  </a:lnTo>
                  <a:lnTo>
                    <a:pt x="23730" y="12456"/>
                  </a:lnTo>
                  <a:lnTo>
                    <a:pt x="23718" y="12502"/>
                  </a:lnTo>
                  <a:lnTo>
                    <a:pt x="23718" y="12547"/>
                  </a:lnTo>
                  <a:lnTo>
                    <a:pt x="23718" y="12593"/>
                  </a:lnTo>
                  <a:lnTo>
                    <a:pt x="23730" y="12638"/>
                  </a:lnTo>
                  <a:lnTo>
                    <a:pt x="21750" y="13787"/>
                  </a:lnTo>
                  <a:lnTo>
                    <a:pt x="21716" y="13753"/>
                  </a:lnTo>
                  <a:lnTo>
                    <a:pt x="21682" y="13719"/>
                  </a:lnTo>
                  <a:lnTo>
                    <a:pt x="21637" y="13708"/>
                  </a:lnTo>
                  <a:lnTo>
                    <a:pt x="21580" y="13696"/>
                  </a:lnTo>
                  <a:lnTo>
                    <a:pt x="21534" y="13708"/>
                  </a:lnTo>
                  <a:lnTo>
                    <a:pt x="21489" y="13719"/>
                  </a:lnTo>
                  <a:lnTo>
                    <a:pt x="21455" y="13742"/>
                  </a:lnTo>
                  <a:lnTo>
                    <a:pt x="21420" y="13776"/>
                  </a:lnTo>
                  <a:lnTo>
                    <a:pt x="19373" y="12604"/>
                  </a:lnTo>
                  <a:lnTo>
                    <a:pt x="19384" y="12547"/>
                  </a:lnTo>
                  <a:lnTo>
                    <a:pt x="19373" y="12491"/>
                  </a:lnTo>
                  <a:lnTo>
                    <a:pt x="19350" y="12434"/>
                  </a:lnTo>
                  <a:lnTo>
                    <a:pt x="19293" y="12400"/>
                  </a:lnTo>
                  <a:lnTo>
                    <a:pt x="19236" y="12377"/>
                  </a:lnTo>
                  <a:lnTo>
                    <a:pt x="19236" y="10033"/>
                  </a:lnTo>
                  <a:lnTo>
                    <a:pt x="19282" y="10022"/>
                  </a:lnTo>
                  <a:lnTo>
                    <a:pt x="19327" y="9999"/>
                  </a:lnTo>
                  <a:lnTo>
                    <a:pt x="19361" y="9977"/>
                  </a:lnTo>
                  <a:lnTo>
                    <a:pt x="19396" y="9954"/>
                  </a:lnTo>
                  <a:lnTo>
                    <a:pt x="19418" y="9920"/>
                  </a:lnTo>
                  <a:lnTo>
                    <a:pt x="19441" y="9874"/>
                  </a:lnTo>
                  <a:lnTo>
                    <a:pt x="19452" y="9840"/>
                  </a:lnTo>
                  <a:lnTo>
                    <a:pt x="19452" y="9795"/>
                  </a:lnTo>
                  <a:lnTo>
                    <a:pt x="19452" y="9738"/>
                  </a:lnTo>
                  <a:lnTo>
                    <a:pt x="19441" y="9692"/>
                  </a:lnTo>
                  <a:lnTo>
                    <a:pt x="21432" y="8543"/>
                  </a:lnTo>
                  <a:lnTo>
                    <a:pt x="21455" y="8577"/>
                  </a:lnTo>
                  <a:lnTo>
                    <a:pt x="21500" y="8600"/>
                  </a:lnTo>
                  <a:lnTo>
                    <a:pt x="21534" y="8623"/>
                  </a:lnTo>
                  <a:lnTo>
                    <a:pt x="21625" y="8623"/>
                  </a:lnTo>
                  <a:lnTo>
                    <a:pt x="21671" y="8600"/>
                  </a:lnTo>
                  <a:lnTo>
                    <a:pt x="21705" y="8577"/>
                  </a:lnTo>
                  <a:lnTo>
                    <a:pt x="21739" y="8543"/>
                  </a:lnTo>
                  <a:close/>
                  <a:moveTo>
                    <a:pt x="9909" y="12661"/>
                  </a:moveTo>
                  <a:lnTo>
                    <a:pt x="11911" y="13821"/>
                  </a:lnTo>
                  <a:lnTo>
                    <a:pt x="11899" y="13856"/>
                  </a:lnTo>
                  <a:lnTo>
                    <a:pt x="11899" y="13901"/>
                  </a:lnTo>
                  <a:lnTo>
                    <a:pt x="11899" y="13935"/>
                  </a:lnTo>
                  <a:lnTo>
                    <a:pt x="11911" y="13969"/>
                  </a:lnTo>
                  <a:lnTo>
                    <a:pt x="11922" y="14003"/>
                  </a:lnTo>
                  <a:lnTo>
                    <a:pt x="11945" y="14038"/>
                  </a:lnTo>
                  <a:lnTo>
                    <a:pt x="12013" y="14083"/>
                  </a:lnTo>
                  <a:lnTo>
                    <a:pt x="12047" y="14094"/>
                  </a:lnTo>
                  <a:lnTo>
                    <a:pt x="12081" y="14106"/>
                  </a:lnTo>
                  <a:lnTo>
                    <a:pt x="12081" y="16472"/>
                  </a:lnTo>
                  <a:lnTo>
                    <a:pt x="12024" y="16495"/>
                  </a:lnTo>
                  <a:lnTo>
                    <a:pt x="11967" y="16529"/>
                  </a:lnTo>
                  <a:lnTo>
                    <a:pt x="11933" y="16586"/>
                  </a:lnTo>
                  <a:lnTo>
                    <a:pt x="11922" y="16654"/>
                  </a:lnTo>
                  <a:lnTo>
                    <a:pt x="11933" y="16711"/>
                  </a:lnTo>
                  <a:lnTo>
                    <a:pt x="9954" y="17848"/>
                  </a:lnTo>
                  <a:lnTo>
                    <a:pt x="9920" y="17803"/>
                  </a:lnTo>
                  <a:lnTo>
                    <a:pt x="9863" y="17769"/>
                  </a:lnTo>
                  <a:lnTo>
                    <a:pt x="9806" y="17735"/>
                  </a:lnTo>
                  <a:lnTo>
                    <a:pt x="9670" y="17735"/>
                  </a:lnTo>
                  <a:lnTo>
                    <a:pt x="9601" y="17757"/>
                  </a:lnTo>
                  <a:lnTo>
                    <a:pt x="9545" y="17803"/>
                  </a:lnTo>
                  <a:lnTo>
                    <a:pt x="9510" y="17848"/>
                  </a:lnTo>
                  <a:lnTo>
                    <a:pt x="7611" y="16756"/>
                  </a:lnTo>
                  <a:lnTo>
                    <a:pt x="7622" y="16711"/>
                  </a:lnTo>
                  <a:lnTo>
                    <a:pt x="7633" y="16654"/>
                  </a:lnTo>
                  <a:lnTo>
                    <a:pt x="7622" y="16597"/>
                  </a:lnTo>
                  <a:lnTo>
                    <a:pt x="7611" y="16552"/>
                  </a:lnTo>
                  <a:lnTo>
                    <a:pt x="7588" y="16506"/>
                  </a:lnTo>
                  <a:lnTo>
                    <a:pt x="7565" y="16472"/>
                  </a:lnTo>
                  <a:lnTo>
                    <a:pt x="7520" y="16438"/>
                  </a:lnTo>
                  <a:lnTo>
                    <a:pt x="7486" y="16415"/>
                  </a:lnTo>
                  <a:lnTo>
                    <a:pt x="7440" y="16392"/>
                  </a:lnTo>
                  <a:lnTo>
                    <a:pt x="7383" y="16392"/>
                  </a:lnTo>
                  <a:lnTo>
                    <a:pt x="7383" y="14094"/>
                  </a:lnTo>
                  <a:lnTo>
                    <a:pt x="7451" y="14072"/>
                  </a:lnTo>
                  <a:lnTo>
                    <a:pt x="7508" y="14026"/>
                  </a:lnTo>
                  <a:lnTo>
                    <a:pt x="7554" y="13969"/>
                  </a:lnTo>
                  <a:lnTo>
                    <a:pt x="7565" y="13935"/>
                  </a:lnTo>
                  <a:lnTo>
                    <a:pt x="7565" y="13901"/>
                  </a:lnTo>
                  <a:lnTo>
                    <a:pt x="7554" y="13856"/>
                  </a:lnTo>
                  <a:lnTo>
                    <a:pt x="7554" y="13821"/>
                  </a:lnTo>
                  <a:lnTo>
                    <a:pt x="9556" y="12661"/>
                  </a:lnTo>
                  <a:lnTo>
                    <a:pt x="9590" y="12707"/>
                  </a:lnTo>
                  <a:lnTo>
                    <a:pt x="9636" y="12729"/>
                  </a:lnTo>
                  <a:lnTo>
                    <a:pt x="9681" y="12752"/>
                  </a:lnTo>
                  <a:lnTo>
                    <a:pt x="9783" y="12752"/>
                  </a:lnTo>
                  <a:lnTo>
                    <a:pt x="9829" y="12729"/>
                  </a:lnTo>
                  <a:lnTo>
                    <a:pt x="9874" y="12695"/>
                  </a:lnTo>
                  <a:lnTo>
                    <a:pt x="9909" y="12661"/>
                  </a:lnTo>
                  <a:close/>
                  <a:moveTo>
                    <a:pt x="14629" y="12650"/>
                  </a:moveTo>
                  <a:lnTo>
                    <a:pt x="16643" y="13810"/>
                  </a:lnTo>
                  <a:lnTo>
                    <a:pt x="16631" y="13856"/>
                  </a:lnTo>
                  <a:lnTo>
                    <a:pt x="16631" y="13901"/>
                  </a:lnTo>
                  <a:lnTo>
                    <a:pt x="16631" y="13935"/>
                  </a:lnTo>
                  <a:lnTo>
                    <a:pt x="16643" y="13969"/>
                  </a:lnTo>
                  <a:lnTo>
                    <a:pt x="16666" y="14003"/>
                  </a:lnTo>
                  <a:lnTo>
                    <a:pt x="16688" y="14038"/>
                  </a:lnTo>
                  <a:lnTo>
                    <a:pt x="16711" y="14060"/>
                  </a:lnTo>
                  <a:lnTo>
                    <a:pt x="16745" y="14083"/>
                  </a:lnTo>
                  <a:lnTo>
                    <a:pt x="16779" y="14094"/>
                  </a:lnTo>
                  <a:lnTo>
                    <a:pt x="16825" y="14106"/>
                  </a:lnTo>
                  <a:lnTo>
                    <a:pt x="16825" y="16449"/>
                  </a:lnTo>
                  <a:lnTo>
                    <a:pt x="16791" y="16449"/>
                  </a:lnTo>
                  <a:lnTo>
                    <a:pt x="16745" y="16461"/>
                  </a:lnTo>
                  <a:lnTo>
                    <a:pt x="16711" y="16483"/>
                  </a:lnTo>
                  <a:lnTo>
                    <a:pt x="16688" y="16506"/>
                  </a:lnTo>
                  <a:lnTo>
                    <a:pt x="16666" y="16540"/>
                  </a:lnTo>
                  <a:lnTo>
                    <a:pt x="16643" y="16574"/>
                  </a:lnTo>
                  <a:lnTo>
                    <a:pt x="16631" y="16608"/>
                  </a:lnTo>
                  <a:lnTo>
                    <a:pt x="16631" y="16654"/>
                  </a:lnTo>
                  <a:lnTo>
                    <a:pt x="16631" y="16688"/>
                  </a:lnTo>
                  <a:lnTo>
                    <a:pt x="16643" y="16734"/>
                  </a:lnTo>
                  <a:lnTo>
                    <a:pt x="14629" y="17894"/>
                  </a:lnTo>
                  <a:lnTo>
                    <a:pt x="14607" y="17860"/>
                  </a:lnTo>
                  <a:lnTo>
                    <a:pt x="14561" y="17826"/>
                  </a:lnTo>
                  <a:lnTo>
                    <a:pt x="14516" y="17814"/>
                  </a:lnTo>
                  <a:lnTo>
                    <a:pt x="14470" y="17803"/>
                  </a:lnTo>
                  <a:lnTo>
                    <a:pt x="14425" y="17814"/>
                  </a:lnTo>
                  <a:lnTo>
                    <a:pt x="14379" y="17826"/>
                  </a:lnTo>
                  <a:lnTo>
                    <a:pt x="14345" y="17860"/>
                  </a:lnTo>
                  <a:lnTo>
                    <a:pt x="14311" y="17894"/>
                  </a:lnTo>
                  <a:lnTo>
                    <a:pt x="12275" y="16711"/>
                  </a:lnTo>
                  <a:lnTo>
                    <a:pt x="12286" y="16654"/>
                  </a:lnTo>
                  <a:lnTo>
                    <a:pt x="12275" y="16586"/>
                  </a:lnTo>
                  <a:lnTo>
                    <a:pt x="12240" y="16540"/>
                  </a:lnTo>
                  <a:lnTo>
                    <a:pt x="12184" y="16495"/>
                  </a:lnTo>
                  <a:lnTo>
                    <a:pt x="12127" y="16472"/>
                  </a:lnTo>
                  <a:lnTo>
                    <a:pt x="12127" y="14094"/>
                  </a:lnTo>
                  <a:lnTo>
                    <a:pt x="12161" y="14094"/>
                  </a:lnTo>
                  <a:lnTo>
                    <a:pt x="12195" y="14072"/>
                  </a:lnTo>
                  <a:lnTo>
                    <a:pt x="12252" y="14038"/>
                  </a:lnTo>
                  <a:lnTo>
                    <a:pt x="12297" y="13969"/>
                  </a:lnTo>
                  <a:lnTo>
                    <a:pt x="12309" y="13935"/>
                  </a:lnTo>
                  <a:lnTo>
                    <a:pt x="12309" y="13901"/>
                  </a:lnTo>
                  <a:lnTo>
                    <a:pt x="12309" y="13856"/>
                  </a:lnTo>
                  <a:lnTo>
                    <a:pt x="12297" y="13821"/>
                  </a:lnTo>
                  <a:lnTo>
                    <a:pt x="14311" y="12650"/>
                  </a:lnTo>
                  <a:lnTo>
                    <a:pt x="14345" y="12684"/>
                  </a:lnTo>
                  <a:lnTo>
                    <a:pt x="14379" y="12718"/>
                  </a:lnTo>
                  <a:lnTo>
                    <a:pt x="14425" y="12729"/>
                  </a:lnTo>
                  <a:lnTo>
                    <a:pt x="14470" y="12741"/>
                  </a:lnTo>
                  <a:lnTo>
                    <a:pt x="14527" y="12729"/>
                  </a:lnTo>
                  <a:lnTo>
                    <a:pt x="14561" y="12718"/>
                  </a:lnTo>
                  <a:lnTo>
                    <a:pt x="14607" y="12684"/>
                  </a:lnTo>
                  <a:lnTo>
                    <a:pt x="14629" y="12650"/>
                  </a:lnTo>
                  <a:close/>
                  <a:moveTo>
                    <a:pt x="12252" y="16745"/>
                  </a:moveTo>
                  <a:lnTo>
                    <a:pt x="14288" y="17928"/>
                  </a:lnTo>
                  <a:lnTo>
                    <a:pt x="14288" y="17962"/>
                  </a:lnTo>
                  <a:lnTo>
                    <a:pt x="14277" y="17996"/>
                  </a:lnTo>
                  <a:lnTo>
                    <a:pt x="14288" y="18042"/>
                  </a:lnTo>
                  <a:lnTo>
                    <a:pt x="14288" y="18076"/>
                  </a:lnTo>
                  <a:lnTo>
                    <a:pt x="14334" y="18133"/>
                  </a:lnTo>
                  <a:lnTo>
                    <a:pt x="14390" y="18167"/>
                  </a:lnTo>
                  <a:lnTo>
                    <a:pt x="14459" y="18190"/>
                  </a:lnTo>
                  <a:lnTo>
                    <a:pt x="14459" y="20556"/>
                  </a:lnTo>
                  <a:lnTo>
                    <a:pt x="14413" y="20567"/>
                  </a:lnTo>
                  <a:lnTo>
                    <a:pt x="14379" y="20578"/>
                  </a:lnTo>
                  <a:lnTo>
                    <a:pt x="14322" y="20624"/>
                  </a:lnTo>
                  <a:lnTo>
                    <a:pt x="14299" y="20647"/>
                  </a:lnTo>
                  <a:lnTo>
                    <a:pt x="14288" y="20681"/>
                  </a:lnTo>
                  <a:lnTo>
                    <a:pt x="14277" y="20715"/>
                  </a:lnTo>
                  <a:lnTo>
                    <a:pt x="14265" y="20760"/>
                  </a:lnTo>
                  <a:lnTo>
                    <a:pt x="14277" y="20795"/>
                  </a:lnTo>
                  <a:lnTo>
                    <a:pt x="14288" y="20829"/>
                  </a:lnTo>
                  <a:lnTo>
                    <a:pt x="12286" y="21989"/>
                  </a:lnTo>
                  <a:lnTo>
                    <a:pt x="12252" y="21943"/>
                  </a:lnTo>
                  <a:lnTo>
                    <a:pt x="12206" y="21909"/>
                  </a:lnTo>
                  <a:lnTo>
                    <a:pt x="12161" y="21898"/>
                  </a:lnTo>
                  <a:lnTo>
                    <a:pt x="12104" y="21887"/>
                  </a:lnTo>
                  <a:lnTo>
                    <a:pt x="12047" y="21887"/>
                  </a:lnTo>
                  <a:lnTo>
                    <a:pt x="12002" y="21909"/>
                  </a:lnTo>
                  <a:lnTo>
                    <a:pt x="11956" y="21943"/>
                  </a:lnTo>
                  <a:lnTo>
                    <a:pt x="11922" y="21978"/>
                  </a:lnTo>
                  <a:lnTo>
                    <a:pt x="9931" y="20840"/>
                  </a:lnTo>
                  <a:lnTo>
                    <a:pt x="9943" y="20795"/>
                  </a:lnTo>
                  <a:lnTo>
                    <a:pt x="9954" y="20760"/>
                  </a:lnTo>
                  <a:lnTo>
                    <a:pt x="9943" y="20715"/>
                  </a:lnTo>
                  <a:lnTo>
                    <a:pt x="9931" y="20681"/>
                  </a:lnTo>
                  <a:lnTo>
                    <a:pt x="9920" y="20647"/>
                  </a:lnTo>
                  <a:lnTo>
                    <a:pt x="9897" y="20613"/>
                  </a:lnTo>
                  <a:lnTo>
                    <a:pt x="9863" y="20590"/>
                  </a:lnTo>
                  <a:lnTo>
                    <a:pt x="9829" y="20567"/>
                  </a:lnTo>
                  <a:lnTo>
                    <a:pt x="9795" y="20544"/>
                  </a:lnTo>
                  <a:lnTo>
                    <a:pt x="9761" y="20544"/>
                  </a:lnTo>
                  <a:lnTo>
                    <a:pt x="9761" y="18269"/>
                  </a:lnTo>
                  <a:lnTo>
                    <a:pt x="9806" y="18258"/>
                  </a:lnTo>
                  <a:lnTo>
                    <a:pt x="9852" y="18235"/>
                  </a:lnTo>
                  <a:lnTo>
                    <a:pt x="9897" y="18212"/>
                  </a:lnTo>
                  <a:lnTo>
                    <a:pt x="9931" y="18178"/>
                  </a:lnTo>
                  <a:lnTo>
                    <a:pt x="9965" y="18144"/>
                  </a:lnTo>
                  <a:lnTo>
                    <a:pt x="9988" y="18099"/>
                  </a:lnTo>
                  <a:lnTo>
                    <a:pt x="10000" y="18053"/>
                  </a:lnTo>
                  <a:lnTo>
                    <a:pt x="10000" y="17996"/>
                  </a:lnTo>
                  <a:lnTo>
                    <a:pt x="10000" y="17939"/>
                  </a:lnTo>
                  <a:lnTo>
                    <a:pt x="9977" y="17894"/>
                  </a:lnTo>
                  <a:lnTo>
                    <a:pt x="11956" y="16756"/>
                  </a:lnTo>
                  <a:lnTo>
                    <a:pt x="11979" y="16790"/>
                  </a:lnTo>
                  <a:lnTo>
                    <a:pt x="12013" y="16813"/>
                  </a:lnTo>
                  <a:lnTo>
                    <a:pt x="12058" y="16825"/>
                  </a:lnTo>
                  <a:lnTo>
                    <a:pt x="12104" y="16836"/>
                  </a:lnTo>
                  <a:lnTo>
                    <a:pt x="12149" y="16825"/>
                  </a:lnTo>
                  <a:lnTo>
                    <a:pt x="12184" y="16813"/>
                  </a:lnTo>
                  <a:lnTo>
                    <a:pt x="12229" y="16779"/>
                  </a:lnTo>
                  <a:lnTo>
                    <a:pt x="12252" y="16745"/>
                  </a:lnTo>
                  <a:close/>
                  <a:moveTo>
                    <a:pt x="2776" y="16756"/>
                  </a:moveTo>
                  <a:lnTo>
                    <a:pt x="4790" y="17917"/>
                  </a:lnTo>
                  <a:lnTo>
                    <a:pt x="4767" y="17951"/>
                  </a:lnTo>
                  <a:lnTo>
                    <a:pt x="4767" y="17996"/>
                  </a:lnTo>
                  <a:lnTo>
                    <a:pt x="4767" y="18042"/>
                  </a:lnTo>
                  <a:lnTo>
                    <a:pt x="4778" y="18087"/>
                  </a:lnTo>
                  <a:lnTo>
                    <a:pt x="4801" y="18121"/>
                  </a:lnTo>
                  <a:lnTo>
                    <a:pt x="4824" y="18155"/>
                  </a:lnTo>
                  <a:lnTo>
                    <a:pt x="4858" y="18178"/>
                  </a:lnTo>
                  <a:lnTo>
                    <a:pt x="4892" y="18201"/>
                  </a:lnTo>
                  <a:lnTo>
                    <a:pt x="4926" y="18212"/>
                  </a:lnTo>
                  <a:lnTo>
                    <a:pt x="4972" y="18224"/>
                  </a:lnTo>
                  <a:lnTo>
                    <a:pt x="4972" y="20567"/>
                  </a:lnTo>
                  <a:lnTo>
                    <a:pt x="4903" y="20590"/>
                  </a:lnTo>
                  <a:lnTo>
                    <a:pt x="4858" y="20635"/>
                  </a:lnTo>
                  <a:lnTo>
                    <a:pt x="4812" y="20692"/>
                  </a:lnTo>
                  <a:lnTo>
                    <a:pt x="4801" y="20760"/>
                  </a:lnTo>
                  <a:lnTo>
                    <a:pt x="4812" y="20817"/>
                  </a:lnTo>
                  <a:lnTo>
                    <a:pt x="2765" y="22000"/>
                  </a:lnTo>
                  <a:lnTo>
                    <a:pt x="2742" y="21978"/>
                  </a:lnTo>
                  <a:lnTo>
                    <a:pt x="2708" y="21943"/>
                  </a:lnTo>
                  <a:lnTo>
                    <a:pt x="2662" y="21932"/>
                  </a:lnTo>
                  <a:lnTo>
                    <a:pt x="2583" y="21932"/>
                  </a:lnTo>
                  <a:lnTo>
                    <a:pt x="2537" y="21943"/>
                  </a:lnTo>
                  <a:lnTo>
                    <a:pt x="2503" y="21978"/>
                  </a:lnTo>
                  <a:lnTo>
                    <a:pt x="2480" y="22000"/>
                  </a:lnTo>
                  <a:lnTo>
                    <a:pt x="490" y="20851"/>
                  </a:lnTo>
                  <a:lnTo>
                    <a:pt x="501" y="20806"/>
                  </a:lnTo>
                  <a:lnTo>
                    <a:pt x="501" y="20760"/>
                  </a:lnTo>
                  <a:lnTo>
                    <a:pt x="501" y="20715"/>
                  </a:lnTo>
                  <a:lnTo>
                    <a:pt x="490" y="20669"/>
                  </a:lnTo>
                  <a:lnTo>
                    <a:pt x="467" y="20624"/>
                  </a:lnTo>
                  <a:lnTo>
                    <a:pt x="433" y="20590"/>
                  </a:lnTo>
                  <a:lnTo>
                    <a:pt x="410" y="20556"/>
                  </a:lnTo>
                  <a:lnTo>
                    <a:pt x="365" y="20533"/>
                  </a:lnTo>
                  <a:lnTo>
                    <a:pt x="319" y="20522"/>
                  </a:lnTo>
                  <a:lnTo>
                    <a:pt x="274" y="20510"/>
                  </a:lnTo>
                  <a:lnTo>
                    <a:pt x="274" y="18212"/>
                  </a:lnTo>
                  <a:lnTo>
                    <a:pt x="319" y="18212"/>
                  </a:lnTo>
                  <a:lnTo>
                    <a:pt x="353" y="18190"/>
                  </a:lnTo>
                  <a:lnTo>
                    <a:pt x="387" y="18167"/>
                  </a:lnTo>
                  <a:lnTo>
                    <a:pt x="410" y="18144"/>
                  </a:lnTo>
                  <a:lnTo>
                    <a:pt x="444" y="18110"/>
                  </a:lnTo>
                  <a:lnTo>
                    <a:pt x="456" y="18076"/>
                  </a:lnTo>
                  <a:lnTo>
                    <a:pt x="467" y="18042"/>
                  </a:lnTo>
                  <a:lnTo>
                    <a:pt x="467" y="17996"/>
                  </a:lnTo>
                  <a:lnTo>
                    <a:pt x="467" y="17962"/>
                  </a:lnTo>
                  <a:lnTo>
                    <a:pt x="456" y="17917"/>
                  </a:lnTo>
                  <a:lnTo>
                    <a:pt x="2469" y="16756"/>
                  </a:lnTo>
                  <a:lnTo>
                    <a:pt x="2492" y="16790"/>
                  </a:lnTo>
                  <a:lnTo>
                    <a:pt x="2537" y="16825"/>
                  </a:lnTo>
                  <a:lnTo>
                    <a:pt x="2571" y="16836"/>
                  </a:lnTo>
                  <a:lnTo>
                    <a:pt x="2628" y="16847"/>
                  </a:lnTo>
                  <a:lnTo>
                    <a:pt x="2674" y="16836"/>
                  </a:lnTo>
                  <a:lnTo>
                    <a:pt x="2719" y="16825"/>
                  </a:lnTo>
                  <a:lnTo>
                    <a:pt x="2753" y="16790"/>
                  </a:lnTo>
                  <a:lnTo>
                    <a:pt x="2776" y="16756"/>
                  </a:lnTo>
                  <a:close/>
                  <a:moveTo>
                    <a:pt x="7588" y="16790"/>
                  </a:moveTo>
                  <a:lnTo>
                    <a:pt x="9488" y="17894"/>
                  </a:lnTo>
                  <a:lnTo>
                    <a:pt x="9465" y="17939"/>
                  </a:lnTo>
                  <a:lnTo>
                    <a:pt x="9465" y="17996"/>
                  </a:lnTo>
                  <a:lnTo>
                    <a:pt x="9465" y="18053"/>
                  </a:lnTo>
                  <a:lnTo>
                    <a:pt x="9488" y="18099"/>
                  </a:lnTo>
                  <a:lnTo>
                    <a:pt x="9510" y="18144"/>
                  </a:lnTo>
                  <a:lnTo>
                    <a:pt x="9533" y="18190"/>
                  </a:lnTo>
                  <a:lnTo>
                    <a:pt x="9567" y="18212"/>
                  </a:lnTo>
                  <a:lnTo>
                    <a:pt x="9613" y="18246"/>
                  </a:lnTo>
                  <a:lnTo>
                    <a:pt x="9658" y="18258"/>
                  </a:lnTo>
                  <a:lnTo>
                    <a:pt x="9715" y="18269"/>
                  </a:lnTo>
                  <a:lnTo>
                    <a:pt x="9715" y="20544"/>
                  </a:lnTo>
                  <a:lnTo>
                    <a:pt x="9670" y="20544"/>
                  </a:lnTo>
                  <a:lnTo>
                    <a:pt x="9636" y="20567"/>
                  </a:lnTo>
                  <a:lnTo>
                    <a:pt x="9601" y="20578"/>
                  </a:lnTo>
                  <a:lnTo>
                    <a:pt x="9567" y="20613"/>
                  </a:lnTo>
                  <a:lnTo>
                    <a:pt x="9545" y="20647"/>
                  </a:lnTo>
                  <a:lnTo>
                    <a:pt x="9533" y="20681"/>
                  </a:lnTo>
                  <a:lnTo>
                    <a:pt x="9522" y="20715"/>
                  </a:lnTo>
                  <a:lnTo>
                    <a:pt x="9510" y="20760"/>
                  </a:lnTo>
                  <a:lnTo>
                    <a:pt x="9522" y="20795"/>
                  </a:lnTo>
                  <a:lnTo>
                    <a:pt x="9533" y="20840"/>
                  </a:lnTo>
                  <a:lnTo>
                    <a:pt x="7508" y="22012"/>
                  </a:lnTo>
                  <a:lnTo>
                    <a:pt x="7486" y="21978"/>
                  </a:lnTo>
                  <a:lnTo>
                    <a:pt x="7451" y="21955"/>
                  </a:lnTo>
                  <a:lnTo>
                    <a:pt x="7406" y="21932"/>
                  </a:lnTo>
                  <a:lnTo>
                    <a:pt x="7315" y="21932"/>
                  </a:lnTo>
                  <a:lnTo>
                    <a:pt x="7281" y="21955"/>
                  </a:lnTo>
                  <a:lnTo>
                    <a:pt x="7247" y="21978"/>
                  </a:lnTo>
                  <a:lnTo>
                    <a:pt x="7224" y="22000"/>
                  </a:lnTo>
                  <a:lnTo>
                    <a:pt x="5165" y="20817"/>
                  </a:lnTo>
                  <a:lnTo>
                    <a:pt x="5176" y="20760"/>
                  </a:lnTo>
                  <a:lnTo>
                    <a:pt x="5165" y="20692"/>
                  </a:lnTo>
                  <a:lnTo>
                    <a:pt x="5131" y="20635"/>
                  </a:lnTo>
                  <a:lnTo>
                    <a:pt x="5085" y="20590"/>
                  </a:lnTo>
                  <a:lnTo>
                    <a:pt x="5017" y="20567"/>
                  </a:lnTo>
                  <a:lnTo>
                    <a:pt x="5017" y="18224"/>
                  </a:lnTo>
                  <a:lnTo>
                    <a:pt x="5063" y="18212"/>
                  </a:lnTo>
                  <a:lnTo>
                    <a:pt x="5097" y="18201"/>
                  </a:lnTo>
                  <a:lnTo>
                    <a:pt x="5131" y="18178"/>
                  </a:lnTo>
                  <a:lnTo>
                    <a:pt x="5165" y="18144"/>
                  </a:lnTo>
                  <a:lnTo>
                    <a:pt x="5188" y="18121"/>
                  </a:lnTo>
                  <a:lnTo>
                    <a:pt x="5199" y="18076"/>
                  </a:lnTo>
                  <a:lnTo>
                    <a:pt x="5210" y="18042"/>
                  </a:lnTo>
                  <a:lnTo>
                    <a:pt x="5222" y="17996"/>
                  </a:lnTo>
                  <a:lnTo>
                    <a:pt x="5210" y="17962"/>
                  </a:lnTo>
                  <a:lnTo>
                    <a:pt x="5199" y="17917"/>
                  </a:lnTo>
                  <a:lnTo>
                    <a:pt x="7133" y="16802"/>
                  </a:lnTo>
                  <a:lnTo>
                    <a:pt x="7178" y="16847"/>
                  </a:lnTo>
                  <a:lnTo>
                    <a:pt x="7235" y="16881"/>
                  </a:lnTo>
                  <a:lnTo>
                    <a:pt x="7292" y="16916"/>
                  </a:lnTo>
                  <a:lnTo>
                    <a:pt x="7429" y="16916"/>
                  </a:lnTo>
                  <a:lnTo>
                    <a:pt x="7497" y="16881"/>
                  </a:lnTo>
                  <a:lnTo>
                    <a:pt x="7542" y="16847"/>
                  </a:lnTo>
                  <a:lnTo>
                    <a:pt x="7588" y="16790"/>
                  </a:lnTo>
                  <a:close/>
                  <a:moveTo>
                    <a:pt x="21762" y="16768"/>
                  </a:moveTo>
                  <a:lnTo>
                    <a:pt x="23730" y="17905"/>
                  </a:lnTo>
                  <a:lnTo>
                    <a:pt x="23718" y="17951"/>
                  </a:lnTo>
                  <a:lnTo>
                    <a:pt x="23707" y="17996"/>
                  </a:lnTo>
                  <a:lnTo>
                    <a:pt x="23718" y="18042"/>
                  </a:lnTo>
                  <a:lnTo>
                    <a:pt x="23730" y="18087"/>
                  </a:lnTo>
                  <a:lnTo>
                    <a:pt x="23752" y="18133"/>
                  </a:lnTo>
                  <a:lnTo>
                    <a:pt x="23775" y="18167"/>
                  </a:lnTo>
                  <a:lnTo>
                    <a:pt x="23809" y="18190"/>
                  </a:lnTo>
                  <a:lnTo>
                    <a:pt x="23843" y="18224"/>
                  </a:lnTo>
                  <a:lnTo>
                    <a:pt x="23889" y="18235"/>
                  </a:lnTo>
                  <a:lnTo>
                    <a:pt x="23934" y="18246"/>
                  </a:lnTo>
                  <a:lnTo>
                    <a:pt x="23934" y="20556"/>
                  </a:lnTo>
                  <a:lnTo>
                    <a:pt x="23900" y="20556"/>
                  </a:lnTo>
                  <a:lnTo>
                    <a:pt x="23866" y="20578"/>
                  </a:lnTo>
                  <a:lnTo>
                    <a:pt x="23832" y="20590"/>
                  </a:lnTo>
                  <a:lnTo>
                    <a:pt x="23798" y="20613"/>
                  </a:lnTo>
                  <a:lnTo>
                    <a:pt x="23775" y="20647"/>
                  </a:lnTo>
                  <a:lnTo>
                    <a:pt x="23764" y="20681"/>
                  </a:lnTo>
                  <a:lnTo>
                    <a:pt x="23752" y="20715"/>
                  </a:lnTo>
                  <a:lnTo>
                    <a:pt x="23741" y="20760"/>
                  </a:lnTo>
                  <a:lnTo>
                    <a:pt x="23752" y="20795"/>
                  </a:lnTo>
                  <a:lnTo>
                    <a:pt x="23764" y="20829"/>
                  </a:lnTo>
                  <a:lnTo>
                    <a:pt x="21728" y="22012"/>
                  </a:lnTo>
                  <a:lnTo>
                    <a:pt x="21693" y="21978"/>
                  </a:lnTo>
                  <a:lnTo>
                    <a:pt x="21659" y="21955"/>
                  </a:lnTo>
                  <a:lnTo>
                    <a:pt x="21625" y="21943"/>
                  </a:lnTo>
                  <a:lnTo>
                    <a:pt x="21580" y="21932"/>
                  </a:lnTo>
                  <a:lnTo>
                    <a:pt x="21546" y="21943"/>
                  </a:lnTo>
                  <a:lnTo>
                    <a:pt x="21500" y="21955"/>
                  </a:lnTo>
                  <a:lnTo>
                    <a:pt x="21477" y="21978"/>
                  </a:lnTo>
                  <a:lnTo>
                    <a:pt x="21443" y="22012"/>
                  </a:lnTo>
                  <a:lnTo>
                    <a:pt x="19441" y="20851"/>
                  </a:lnTo>
                  <a:lnTo>
                    <a:pt x="19452" y="20806"/>
                  </a:lnTo>
                  <a:lnTo>
                    <a:pt x="19464" y="20760"/>
                  </a:lnTo>
                  <a:lnTo>
                    <a:pt x="19452" y="20715"/>
                  </a:lnTo>
                  <a:lnTo>
                    <a:pt x="19441" y="20669"/>
                  </a:lnTo>
                  <a:lnTo>
                    <a:pt x="19418" y="20624"/>
                  </a:lnTo>
                  <a:lnTo>
                    <a:pt x="19396" y="20590"/>
                  </a:lnTo>
                  <a:lnTo>
                    <a:pt x="19361" y="20556"/>
                  </a:lnTo>
                  <a:lnTo>
                    <a:pt x="19327" y="20533"/>
                  </a:lnTo>
                  <a:lnTo>
                    <a:pt x="19282" y="20522"/>
                  </a:lnTo>
                  <a:lnTo>
                    <a:pt x="19236" y="20510"/>
                  </a:lnTo>
                  <a:lnTo>
                    <a:pt x="19236" y="18178"/>
                  </a:lnTo>
                  <a:lnTo>
                    <a:pt x="19305" y="18155"/>
                  </a:lnTo>
                  <a:lnTo>
                    <a:pt x="19350" y="18110"/>
                  </a:lnTo>
                  <a:lnTo>
                    <a:pt x="19373" y="18064"/>
                  </a:lnTo>
                  <a:lnTo>
                    <a:pt x="19384" y="17996"/>
                  </a:lnTo>
                  <a:lnTo>
                    <a:pt x="19373" y="17939"/>
                  </a:lnTo>
                  <a:lnTo>
                    <a:pt x="21398" y="16779"/>
                  </a:lnTo>
                  <a:lnTo>
                    <a:pt x="21432" y="16813"/>
                  </a:lnTo>
                  <a:lnTo>
                    <a:pt x="21477" y="16847"/>
                  </a:lnTo>
                  <a:lnTo>
                    <a:pt x="21523" y="16859"/>
                  </a:lnTo>
                  <a:lnTo>
                    <a:pt x="21580" y="16870"/>
                  </a:lnTo>
                  <a:lnTo>
                    <a:pt x="21637" y="16859"/>
                  </a:lnTo>
                  <a:lnTo>
                    <a:pt x="21693" y="16847"/>
                  </a:lnTo>
                  <a:lnTo>
                    <a:pt x="21728" y="16813"/>
                  </a:lnTo>
                  <a:lnTo>
                    <a:pt x="21762" y="16768"/>
                  </a:lnTo>
                  <a:close/>
                  <a:moveTo>
                    <a:pt x="16848" y="0"/>
                  </a:moveTo>
                  <a:lnTo>
                    <a:pt x="16802" y="12"/>
                  </a:lnTo>
                  <a:lnTo>
                    <a:pt x="16757" y="23"/>
                  </a:lnTo>
                  <a:lnTo>
                    <a:pt x="16711" y="46"/>
                  </a:lnTo>
                  <a:lnTo>
                    <a:pt x="16677" y="69"/>
                  </a:lnTo>
                  <a:lnTo>
                    <a:pt x="16654" y="103"/>
                  </a:lnTo>
                  <a:lnTo>
                    <a:pt x="16631" y="148"/>
                  </a:lnTo>
                  <a:lnTo>
                    <a:pt x="16620" y="182"/>
                  </a:lnTo>
                  <a:lnTo>
                    <a:pt x="16609" y="228"/>
                  </a:lnTo>
                  <a:lnTo>
                    <a:pt x="16620" y="273"/>
                  </a:lnTo>
                  <a:lnTo>
                    <a:pt x="16631" y="319"/>
                  </a:lnTo>
                  <a:lnTo>
                    <a:pt x="14641" y="1468"/>
                  </a:lnTo>
                  <a:lnTo>
                    <a:pt x="14607" y="1422"/>
                  </a:lnTo>
                  <a:lnTo>
                    <a:pt x="14572" y="1400"/>
                  </a:lnTo>
                  <a:lnTo>
                    <a:pt x="14527" y="1377"/>
                  </a:lnTo>
                  <a:lnTo>
                    <a:pt x="14436" y="1377"/>
                  </a:lnTo>
                  <a:lnTo>
                    <a:pt x="14390" y="1388"/>
                  </a:lnTo>
                  <a:lnTo>
                    <a:pt x="14356" y="1411"/>
                  </a:lnTo>
                  <a:lnTo>
                    <a:pt x="14334" y="1434"/>
                  </a:lnTo>
                  <a:lnTo>
                    <a:pt x="14299" y="1468"/>
                  </a:lnTo>
                  <a:lnTo>
                    <a:pt x="14288" y="1502"/>
                  </a:lnTo>
                  <a:lnTo>
                    <a:pt x="14277" y="1536"/>
                  </a:lnTo>
                  <a:lnTo>
                    <a:pt x="14265" y="1582"/>
                  </a:lnTo>
                  <a:lnTo>
                    <a:pt x="14277" y="1616"/>
                  </a:lnTo>
                  <a:lnTo>
                    <a:pt x="14288" y="1650"/>
                  </a:lnTo>
                  <a:lnTo>
                    <a:pt x="14299" y="1684"/>
                  </a:lnTo>
                  <a:lnTo>
                    <a:pt x="14322" y="1718"/>
                  </a:lnTo>
                  <a:lnTo>
                    <a:pt x="14379" y="1764"/>
                  </a:lnTo>
                  <a:lnTo>
                    <a:pt x="14413" y="1775"/>
                  </a:lnTo>
                  <a:lnTo>
                    <a:pt x="14459" y="1786"/>
                  </a:lnTo>
                  <a:lnTo>
                    <a:pt x="14459" y="4141"/>
                  </a:lnTo>
                  <a:lnTo>
                    <a:pt x="14413" y="4141"/>
                  </a:lnTo>
                  <a:lnTo>
                    <a:pt x="14379" y="4152"/>
                  </a:lnTo>
                  <a:lnTo>
                    <a:pt x="14322" y="4198"/>
                  </a:lnTo>
                  <a:lnTo>
                    <a:pt x="14288" y="4266"/>
                  </a:lnTo>
                  <a:lnTo>
                    <a:pt x="14277" y="4300"/>
                  </a:lnTo>
                  <a:lnTo>
                    <a:pt x="14265" y="4334"/>
                  </a:lnTo>
                  <a:lnTo>
                    <a:pt x="14277" y="4369"/>
                  </a:lnTo>
                  <a:lnTo>
                    <a:pt x="14288" y="4403"/>
                  </a:lnTo>
                  <a:lnTo>
                    <a:pt x="12252" y="5586"/>
                  </a:lnTo>
                  <a:lnTo>
                    <a:pt x="12218" y="5552"/>
                  </a:lnTo>
                  <a:lnTo>
                    <a:pt x="12184" y="5529"/>
                  </a:lnTo>
                  <a:lnTo>
                    <a:pt x="12149" y="5506"/>
                  </a:lnTo>
                  <a:lnTo>
                    <a:pt x="12058" y="5506"/>
                  </a:lnTo>
                  <a:lnTo>
                    <a:pt x="12024" y="5529"/>
                  </a:lnTo>
                  <a:lnTo>
                    <a:pt x="11990" y="5552"/>
                  </a:lnTo>
                  <a:lnTo>
                    <a:pt x="11956" y="5574"/>
                  </a:lnTo>
                  <a:lnTo>
                    <a:pt x="9954" y="4425"/>
                  </a:lnTo>
                  <a:lnTo>
                    <a:pt x="9965" y="4380"/>
                  </a:lnTo>
                  <a:lnTo>
                    <a:pt x="9965" y="4334"/>
                  </a:lnTo>
                  <a:lnTo>
                    <a:pt x="9965" y="4289"/>
                  </a:lnTo>
                  <a:lnTo>
                    <a:pt x="9954" y="4243"/>
                  </a:lnTo>
                  <a:lnTo>
                    <a:pt x="9931" y="4198"/>
                  </a:lnTo>
                  <a:lnTo>
                    <a:pt x="9897" y="4164"/>
                  </a:lnTo>
                  <a:lnTo>
                    <a:pt x="9863" y="4141"/>
                  </a:lnTo>
                  <a:lnTo>
                    <a:pt x="9829" y="4118"/>
                  </a:lnTo>
                  <a:lnTo>
                    <a:pt x="9783" y="4107"/>
                  </a:lnTo>
                  <a:lnTo>
                    <a:pt x="9738" y="4095"/>
                  </a:lnTo>
                  <a:lnTo>
                    <a:pt x="9681" y="4107"/>
                  </a:lnTo>
                  <a:lnTo>
                    <a:pt x="9636" y="4118"/>
                  </a:lnTo>
                  <a:lnTo>
                    <a:pt x="9601" y="4141"/>
                  </a:lnTo>
                  <a:lnTo>
                    <a:pt x="9567" y="4164"/>
                  </a:lnTo>
                  <a:lnTo>
                    <a:pt x="9533" y="4198"/>
                  </a:lnTo>
                  <a:lnTo>
                    <a:pt x="9510" y="4243"/>
                  </a:lnTo>
                  <a:lnTo>
                    <a:pt x="9499" y="4289"/>
                  </a:lnTo>
                  <a:lnTo>
                    <a:pt x="9499" y="4334"/>
                  </a:lnTo>
                  <a:lnTo>
                    <a:pt x="9499" y="4380"/>
                  </a:lnTo>
                  <a:lnTo>
                    <a:pt x="9510" y="4425"/>
                  </a:lnTo>
                  <a:lnTo>
                    <a:pt x="7565" y="5552"/>
                  </a:lnTo>
                  <a:lnTo>
                    <a:pt x="7531" y="5506"/>
                  </a:lnTo>
                  <a:lnTo>
                    <a:pt x="7486" y="5472"/>
                  </a:lnTo>
                  <a:lnTo>
                    <a:pt x="7429" y="5449"/>
                  </a:lnTo>
                  <a:lnTo>
                    <a:pt x="7360" y="5438"/>
                  </a:lnTo>
                  <a:lnTo>
                    <a:pt x="7315" y="5438"/>
                  </a:lnTo>
                  <a:lnTo>
                    <a:pt x="7269" y="5461"/>
                  </a:lnTo>
                  <a:lnTo>
                    <a:pt x="7224" y="5483"/>
                  </a:lnTo>
                  <a:lnTo>
                    <a:pt x="7190" y="5506"/>
                  </a:lnTo>
                  <a:lnTo>
                    <a:pt x="7156" y="5552"/>
                  </a:lnTo>
                  <a:lnTo>
                    <a:pt x="7133" y="5586"/>
                  </a:lnTo>
                  <a:lnTo>
                    <a:pt x="7122" y="5631"/>
                  </a:lnTo>
                  <a:lnTo>
                    <a:pt x="7110" y="5688"/>
                  </a:lnTo>
                  <a:lnTo>
                    <a:pt x="7122" y="5734"/>
                  </a:lnTo>
                  <a:lnTo>
                    <a:pt x="7133" y="5779"/>
                  </a:lnTo>
                  <a:lnTo>
                    <a:pt x="7156" y="5813"/>
                  </a:lnTo>
                  <a:lnTo>
                    <a:pt x="7178" y="5859"/>
                  </a:lnTo>
                  <a:lnTo>
                    <a:pt x="7213" y="5881"/>
                  </a:lnTo>
                  <a:lnTo>
                    <a:pt x="7258" y="5904"/>
                  </a:lnTo>
                  <a:lnTo>
                    <a:pt x="7292" y="5927"/>
                  </a:lnTo>
                  <a:lnTo>
                    <a:pt x="7338" y="5927"/>
                  </a:lnTo>
                  <a:lnTo>
                    <a:pt x="7338" y="8225"/>
                  </a:lnTo>
                  <a:lnTo>
                    <a:pt x="7304" y="8236"/>
                  </a:lnTo>
                  <a:lnTo>
                    <a:pt x="7269" y="8248"/>
                  </a:lnTo>
                  <a:lnTo>
                    <a:pt x="7235" y="8270"/>
                  </a:lnTo>
                  <a:lnTo>
                    <a:pt x="7201" y="8293"/>
                  </a:lnTo>
                  <a:lnTo>
                    <a:pt x="7178" y="8327"/>
                  </a:lnTo>
                  <a:lnTo>
                    <a:pt x="7167" y="8361"/>
                  </a:lnTo>
                  <a:lnTo>
                    <a:pt x="7156" y="8407"/>
                  </a:lnTo>
                  <a:lnTo>
                    <a:pt x="7144" y="8441"/>
                  </a:lnTo>
                  <a:lnTo>
                    <a:pt x="7156" y="8486"/>
                  </a:lnTo>
                  <a:lnTo>
                    <a:pt x="7167" y="8521"/>
                  </a:lnTo>
                  <a:lnTo>
                    <a:pt x="7190" y="8566"/>
                  </a:lnTo>
                  <a:lnTo>
                    <a:pt x="7213" y="8589"/>
                  </a:lnTo>
                  <a:lnTo>
                    <a:pt x="7247" y="8623"/>
                  </a:lnTo>
                  <a:lnTo>
                    <a:pt x="7281" y="8646"/>
                  </a:lnTo>
                  <a:lnTo>
                    <a:pt x="7315" y="8657"/>
                  </a:lnTo>
                  <a:lnTo>
                    <a:pt x="7360" y="8657"/>
                  </a:lnTo>
                  <a:lnTo>
                    <a:pt x="7417" y="8646"/>
                  </a:lnTo>
                  <a:lnTo>
                    <a:pt x="7463" y="8634"/>
                  </a:lnTo>
                  <a:lnTo>
                    <a:pt x="7508" y="8600"/>
                  </a:lnTo>
                  <a:lnTo>
                    <a:pt x="7542" y="8555"/>
                  </a:lnTo>
                  <a:lnTo>
                    <a:pt x="9510" y="9692"/>
                  </a:lnTo>
                  <a:lnTo>
                    <a:pt x="9499" y="9738"/>
                  </a:lnTo>
                  <a:lnTo>
                    <a:pt x="9488" y="9795"/>
                  </a:lnTo>
                  <a:lnTo>
                    <a:pt x="9499" y="9840"/>
                  </a:lnTo>
                  <a:lnTo>
                    <a:pt x="9510" y="9886"/>
                  </a:lnTo>
                  <a:lnTo>
                    <a:pt x="9533" y="9920"/>
                  </a:lnTo>
                  <a:lnTo>
                    <a:pt x="9567" y="9965"/>
                  </a:lnTo>
                  <a:lnTo>
                    <a:pt x="9601" y="9988"/>
                  </a:lnTo>
                  <a:lnTo>
                    <a:pt x="9636" y="10011"/>
                  </a:lnTo>
                  <a:lnTo>
                    <a:pt x="9681" y="10022"/>
                  </a:lnTo>
                  <a:lnTo>
                    <a:pt x="9738" y="10033"/>
                  </a:lnTo>
                  <a:lnTo>
                    <a:pt x="9783" y="10022"/>
                  </a:lnTo>
                  <a:lnTo>
                    <a:pt x="9829" y="10011"/>
                  </a:lnTo>
                  <a:lnTo>
                    <a:pt x="9863" y="9988"/>
                  </a:lnTo>
                  <a:lnTo>
                    <a:pt x="9909" y="9965"/>
                  </a:lnTo>
                  <a:lnTo>
                    <a:pt x="9931" y="9920"/>
                  </a:lnTo>
                  <a:lnTo>
                    <a:pt x="9954" y="9886"/>
                  </a:lnTo>
                  <a:lnTo>
                    <a:pt x="9965" y="9840"/>
                  </a:lnTo>
                  <a:lnTo>
                    <a:pt x="9977" y="9795"/>
                  </a:lnTo>
                  <a:lnTo>
                    <a:pt x="9965" y="9738"/>
                  </a:lnTo>
                  <a:lnTo>
                    <a:pt x="9954" y="9692"/>
                  </a:lnTo>
                  <a:lnTo>
                    <a:pt x="11933" y="8555"/>
                  </a:lnTo>
                  <a:lnTo>
                    <a:pt x="11967" y="8589"/>
                  </a:lnTo>
                  <a:lnTo>
                    <a:pt x="12002" y="8623"/>
                  </a:lnTo>
                  <a:lnTo>
                    <a:pt x="12047" y="8634"/>
                  </a:lnTo>
                  <a:lnTo>
                    <a:pt x="12104" y="8646"/>
                  </a:lnTo>
                  <a:lnTo>
                    <a:pt x="12149" y="8634"/>
                  </a:lnTo>
                  <a:lnTo>
                    <a:pt x="12206" y="8623"/>
                  </a:lnTo>
                  <a:lnTo>
                    <a:pt x="12240" y="8589"/>
                  </a:lnTo>
                  <a:lnTo>
                    <a:pt x="12275" y="8555"/>
                  </a:lnTo>
                  <a:lnTo>
                    <a:pt x="14265" y="9704"/>
                  </a:lnTo>
                  <a:lnTo>
                    <a:pt x="14243" y="9738"/>
                  </a:lnTo>
                  <a:lnTo>
                    <a:pt x="14243" y="9795"/>
                  </a:lnTo>
                  <a:lnTo>
                    <a:pt x="14243" y="9829"/>
                  </a:lnTo>
                  <a:lnTo>
                    <a:pt x="14254" y="9874"/>
                  </a:lnTo>
                  <a:lnTo>
                    <a:pt x="14277" y="9908"/>
                  </a:lnTo>
                  <a:lnTo>
                    <a:pt x="14299" y="9942"/>
                  </a:lnTo>
                  <a:lnTo>
                    <a:pt x="14334" y="9977"/>
                  </a:lnTo>
                  <a:lnTo>
                    <a:pt x="14368" y="9999"/>
                  </a:lnTo>
                  <a:lnTo>
                    <a:pt x="14413" y="10011"/>
                  </a:lnTo>
                  <a:lnTo>
                    <a:pt x="14459" y="10022"/>
                  </a:lnTo>
                  <a:lnTo>
                    <a:pt x="14459" y="12354"/>
                  </a:lnTo>
                  <a:lnTo>
                    <a:pt x="14390" y="12377"/>
                  </a:lnTo>
                  <a:lnTo>
                    <a:pt x="14334" y="12422"/>
                  </a:lnTo>
                  <a:lnTo>
                    <a:pt x="14299" y="12479"/>
                  </a:lnTo>
                  <a:lnTo>
                    <a:pt x="14288" y="12513"/>
                  </a:lnTo>
                  <a:lnTo>
                    <a:pt x="14277" y="12547"/>
                  </a:lnTo>
                  <a:lnTo>
                    <a:pt x="14288" y="12616"/>
                  </a:lnTo>
                  <a:lnTo>
                    <a:pt x="12275" y="13776"/>
                  </a:lnTo>
                  <a:lnTo>
                    <a:pt x="12240" y="13742"/>
                  </a:lnTo>
                  <a:lnTo>
                    <a:pt x="12206" y="13719"/>
                  </a:lnTo>
                  <a:lnTo>
                    <a:pt x="12149" y="13696"/>
                  </a:lnTo>
                  <a:lnTo>
                    <a:pt x="12104" y="13685"/>
                  </a:lnTo>
                  <a:lnTo>
                    <a:pt x="12047" y="13696"/>
                  </a:lnTo>
                  <a:lnTo>
                    <a:pt x="12002" y="13708"/>
                  </a:lnTo>
                  <a:lnTo>
                    <a:pt x="11967" y="13742"/>
                  </a:lnTo>
                  <a:lnTo>
                    <a:pt x="11933" y="13776"/>
                  </a:lnTo>
                  <a:lnTo>
                    <a:pt x="9931" y="12616"/>
                  </a:lnTo>
                  <a:lnTo>
                    <a:pt x="9943" y="12582"/>
                  </a:lnTo>
                  <a:lnTo>
                    <a:pt x="9943" y="12547"/>
                  </a:lnTo>
                  <a:lnTo>
                    <a:pt x="9943" y="12502"/>
                  </a:lnTo>
                  <a:lnTo>
                    <a:pt x="9920" y="12468"/>
                  </a:lnTo>
                  <a:lnTo>
                    <a:pt x="9909" y="12434"/>
                  </a:lnTo>
                  <a:lnTo>
                    <a:pt x="9886" y="12400"/>
                  </a:lnTo>
                  <a:lnTo>
                    <a:pt x="9852" y="12377"/>
                  </a:lnTo>
                  <a:lnTo>
                    <a:pt x="9818" y="12354"/>
                  </a:lnTo>
                  <a:lnTo>
                    <a:pt x="9772" y="12343"/>
                  </a:lnTo>
                  <a:lnTo>
                    <a:pt x="9692" y="12343"/>
                  </a:lnTo>
                  <a:lnTo>
                    <a:pt x="9647" y="12354"/>
                  </a:lnTo>
                  <a:lnTo>
                    <a:pt x="9613" y="12377"/>
                  </a:lnTo>
                  <a:lnTo>
                    <a:pt x="9590" y="12400"/>
                  </a:lnTo>
                  <a:lnTo>
                    <a:pt x="9556" y="12434"/>
                  </a:lnTo>
                  <a:lnTo>
                    <a:pt x="9545" y="12468"/>
                  </a:lnTo>
                  <a:lnTo>
                    <a:pt x="9533" y="12502"/>
                  </a:lnTo>
                  <a:lnTo>
                    <a:pt x="9522" y="12547"/>
                  </a:lnTo>
                  <a:lnTo>
                    <a:pt x="9522" y="12582"/>
                  </a:lnTo>
                  <a:lnTo>
                    <a:pt x="9533" y="12627"/>
                  </a:lnTo>
                  <a:lnTo>
                    <a:pt x="7531" y="13787"/>
                  </a:lnTo>
                  <a:lnTo>
                    <a:pt x="7497" y="13742"/>
                  </a:lnTo>
                  <a:lnTo>
                    <a:pt x="7463" y="13719"/>
                  </a:lnTo>
                  <a:lnTo>
                    <a:pt x="7417" y="13696"/>
                  </a:lnTo>
                  <a:lnTo>
                    <a:pt x="7326" y="13696"/>
                  </a:lnTo>
                  <a:lnTo>
                    <a:pt x="7281" y="13708"/>
                  </a:lnTo>
                  <a:lnTo>
                    <a:pt x="7247" y="13730"/>
                  </a:lnTo>
                  <a:lnTo>
                    <a:pt x="7224" y="13753"/>
                  </a:lnTo>
                  <a:lnTo>
                    <a:pt x="7201" y="13787"/>
                  </a:lnTo>
                  <a:lnTo>
                    <a:pt x="7178" y="13821"/>
                  </a:lnTo>
                  <a:lnTo>
                    <a:pt x="7167" y="13856"/>
                  </a:lnTo>
                  <a:lnTo>
                    <a:pt x="7167" y="13901"/>
                  </a:lnTo>
                  <a:lnTo>
                    <a:pt x="7167" y="13935"/>
                  </a:lnTo>
                  <a:lnTo>
                    <a:pt x="7178" y="13969"/>
                  </a:lnTo>
                  <a:lnTo>
                    <a:pt x="7213" y="14026"/>
                  </a:lnTo>
                  <a:lnTo>
                    <a:pt x="7269" y="14072"/>
                  </a:lnTo>
                  <a:lnTo>
                    <a:pt x="7304" y="14083"/>
                  </a:lnTo>
                  <a:lnTo>
                    <a:pt x="7338" y="14094"/>
                  </a:lnTo>
                  <a:lnTo>
                    <a:pt x="7338" y="16381"/>
                  </a:lnTo>
                  <a:lnTo>
                    <a:pt x="7292" y="16392"/>
                  </a:lnTo>
                  <a:lnTo>
                    <a:pt x="7247" y="16415"/>
                  </a:lnTo>
                  <a:lnTo>
                    <a:pt x="7201" y="16438"/>
                  </a:lnTo>
                  <a:lnTo>
                    <a:pt x="7167" y="16472"/>
                  </a:lnTo>
                  <a:lnTo>
                    <a:pt x="7133" y="16506"/>
                  </a:lnTo>
                  <a:lnTo>
                    <a:pt x="7110" y="16552"/>
                  </a:lnTo>
                  <a:lnTo>
                    <a:pt x="7099" y="16597"/>
                  </a:lnTo>
                  <a:lnTo>
                    <a:pt x="7099" y="16654"/>
                  </a:lnTo>
                  <a:lnTo>
                    <a:pt x="7099" y="16711"/>
                  </a:lnTo>
                  <a:lnTo>
                    <a:pt x="7122" y="16756"/>
                  </a:lnTo>
                  <a:lnTo>
                    <a:pt x="5176" y="17871"/>
                  </a:lnTo>
                  <a:lnTo>
                    <a:pt x="5142" y="17837"/>
                  </a:lnTo>
                  <a:lnTo>
                    <a:pt x="5097" y="17803"/>
                  </a:lnTo>
                  <a:lnTo>
                    <a:pt x="5051" y="17780"/>
                  </a:lnTo>
                  <a:lnTo>
                    <a:pt x="4937" y="17780"/>
                  </a:lnTo>
                  <a:lnTo>
                    <a:pt x="4881" y="17803"/>
                  </a:lnTo>
                  <a:lnTo>
                    <a:pt x="4846" y="17837"/>
                  </a:lnTo>
                  <a:lnTo>
                    <a:pt x="4801" y="17871"/>
                  </a:lnTo>
                  <a:lnTo>
                    <a:pt x="2799" y="16711"/>
                  </a:lnTo>
                  <a:lnTo>
                    <a:pt x="2810" y="16654"/>
                  </a:lnTo>
                  <a:lnTo>
                    <a:pt x="2810" y="16620"/>
                  </a:lnTo>
                  <a:lnTo>
                    <a:pt x="2799" y="16574"/>
                  </a:lnTo>
                  <a:lnTo>
                    <a:pt x="2776" y="16552"/>
                  </a:lnTo>
                  <a:lnTo>
                    <a:pt x="2753" y="16517"/>
                  </a:lnTo>
                  <a:lnTo>
                    <a:pt x="2731" y="16495"/>
                  </a:lnTo>
                  <a:lnTo>
                    <a:pt x="2697" y="16483"/>
                  </a:lnTo>
                  <a:lnTo>
                    <a:pt x="2662" y="16472"/>
                  </a:lnTo>
                  <a:lnTo>
                    <a:pt x="2628" y="16461"/>
                  </a:lnTo>
                  <a:lnTo>
                    <a:pt x="2583" y="16472"/>
                  </a:lnTo>
                  <a:lnTo>
                    <a:pt x="2549" y="16483"/>
                  </a:lnTo>
                  <a:lnTo>
                    <a:pt x="2515" y="16495"/>
                  </a:lnTo>
                  <a:lnTo>
                    <a:pt x="2492" y="16517"/>
                  </a:lnTo>
                  <a:lnTo>
                    <a:pt x="2469" y="16552"/>
                  </a:lnTo>
                  <a:lnTo>
                    <a:pt x="2446" y="16574"/>
                  </a:lnTo>
                  <a:lnTo>
                    <a:pt x="2435" y="16620"/>
                  </a:lnTo>
                  <a:lnTo>
                    <a:pt x="2435" y="16654"/>
                  </a:lnTo>
                  <a:lnTo>
                    <a:pt x="2446" y="16722"/>
                  </a:lnTo>
                  <a:lnTo>
                    <a:pt x="433" y="17882"/>
                  </a:lnTo>
                  <a:lnTo>
                    <a:pt x="399" y="17837"/>
                  </a:lnTo>
                  <a:lnTo>
                    <a:pt x="353" y="17803"/>
                  </a:lnTo>
                  <a:lnTo>
                    <a:pt x="308" y="17791"/>
                  </a:lnTo>
                  <a:lnTo>
                    <a:pt x="251" y="17780"/>
                  </a:lnTo>
                  <a:lnTo>
                    <a:pt x="205" y="17780"/>
                  </a:lnTo>
                  <a:lnTo>
                    <a:pt x="171" y="17803"/>
                  </a:lnTo>
                  <a:lnTo>
                    <a:pt x="126" y="17814"/>
                  </a:lnTo>
                  <a:lnTo>
                    <a:pt x="103" y="17848"/>
                  </a:lnTo>
                  <a:lnTo>
                    <a:pt x="69" y="17882"/>
                  </a:lnTo>
                  <a:lnTo>
                    <a:pt x="46" y="17917"/>
                  </a:lnTo>
                  <a:lnTo>
                    <a:pt x="35" y="17951"/>
                  </a:lnTo>
                  <a:lnTo>
                    <a:pt x="35" y="17996"/>
                  </a:lnTo>
                  <a:lnTo>
                    <a:pt x="35" y="18042"/>
                  </a:lnTo>
                  <a:lnTo>
                    <a:pt x="46" y="18076"/>
                  </a:lnTo>
                  <a:lnTo>
                    <a:pt x="69" y="18110"/>
                  </a:lnTo>
                  <a:lnTo>
                    <a:pt x="92" y="18144"/>
                  </a:lnTo>
                  <a:lnTo>
                    <a:pt x="126" y="18178"/>
                  </a:lnTo>
                  <a:lnTo>
                    <a:pt x="148" y="18190"/>
                  </a:lnTo>
                  <a:lnTo>
                    <a:pt x="194" y="18212"/>
                  </a:lnTo>
                  <a:lnTo>
                    <a:pt x="228" y="18212"/>
                  </a:lnTo>
                  <a:lnTo>
                    <a:pt x="228" y="20510"/>
                  </a:lnTo>
                  <a:lnTo>
                    <a:pt x="183" y="20510"/>
                  </a:lnTo>
                  <a:lnTo>
                    <a:pt x="137" y="20533"/>
                  </a:lnTo>
                  <a:lnTo>
                    <a:pt x="103" y="20556"/>
                  </a:lnTo>
                  <a:lnTo>
                    <a:pt x="69" y="20590"/>
                  </a:lnTo>
                  <a:lnTo>
                    <a:pt x="35" y="20624"/>
                  </a:lnTo>
                  <a:lnTo>
                    <a:pt x="23" y="20669"/>
                  </a:lnTo>
                  <a:lnTo>
                    <a:pt x="1" y="20704"/>
                  </a:lnTo>
                  <a:lnTo>
                    <a:pt x="1" y="20760"/>
                  </a:lnTo>
                  <a:lnTo>
                    <a:pt x="12" y="20806"/>
                  </a:lnTo>
                  <a:lnTo>
                    <a:pt x="23" y="20851"/>
                  </a:lnTo>
                  <a:lnTo>
                    <a:pt x="46" y="20897"/>
                  </a:lnTo>
                  <a:lnTo>
                    <a:pt x="80" y="20931"/>
                  </a:lnTo>
                  <a:lnTo>
                    <a:pt x="114" y="20965"/>
                  </a:lnTo>
                  <a:lnTo>
                    <a:pt x="160" y="20988"/>
                  </a:lnTo>
                  <a:lnTo>
                    <a:pt x="205" y="20999"/>
                  </a:lnTo>
                  <a:lnTo>
                    <a:pt x="251" y="21011"/>
                  </a:lnTo>
                  <a:lnTo>
                    <a:pt x="319" y="20999"/>
                  </a:lnTo>
                  <a:lnTo>
                    <a:pt x="376" y="20977"/>
                  </a:lnTo>
                  <a:lnTo>
                    <a:pt x="421" y="20942"/>
                  </a:lnTo>
                  <a:lnTo>
                    <a:pt x="467" y="20897"/>
                  </a:lnTo>
                  <a:lnTo>
                    <a:pt x="2458" y="22046"/>
                  </a:lnTo>
                  <a:lnTo>
                    <a:pt x="2446" y="22103"/>
                  </a:lnTo>
                  <a:lnTo>
                    <a:pt x="2446" y="22137"/>
                  </a:lnTo>
                  <a:lnTo>
                    <a:pt x="2458" y="22171"/>
                  </a:lnTo>
                  <a:lnTo>
                    <a:pt x="2492" y="22228"/>
                  </a:lnTo>
                  <a:lnTo>
                    <a:pt x="2549" y="22273"/>
                  </a:lnTo>
                  <a:lnTo>
                    <a:pt x="2583" y="22285"/>
                  </a:lnTo>
                  <a:lnTo>
                    <a:pt x="2662" y="22285"/>
                  </a:lnTo>
                  <a:lnTo>
                    <a:pt x="2697" y="22273"/>
                  </a:lnTo>
                  <a:lnTo>
                    <a:pt x="2753" y="22228"/>
                  </a:lnTo>
                  <a:lnTo>
                    <a:pt x="2788" y="22171"/>
                  </a:lnTo>
                  <a:lnTo>
                    <a:pt x="2799" y="22137"/>
                  </a:lnTo>
                  <a:lnTo>
                    <a:pt x="2799" y="22103"/>
                  </a:lnTo>
                  <a:lnTo>
                    <a:pt x="2788" y="22046"/>
                  </a:lnTo>
                  <a:lnTo>
                    <a:pt x="4835" y="20863"/>
                  </a:lnTo>
                  <a:lnTo>
                    <a:pt x="4869" y="20897"/>
                  </a:lnTo>
                  <a:lnTo>
                    <a:pt x="4903" y="20920"/>
                  </a:lnTo>
                  <a:lnTo>
                    <a:pt x="4949" y="20942"/>
                  </a:lnTo>
                  <a:lnTo>
                    <a:pt x="5040" y="20942"/>
                  </a:lnTo>
                  <a:lnTo>
                    <a:pt x="5085" y="20920"/>
                  </a:lnTo>
                  <a:lnTo>
                    <a:pt x="5119" y="20897"/>
                  </a:lnTo>
                  <a:lnTo>
                    <a:pt x="5154" y="20863"/>
                  </a:lnTo>
                  <a:lnTo>
                    <a:pt x="7201" y="22046"/>
                  </a:lnTo>
                  <a:lnTo>
                    <a:pt x="7190" y="22103"/>
                  </a:lnTo>
                  <a:lnTo>
                    <a:pt x="7190" y="22137"/>
                  </a:lnTo>
                  <a:lnTo>
                    <a:pt x="7201" y="22171"/>
                  </a:lnTo>
                  <a:lnTo>
                    <a:pt x="7235" y="22228"/>
                  </a:lnTo>
                  <a:lnTo>
                    <a:pt x="7292" y="22273"/>
                  </a:lnTo>
                  <a:lnTo>
                    <a:pt x="7326" y="22273"/>
                  </a:lnTo>
                  <a:lnTo>
                    <a:pt x="7360" y="22285"/>
                  </a:lnTo>
                  <a:lnTo>
                    <a:pt x="7395" y="22273"/>
                  </a:lnTo>
                  <a:lnTo>
                    <a:pt x="7429" y="22273"/>
                  </a:lnTo>
                  <a:lnTo>
                    <a:pt x="7486" y="22228"/>
                  </a:lnTo>
                  <a:lnTo>
                    <a:pt x="7520" y="22171"/>
                  </a:lnTo>
                  <a:lnTo>
                    <a:pt x="7531" y="22137"/>
                  </a:lnTo>
                  <a:lnTo>
                    <a:pt x="7542" y="22103"/>
                  </a:lnTo>
                  <a:lnTo>
                    <a:pt x="7531" y="22046"/>
                  </a:lnTo>
                  <a:lnTo>
                    <a:pt x="9556" y="20874"/>
                  </a:lnTo>
                  <a:lnTo>
                    <a:pt x="9590" y="20920"/>
                  </a:lnTo>
                  <a:lnTo>
                    <a:pt x="9624" y="20954"/>
                  </a:lnTo>
                  <a:lnTo>
                    <a:pt x="9681" y="20965"/>
                  </a:lnTo>
                  <a:lnTo>
                    <a:pt x="9738" y="20977"/>
                  </a:lnTo>
                  <a:lnTo>
                    <a:pt x="9783" y="20965"/>
                  </a:lnTo>
                  <a:lnTo>
                    <a:pt x="9840" y="20954"/>
                  </a:lnTo>
                  <a:lnTo>
                    <a:pt x="9886" y="20920"/>
                  </a:lnTo>
                  <a:lnTo>
                    <a:pt x="9920" y="20874"/>
                  </a:lnTo>
                  <a:lnTo>
                    <a:pt x="11899" y="22023"/>
                  </a:lnTo>
                  <a:lnTo>
                    <a:pt x="11888" y="22057"/>
                  </a:lnTo>
                  <a:lnTo>
                    <a:pt x="11888" y="22103"/>
                  </a:lnTo>
                  <a:lnTo>
                    <a:pt x="11888" y="22148"/>
                  </a:lnTo>
                  <a:lnTo>
                    <a:pt x="11899" y="22194"/>
                  </a:lnTo>
                  <a:lnTo>
                    <a:pt x="11922" y="22228"/>
                  </a:lnTo>
                  <a:lnTo>
                    <a:pt x="11945" y="22262"/>
                  </a:lnTo>
                  <a:lnTo>
                    <a:pt x="11979" y="22285"/>
                  </a:lnTo>
                  <a:lnTo>
                    <a:pt x="12013" y="22307"/>
                  </a:lnTo>
                  <a:lnTo>
                    <a:pt x="12058" y="22319"/>
                  </a:lnTo>
                  <a:lnTo>
                    <a:pt x="12104" y="22330"/>
                  </a:lnTo>
                  <a:lnTo>
                    <a:pt x="12149" y="22319"/>
                  </a:lnTo>
                  <a:lnTo>
                    <a:pt x="12184" y="22307"/>
                  </a:lnTo>
                  <a:lnTo>
                    <a:pt x="12229" y="22285"/>
                  </a:lnTo>
                  <a:lnTo>
                    <a:pt x="12263" y="22262"/>
                  </a:lnTo>
                  <a:lnTo>
                    <a:pt x="12286" y="22228"/>
                  </a:lnTo>
                  <a:lnTo>
                    <a:pt x="12309" y="22194"/>
                  </a:lnTo>
                  <a:lnTo>
                    <a:pt x="12320" y="22148"/>
                  </a:lnTo>
                  <a:lnTo>
                    <a:pt x="12320" y="22103"/>
                  </a:lnTo>
                  <a:lnTo>
                    <a:pt x="12320" y="22069"/>
                  </a:lnTo>
                  <a:lnTo>
                    <a:pt x="12309" y="22023"/>
                  </a:lnTo>
                  <a:lnTo>
                    <a:pt x="14299" y="20874"/>
                  </a:lnTo>
                  <a:lnTo>
                    <a:pt x="14334" y="20908"/>
                  </a:lnTo>
                  <a:lnTo>
                    <a:pt x="14379" y="20942"/>
                  </a:lnTo>
                  <a:lnTo>
                    <a:pt x="14425" y="20954"/>
                  </a:lnTo>
                  <a:lnTo>
                    <a:pt x="14470" y="20965"/>
                  </a:lnTo>
                  <a:lnTo>
                    <a:pt x="14516" y="20954"/>
                  </a:lnTo>
                  <a:lnTo>
                    <a:pt x="14550" y="20942"/>
                  </a:lnTo>
                  <a:lnTo>
                    <a:pt x="14584" y="20931"/>
                  </a:lnTo>
                  <a:lnTo>
                    <a:pt x="14618" y="20897"/>
                  </a:lnTo>
                  <a:lnTo>
                    <a:pt x="14641" y="20874"/>
                  </a:lnTo>
                  <a:lnTo>
                    <a:pt x="14663" y="20840"/>
                  </a:lnTo>
                  <a:lnTo>
                    <a:pt x="14675" y="20795"/>
                  </a:lnTo>
                  <a:lnTo>
                    <a:pt x="14675" y="20760"/>
                  </a:lnTo>
                  <a:lnTo>
                    <a:pt x="14675" y="20715"/>
                  </a:lnTo>
                  <a:lnTo>
                    <a:pt x="14663" y="20681"/>
                  </a:lnTo>
                  <a:lnTo>
                    <a:pt x="14629" y="20624"/>
                  </a:lnTo>
                  <a:lnTo>
                    <a:pt x="14572" y="20578"/>
                  </a:lnTo>
                  <a:lnTo>
                    <a:pt x="14504" y="20556"/>
                  </a:lnTo>
                  <a:lnTo>
                    <a:pt x="14504" y="18190"/>
                  </a:lnTo>
                  <a:lnTo>
                    <a:pt x="14561" y="18167"/>
                  </a:lnTo>
                  <a:lnTo>
                    <a:pt x="14618" y="18121"/>
                  </a:lnTo>
                  <a:lnTo>
                    <a:pt x="14652" y="18064"/>
                  </a:lnTo>
                  <a:lnTo>
                    <a:pt x="14663" y="17996"/>
                  </a:lnTo>
                  <a:lnTo>
                    <a:pt x="14652" y="17928"/>
                  </a:lnTo>
                  <a:lnTo>
                    <a:pt x="16666" y="16768"/>
                  </a:lnTo>
                  <a:lnTo>
                    <a:pt x="16700" y="16813"/>
                  </a:lnTo>
                  <a:lnTo>
                    <a:pt x="16745" y="16836"/>
                  </a:lnTo>
                  <a:lnTo>
                    <a:pt x="16791" y="16859"/>
                  </a:lnTo>
                  <a:lnTo>
                    <a:pt x="16882" y="16859"/>
                  </a:lnTo>
                  <a:lnTo>
                    <a:pt x="16927" y="16847"/>
                  </a:lnTo>
                  <a:lnTo>
                    <a:pt x="16961" y="16825"/>
                  </a:lnTo>
                  <a:lnTo>
                    <a:pt x="16995" y="16802"/>
                  </a:lnTo>
                  <a:lnTo>
                    <a:pt x="17018" y="16768"/>
                  </a:lnTo>
                  <a:lnTo>
                    <a:pt x="17041" y="16734"/>
                  </a:lnTo>
                  <a:lnTo>
                    <a:pt x="17052" y="16699"/>
                  </a:lnTo>
                  <a:lnTo>
                    <a:pt x="17052" y="16654"/>
                  </a:lnTo>
                  <a:lnTo>
                    <a:pt x="17052" y="16608"/>
                  </a:lnTo>
                  <a:lnTo>
                    <a:pt x="17041" y="16574"/>
                  </a:lnTo>
                  <a:lnTo>
                    <a:pt x="16995" y="16517"/>
                  </a:lnTo>
                  <a:lnTo>
                    <a:pt x="16939" y="16472"/>
                  </a:lnTo>
                  <a:lnTo>
                    <a:pt x="16904" y="16449"/>
                  </a:lnTo>
                  <a:lnTo>
                    <a:pt x="16870" y="16449"/>
                  </a:lnTo>
                  <a:lnTo>
                    <a:pt x="16870" y="14106"/>
                  </a:lnTo>
                  <a:lnTo>
                    <a:pt x="16904" y="14094"/>
                  </a:lnTo>
                  <a:lnTo>
                    <a:pt x="16939" y="14083"/>
                  </a:lnTo>
                  <a:lnTo>
                    <a:pt x="17007" y="14038"/>
                  </a:lnTo>
                  <a:lnTo>
                    <a:pt x="17041" y="13969"/>
                  </a:lnTo>
                  <a:lnTo>
                    <a:pt x="17052" y="13935"/>
                  </a:lnTo>
                  <a:lnTo>
                    <a:pt x="17052" y="13901"/>
                  </a:lnTo>
                  <a:lnTo>
                    <a:pt x="17052" y="13856"/>
                  </a:lnTo>
                  <a:lnTo>
                    <a:pt x="17041" y="13821"/>
                  </a:lnTo>
                  <a:lnTo>
                    <a:pt x="19066" y="12650"/>
                  </a:lnTo>
                  <a:lnTo>
                    <a:pt x="19100" y="12673"/>
                  </a:lnTo>
                  <a:lnTo>
                    <a:pt x="19134" y="12695"/>
                  </a:lnTo>
                  <a:lnTo>
                    <a:pt x="19168" y="12718"/>
                  </a:lnTo>
                  <a:lnTo>
                    <a:pt x="19259" y="12718"/>
                  </a:lnTo>
                  <a:lnTo>
                    <a:pt x="19293" y="12695"/>
                  </a:lnTo>
                  <a:lnTo>
                    <a:pt x="19327" y="12673"/>
                  </a:lnTo>
                  <a:lnTo>
                    <a:pt x="19361" y="12638"/>
                  </a:lnTo>
                  <a:lnTo>
                    <a:pt x="21398" y="13821"/>
                  </a:lnTo>
                  <a:lnTo>
                    <a:pt x="21386" y="13856"/>
                  </a:lnTo>
                  <a:lnTo>
                    <a:pt x="21386" y="13901"/>
                  </a:lnTo>
                  <a:lnTo>
                    <a:pt x="21386" y="13935"/>
                  </a:lnTo>
                  <a:lnTo>
                    <a:pt x="21398" y="13969"/>
                  </a:lnTo>
                  <a:lnTo>
                    <a:pt x="21432" y="14026"/>
                  </a:lnTo>
                  <a:lnTo>
                    <a:pt x="21500" y="14072"/>
                  </a:lnTo>
                  <a:lnTo>
                    <a:pt x="21534" y="14083"/>
                  </a:lnTo>
                  <a:lnTo>
                    <a:pt x="21568" y="14094"/>
                  </a:lnTo>
                  <a:lnTo>
                    <a:pt x="21568" y="16438"/>
                  </a:lnTo>
                  <a:lnTo>
                    <a:pt x="21523" y="16449"/>
                  </a:lnTo>
                  <a:lnTo>
                    <a:pt x="21489" y="16461"/>
                  </a:lnTo>
                  <a:lnTo>
                    <a:pt x="21455" y="16483"/>
                  </a:lnTo>
                  <a:lnTo>
                    <a:pt x="21420" y="16506"/>
                  </a:lnTo>
                  <a:lnTo>
                    <a:pt x="21398" y="16540"/>
                  </a:lnTo>
                  <a:lnTo>
                    <a:pt x="21375" y="16574"/>
                  </a:lnTo>
                  <a:lnTo>
                    <a:pt x="21364" y="16608"/>
                  </a:lnTo>
                  <a:lnTo>
                    <a:pt x="21364" y="16654"/>
                  </a:lnTo>
                  <a:lnTo>
                    <a:pt x="21364" y="16699"/>
                  </a:lnTo>
                  <a:lnTo>
                    <a:pt x="21386" y="16734"/>
                  </a:lnTo>
                  <a:lnTo>
                    <a:pt x="19361" y="17905"/>
                  </a:lnTo>
                  <a:lnTo>
                    <a:pt x="19327" y="17871"/>
                  </a:lnTo>
                  <a:lnTo>
                    <a:pt x="19293" y="17848"/>
                  </a:lnTo>
                  <a:lnTo>
                    <a:pt x="19259" y="17826"/>
                  </a:lnTo>
                  <a:lnTo>
                    <a:pt x="19179" y="17826"/>
                  </a:lnTo>
                  <a:lnTo>
                    <a:pt x="19145" y="17837"/>
                  </a:lnTo>
                  <a:lnTo>
                    <a:pt x="19088" y="17871"/>
                  </a:lnTo>
                  <a:lnTo>
                    <a:pt x="19054" y="17928"/>
                  </a:lnTo>
                  <a:lnTo>
                    <a:pt x="19043" y="17962"/>
                  </a:lnTo>
                  <a:lnTo>
                    <a:pt x="19032" y="17996"/>
                  </a:lnTo>
                  <a:lnTo>
                    <a:pt x="19054" y="18064"/>
                  </a:lnTo>
                  <a:lnTo>
                    <a:pt x="19077" y="18121"/>
                  </a:lnTo>
                  <a:lnTo>
                    <a:pt x="19134" y="18155"/>
                  </a:lnTo>
                  <a:lnTo>
                    <a:pt x="19191" y="18178"/>
                  </a:lnTo>
                  <a:lnTo>
                    <a:pt x="19191" y="20510"/>
                  </a:lnTo>
                  <a:lnTo>
                    <a:pt x="19145" y="20522"/>
                  </a:lnTo>
                  <a:lnTo>
                    <a:pt x="19100" y="20533"/>
                  </a:lnTo>
                  <a:lnTo>
                    <a:pt x="19066" y="20556"/>
                  </a:lnTo>
                  <a:lnTo>
                    <a:pt x="19032" y="20590"/>
                  </a:lnTo>
                  <a:lnTo>
                    <a:pt x="19009" y="20624"/>
                  </a:lnTo>
                  <a:lnTo>
                    <a:pt x="18986" y="20669"/>
                  </a:lnTo>
                  <a:lnTo>
                    <a:pt x="18975" y="20715"/>
                  </a:lnTo>
                  <a:lnTo>
                    <a:pt x="18963" y="20760"/>
                  </a:lnTo>
                  <a:lnTo>
                    <a:pt x="18975" y="20806"/>
                  </a:lnTo>
                  <a:lnTo>
                    <a:pt x="18986" y="20851"/>
                  </a:lnTo>
                  <a:lnTo>
                    <a:pt x="19009" y="20897"/>
                  </a:lnTo>
                  <a:lnTo>
                    <a:pt x="19043" y="20931"/>
                  </a:lnTo>
                  <a:lnTo>
                    <a:pt x="19077" y="20965"/>
                  </a:lnTo>
                  <a:lnTo>
                    <a:pt x="19111" y="20988"/>
                  </a:lnTo>
                  <a:lnTo>
                    <a:pt x="19168" y="20999"/>
                  </a:lnTo>
                  <a:lnTo>
                    <a:pt x="19214" y="21011"/>
                  </a:lnTo>
                  <a:lnTo>
                    <a:pt x="19282" y="20999"/>
                  </a:lnTo>
                  <a:lnTo>
                    <a:pt x="19339" y="20977"/>
                  </a:lnTo>
                  <a:lnTo>
                    <a:pt x="19384" y="20942"/>
                  </a:lnTo>
                  <a:lnTo>
                    <a:pt x="19418" y="20886"/>
                  </a:lnTo>
                  <a:lnTo>
                    <a:pt x="21420" y="22046"/>
                  </a:lnTo>
                  <a:lnTo>
                    <a:pt x="21409" y="22103"/>
                  </a:lnTo>
                  <a:lnTo>
                    <a:pt x="21420" y="22171"/>
                  </a:lnTo>
                  <a:lnTo>
                    <a:pt x="21455" y="22216"/>
                  </a:lnTo>
                  <a:lnTo>
                    <a:pt x="21500" y="22262"/>
                  </a:lnTo>
                  <a:lnTo>
                    <a:pt x="21568" y="22273"/>
                  </a:lnTo>
                  <a:lnTo>
                    <a:pt x="21568" y="24628"/>
                  </a:lnTo>
                  <a:lnTo>
                    <a:pt x="21523" y="24639"/>
                  </a:lnTo>
                  <a:lnTo>
                    <a:pt x="21477" y="24651"/>
                  </a:lnTo>
                  <a:lnTo>
                    <a:pt x="21443" y="24674"/>
                  </a:lnTo>
                  <a:lnTo>
                    <a:pt x="21409" y="24696"/>
                  </a:lnTo>
                  <a:lnTo>
                    <a:pt x="21386" y="24730"/>
                  </a:lnTo>
                  <a:lnTo>
                    <a:pt x="21364" y="24776"/>
                  </a:lnTo>
                  <a:lnTo>
                    <a:pt x="21352" y="24821"/>
                  </a:lnTo>
                  <a:lnTo>
                    <a:pt x="21341" y="24867"/>
                  </a:lnTo>
                  <a:lnTo>
                    <a:pt x="21352" y="24912"/>
                  </a:lnTo>
                  <a:lnTo>
                    <a:pt x="21364" y="24958"/>
                  </a:lnTo>
                  <a:lnTo>
                    <a:pt x="19430" y="26073"/>
                  </a:lnTo>
                  <a:lnTo>
                    <a:pt x="19384" y="26027"/>
                  </a:lnTo>
                  <a:lnTo>
                    <a:pt x="19339" y="25993"/>
                  </a:lnTo>
                  <a:lnTo>
                    <a:pt x="19282" y="25970"/>
                  </a:lnTo>
                  <a:lnTo>
                    <a:pt x="19214" y="25959"/>
                  </a:lnTo>
                  <a:lnTo>
                    <a:pt x="19157" y="25959"/>
                  </a:lnTo>
                  <a:lnTo>
                    <a:pt x="19111" y="25982"/>
                  </a:lnTo>
                  <a:lnTo>
                    <a:pt x="19066" y="26004"/>
                  </a:lnTo>
                  <a:lnTo>
                    <a:pt x="19032" y="26027"/>
                  </a:lnTo>
                  <a:lnTo>
                    <a:pt x="18997" y="26073"/>
                  </a:lnTo>
                  <a:lnTo>
                    <a:pt x="18975" y="26107"/>
                  </a:lnTo>
                  <a:lnTo>
                    <a:pt x="18963" y="26164"/>
                  </a:lnTo>
                  <a:lnTo>
                    <a:pt x="18963" y="26209"/>
                  </a:lnTo>
                  <a:lnTo>
                    <a:pt x="18963" y="26255"/>
                  </a:lnTo>
                  <a:lnTo>
                    <a:pt x="18975" y="26300"/>
                  </a:lnTo>
                  <a:lnTo>
                    <a:pt x="18997" y="26346"/>
                  </a:lnTo>
                  <a:lnTo>
                    <a:pt x="19032" y="26380"/>
                  </a:lnTo>
                  <a:lnTo>
                    <a:pt x="19066" y="26414"/>
                  </a:lnTo>
                  <a:lnTo>
                    <a:pt x="19100" y="26437"/>
                  </a:lnTo>
                  <a:lnTo>
                    <a:pt x="19145" y="26459"/>
                  </a:lnTo>
                  <a:lnTo>
                    <a:pt x="19191" y="26459"/>
                  </a:lnTo>
                  <a:lnTo>
                    <a:pt x="19191" y="27233"/>
                  </a:lnTo>
                  <a:lnTo>
                    <a:pt x="19236" y="27233"/>
                  </a:lnTo>
                  <a:lnTo>
                    <a:pt x="19236" y="26459"/>
                  </a:lnTo>
                  <a:lnTo>
                    <a:pt x="19282" y="26448"/>
                  </a:lnTo>
                  <a:lnTo>
                    <a:pt x="19327" y="26437"/>
                  </a:lnTo>
                  <a:lnTo>
                    <a:pt x="19373" y="26414"/>
                  </a:lnTo>
                  <a:lnTo>
                    <a:pt x="19396" y="26380"/>
                  </a:lnTo>
                  <a:lnTo>
                    <a:pt x="19430" y="26346"/>
                  </a:lnTo>
                  <a:lnTo>
                    <a:pt x="19452" y="26300"/>
                  </a:lnTo>
                  <a:lnTo>
                    <a:pt x="19464" y="26255"/>
                  </a:lnTo>
                  <a:lnTo>
                    <a:pt x="19464" y="26209"/>
                  </a:lnTo>
                  <a:lnTo>
                    <a:pt x="19464" y="26164"/>
                  </a:lnTo>
                  <a:lnTo>
                    <a:pt x="19452" y="26118"/>
                  </a:lnTo>
                  <a:lnTo>
                    <a:pt x="21386" y="24992"/>
                  </a:lnTo>
                  <a:lnTo>
                    <a:pt x="21420" y="25038"/>
                  </a:lnTo>
                  <a:lnTo>
                    <a:pt x="21466" y="25072"/>
                  </a:lnTo>
                  <a:lnTo>
                    <a:pt x="21523" y="25094"/>
                  </a:lnTo>
                  <a:lnTo>
                    <a:pt x="21580" y="25106"/>
                  </a:lnTo>
                  <a:lnTo>
                    <a:pt x="21648" y="25094"/>
                  </a:lnTo>
                  <a:lnTo>
                    <a:pt x="21693" y="25072"/>
                  </a:lnTo>
                  <a:lnTo>
                    <a:pt x="21750" y="25038"/>
                  </a:lnTo>
                  <a:lnTo>
                    <a:pt x="21784" y="24992"/>
                  </a:lnTo>
                  <a:lnTo>
                    <a:pt x="23707" y="26107"/>
                  </a:lnTo>
                  <a:lnTo>
                    <a:pt x="23696" y="26152"/>
                  </a:lnTo>
                  <a:lnTo>
                    <a:pt x="23684" y="26209"/>
                  </a:lnTo>
                  <a:lnTo>
                    <a:pt x="23696" y="26266"/>
                  </a:lnTo>
                  <a:lnTo>
                    <a:pt x="23707" y="26312"/>
                  </a:lnTo>
                  <a:lnTo>
                    <a:pt x="23730" y="26357"/>
                  </a:lnTo>
                  <a:lnTo>
                    <a:pt x="23764" y="26391"/>
                  </a:lnTo>
                  <a:lnTo>
                    <a:pt x="23798" y="26425"/>
                  </a:lnTo>
                  <a:lnTo>
                    <a:pt x="23843" y="26448"/>
                  </a:lnTo>
                  <a:lnTo>
                    <a:pt x="23889" y="26459"/>
                  </a:lnTo>
                  <a:lnTo>
                    <a:pt x="23934" y="26471"/>
                  </a:lnTo>
                  <a:lnTo>
                    <a:pt x="23934" y="27233"/>
                  </a:lnTo>
                  <a:lnTo>
                    <a:pt x="23980" y="27233"/>
                  </a:lnTo>
                  <a:lnTo>
                    <a:pt x="23980" y="26471"/>
                  </a:lnTo>
                  <a:lnTo>
                    <a:pt x="24025" y="26459"/>
                  </a:lnTo>
                  <a:lnTo>
                    <a:pt x="24071" y="26448"/>
                  </a:lnTo>
                  <a:lnTo>
                    <a:pt x="24116" y="26414"/>
                  </a:lnTo>
                  <a:lnTo>
                    <a:pt x="24151" y="26391"/>
                  </a:lnTo>
                  <a:lnTo>
                    <a:pt x="24173" y="26346"/>
                  </a:lnTo>
                  <a:lnTo>
                    <a:pt x="24196" y="26312"/>
                  </a:lnTo>
                  <a:lnTo>
                    <a:pt x="24207" y="26255"/>
                  </a:lnTo>
                  <a:lnTo>
                    <a:pt x="24219" y="26209"/>
                  </a:lnTo>
                  <a:lnTo>
                    <a:pt x="24207" y="26164"/>
                  </a:lnTo>
                  <a:lnTo>
                    <a:pt x="24196" y="26107"/>
                  </a:lnTo>
                  <a:lnTo>
                    <a:pt x="25106" y="25584"/>
                  </a:lnTo>
                  <a:lnTo>
                    <a:pt x="25106" y="25527"/>
                  </a:lnTo>
                  <a:lnTo>
                    <a:pt x="24173" y="26073"/>
                  </a:lnTo>
                  <a:lnTo>
                    <a:pt x="24139" y="26016"/>
                  </a:lnTo>
                  <a:lnTo>
                    <a:pt x="24082" y="25982"/>
                  </a:lnTo>
                  <a:lnTo>
                    <a:pt x="24025" y="25959"/>
                  </a:lnTo>
                  <a:lnTo>
                    <a:pt x="23957" y="25948"/>
                  </a:lnTo>
                  <a:lnTo>
                    <a:pt x="23889" y="25959"/>
                  </a:lnTo>
                  <a:lnTo>
                    <a:pt x="23821" y="25982"/>
                  </a:lnTo>
                  <a:lnTo>
                    <a:pt x="23775" y="26016"/>
                  </a:lnTo>
                  <a:lnTo>
                    <a:pt x="23730" y="26061"/>
                  </a:lnTo>
                  <a:lnTo>
                    <a:pt x="21807" y="24947"/>
                  </a:lnTo>
                  <a:lnTo>
                    <a:pt x="21819" y="24912"/>
                  </a:lnTo>
                  <a:lnTo>
                    <a:pt x="21819" y="24867"/>
                  </a:lnTo>
                  <a:lnTo>
                    <a:pt x="21819" y="24821"/>
                  </a:lnTo>
                  <a:lnTo>
                    <a:pt x="21807" y="24776"/>
                  </a:lnTo>
                  <a:lnTo>
                    <a:pt x="21784" y="24742"/>
                  </a:lnTo>
                  <a:lnTo>
                    <a:pt x="21762" y="24708"/>
                  </a:lnTo>
                  <a:lnTo>
                    <a:pt x="21728" y="24674"/>
                  </a:lnTo>
                  <a:lnTo>
                    <a:pt x="21693" y="24651"/>
                  </a:lnTo>
                  <a:lnTo>
                    <a:pt x="21659" y="24639"/>
                  </a:lnTo>
                  <a:lnTo>
                    <a:pt x="21614" y="24628"/>
                  </a:lnTo>
                  <a:lnTo>
                    <a:pt x="21614" y="22273"/>
                  </a:lnTo>
                  <a:lnTo>
                    <a:pt x="21671" y="22251"/>
                  </a:lnTo>
                  <a:lnTo>
                    <a:pt x="21716" y="22216"/>
                  </a:lnTo>
                  <a:lnTo>
                    <a:pt x="21739" y="22171"/>
                  </a:lnTo>
                  <a:lnTo>
                    <a:pt x="21750" y="22103"/>
                  </a:lnTo>
                  <a:lnTo>
                    <a:pt x="21739" y="22057"/>
                  </a:lnTo>
                  <a:lnTo>
                    <a:pt x="23787" y="20874"/>
                  </a:lnTo>
                  <a:lnTo>
                    <a:pt x="23821" y="20908"/>
                  </a:lnTo>
                  <a:lnTo>
                    <a:pt x="23855" y="20942"/>
                  </a:lnTo>
                  <a:lnTo>
                    <a:pt x="23900" y="20954"/>
                  </a:lnTo>
                  <a:lnTo>
                    <a:pt x="23957" y="20965"/>
                  </a:lnTo>
                  <a:lnTo>
                    <a:pt x="24003" y="20954"/>
                  </a:lnTo>
                  <a:lnTo>
                    <a:pt x="24048" y="20942"/>
                  </a:lnTo>
                  <a:lnTo>
                    <a:pt x="24094" y="20908"/>
                  </a:lnTo>
                  <a:lnTo>
                    <a:pt x="24128" y="20874"/>
                  </a:lnTo>
                  <a:lnTo>
                    <a:pt x="25106" y="21432"/>
                  </a:lnTo>
                  <a:lnTo>
                    <a:pt x="25106" y="21386"/>
                  </a:lnTo>
                  <a:lnTo>
                    <a:pt x="24151" y="20829"/>
                  </a:lnTo>
                  <a:lnTo>
                    <a:pt x="24151" y="20795"/>
                  </a:lnTo>
                  <a:lnTo>
                    <a:pt x="24162" y="20760"/>
                  </a:lnTo>
                  <a:lnTo>
                    <a:pt x="24151" y="20715"/>
                  </a:lnTo>
                  <a:lnTo>
                    <a:pt x="24151" y="20681"/>
                  </a:lnTo>
                  <a:lnTo>
                    <a:pt x="24105" y="20624"/>
                  </a:lnTo>
                  <a:lnTo>
                    <a:pt x="24048" y="20578"/>
                  </a:lnTo>
                  <a:lnTo>
                    <a:pt x="23980" y="20556"/>
                  </a:lnTo>
                  <a:lnTo>
                    <a:pt x="23980" y="18235"/>
                  </a:lnTo>
                  <a:lnTo>
                    <a:pt x="24025" y="18235"/>
                  </a:lnTo>
                  <a:lnTo>
                    <a:pt x="24071" y="18212"/>
                  </a:lnTo>
                  <a:lnTo>
                    <a:pt x="24105" y="18190"/>
                  </a:lnTo>
                  <a:lnTo>
                    <a:pt x="24139" y="18167"/>
                  </a:lnTo>
                  <a:lnTo>
                    <a:pt x="24162" y="18121"/>
                  </a:lnTo>
                  <a:lnTo>
                    <a:pt x="24185" y="18087"/>
                  </a:lnTo>
                  <a:lnTo>
                    <a:pt x="24196" y="18042"/>
                  </a:lnTo>
                  <a:lnTo>
                    <a:pt x="24196" y="17996"/>
                  </a:lnTo>
                  <a:lnTo>
                    <a:pt x="24196" y="17951"/>
                  </a:lnTo>
                  <a:lnTo>
                    <a:pt x="24173" y="17905"/>
                  </a:lnTo>
                  <a:lnTo>
                    <a:pt x="25106" y="17371"/>
                  </a:lnTo>
                  <a:lnTo>
                    <a:pt x="25106" y="17325"/>
                  </a:lnTo>
                  <a:lnTo>
                    <a:pt x="24162" y="17871"/>
                  </a:lnTo>
                  <a:lnTo>
                    <a:pt x="24116" y="17826"/>
                  </a:lnTo>
                  <a:lnTo>
                    <a:pt x="24071" y="17791"/>
                  </a:lnTo>
                  <a:lnTo>
                    <a:pt x="24014" y="17769"/>
                  </a:lnTo>
                  <a:lnTo>
                    <a:pt x="23957" y="17757"/>
                  </a:lnTo>
                  <a:lnTo>
                    <a:pt x="23889" y="17769"/>
                  </a:lnTo>
                  <a:lnTo>
                    <a:pt x="23832" y="17780"/>
                  </a:lnTo>
                  <a:lnTo>
                    <a:pt x="23787" y="17814"/>
                  </a:lnTo>
                  <a:lnTo>
                    <a:pt x="23752" y="17860"/>
                  </a:lnTo>
                  <a:lnTo>
                    <a:pt x="21784" y="16734"/>
                  </a:lnTo>
                  <a:lnTo>
                    <a:pt x="21796" y="16688"/>
                  </a:lnTo>
                  <a:lnTo>
                    <a:pt x="21796" y="16654"/>
                  </a:lnTo>
                  <a:lnTo>
                    <a:pt x="21796" y="16608"/>
                  </a:lnTo>
                  <a:lnTo>
                    <a:pt x="21784" y="16574"/>
                  </a:lnTo>
                  <a:lnTo>
                    <a:pt x="21773" y="16540"/>
                  </a:lnTo>
                  <a:lnTo>
                    <a:pt x="21750" y="16506"/>
                  </a:lnTo>
                  <a:lnTo>
                    <a:pt x="21682" y="16461"/>
                  </a:lnTo>
                  <a:lnTo>
                    <a:pt x="21648" y="16449"/>
                  </a:lnTo>
                  <a:lnTo>
                    <a:pt x="21614" y="16438"/>
                  </a:lnTo>
                  <a:lnTo>
                    <a:pt x="21614" y="14094"/>
                  </a:lnTo>
                  <a:lnTo>
                    <a:pt x="21682" y="14072"/>
                  </a:lnTo>
                  <a:lnTo>
                    <a:pt x="21728" y="14026"/>
                  </a:lnTo>
                  <a:lnTo>
                    <a:pt x="21773" y="13969"/>
                  </a:lnTo>
                  <a:lnTo>
                    <a:pt x="21784" y="13901"/>
                  </a:lnTo>
                  <a:lnTo>
                    <a:pt x="21773" y="13856"/>
                  </a:lnTo>
                  <a:lnTo>
                    <a:pt x="21762" y="13821"/>
                  </a:lnTo>
                  <a:lnTo>
                    <a:pt x="23752" y="12684"/>
                  </a:lnTo>
                  <a:lnTo>
                    <a:pt x="23787" y="12718"/>
                  </a:lnTo>
                  <a:lnTo>
                    <a:pt x="23843" y="12752"/>
                  </a:lnTo>
                  <a:lnTo>
                    <a:pt x="23889" y="12775"/>
                  </a:lnTo>
                  <a:lnTo>
                    <a:pt x="23957" y="12786"/>
                  </a:lnTo>
                  <a:lnTo>
                    <a:pt x="24014" y="12775"/>
                  </a:lnTo>
                  <a:lnTo>
                    <a:pt x="24071" y="12752"/>
                  </a:lnTo>
                  <a:lnTo>
                    <a:pt x="24116" y="12718"/>
                  </a:lnTo>
                  <a:lnTo>
                    <a:pt x="24151" y="12673"/>
                  </a:lnTo>
                  <a:lnTo>
                    <a:pt x="25106" y="13219"/>
                  </a:lnTo>
                  <a:lnTo>
                    <a:pt x="25106" y="13173"/>
                  </a:lnTo>
                  <a:lnTo>
                    <a:pt x="24173" y="12638"/>
                  </a:lnTo>
                  <a:lnTo>
                    <a:pt x="24185" y="12593"/>
                  </a:lnTo>
                  <a:lnTo>
                    <a:pt x="24196" y="12547"/>
                  </a:lnTo>
                  <a:lnTo>
                    <a:pt x="24185" y="12502"/>
                  </a:lnTo>
                  <a:lnTo>
                    <a:pt x="24173" y="12456"/>
                  </a:lnTo>
                  <a:lnTo>
                    <a:pt x="24162" y="12422"/>
                  </a:lnTo>
                  <a:lnTo>
                    <a:pt x="24128" y="12388"/>
                  </a:lnTo>
                  <a:lnTo>
                    <a:pt x="24105" y="12354"/>
                  </a:lnTo>
                  <a:lnTo>
                    <a:pt x="24060" y="12331"/>
                  </a:lnTo>
                  <a:lnTo>
                    <a:pt x="24025" y="12320"/>
                  </a:lnTo>
                  <a:lnTo>
                    <a:pt x="23980" y="12309"/>
                  </a:lnTo>
                  <a:lnTo>
                    <a:pt x="23980" y="9954"/>
                  </a:lnTo>
                  <a:lnTo>
                    <a:pt x="24037" y="9942"/>
                  </a:lnTo>
                  <a:lnTo>
                    <a:pt x="24082" y="9897"/>
                  </a:lnTo>
                  <a:lnTo>
                    <a:pt x="24116" y="9851"/>
                  </a:lnTo>
                  <a:lnTo>
                    <a:pt x="24128" y="9795"/>
                  </a:lnTo>
                  <a:lnTo>
                    <a:pt x="24116" y="9738"/>
                  </a:lnTo>
                  <a:lnTo>
                    <a:pt x="25106" y="9158"/>
                  </a:lnTo>
                  <a:lnTo>
                    <a:pt x="25106" y="9112"/>
                  </a:lnTo>
                  <a:lnTo>
                    <a:pt x="24094" y="9692"/>
                  </a:lnTo>
                  <a:lnTo>
                    <a:pt x="24071" y="9658"/>
                  </a:lnTo>
                  <a:lnTo>
                    <a:pt x="24037" y="9635"/>
                  </a:lnTo>
                  <a:lnTo>
                    <a:pt x="23991" y="9624"/>
                  </a:lnTo>
                  <a:lnTo>
                    <a:pt x="23957" y="9613"/>
                  </a:lnTo>
                  <a:lnTo>
                    <a:pt x="23912" y="9624"/>
                  </a:lnTo>
                  <a:lnTo>
                    <a:pt x="23878" y="9635"/>
                  </a:lnTo>
                  <a:lnTo>
                    <a:pt x="23843" y="9658"/>
                  </a:lnTo>
                  <a:lnTo>
                    <a:pt x="23821" y="9692"/>
                  </a:lnTo>
                  <a:lnTo>
                    <a:pt x="21762" y="8498"/>
                  </a:lnTo>
                  <a:lnTo>
                    <a:pt x="21762" y="8441"/>
                  </a:lnTo>
                  <a:lnTo>
                    <a:pt x="21750" y="8373"/>
                  </a:lnTo>
                  <a:lnTo>
                    <a:pt x="21716" y="8327"/>
                  </a:lnTo>
                  <a:lnTo>
                    <a:pt x="21671" y="8282"/>
                  </a:lnTo>
                  <a:lnTo>
                    <a:pt x="21614" y="8259"/>
                  </a:lnTo>
                  <a:lnTo>
                    <a:pt x="21614" y="5847"/>
                  </a:lnTo>
                  <a:lnTo>
                    <a:pt x="21671" y="5825"/>
                  </a:lnTo>
                  <a:lnTo>
                    <a:pt x="21705" y="5790"/>
                  </a:lnTo>
                  <a:lnTo>
                    <a:pt x="21739" y="5745"/>
                  </a:lnTo>
                  <a:lnTo>
                    <a:pt x="21750" y="5688"/>
                  </a:lnTo>
                  <a:lnTo>
                    <a:pt x="21739" y="5620"/>
                  </a:lnTo>
                  <a:lnTo>
                    <a:pt x="21705" y="5563"/>
                  </a:lnTo>
                  <a:lnTo>
                    <a:pt x="21648" y="5529"/>
                  </a:lnTo>
                  <a:lnTo>
                    <a:pt x="21580" y="5517"/>
                  </a:lnTo>
                  <a:lnTo>
                    <a:pt x="21546" y="5529"/>
                  </a:lnTo>
                  <a:lnTo>
                    <a:pt x="21511" y="5540"/>
                  </a:lnTo>
                  <a:lnTo>
                    <a:pt x="21477" y="5563"/>
                  </a:lnTo>
                  <a:lnTo>
                    <a:pt x="21455" y="5586"/>
                  </a:lnTo>
                  <a:lnTo>
                    <a:pt x="19407" y="4403"/>
                  </a:lnTo>
                  <a:lnTo>
                    <a:pt x="19418" y="4334"/>
                  </a:lnTo>
                  <a:lnTo>
                    <a:pt x="19407" y="4300"/>
                  </a:lnTo>
                  <a:lnTo>
                    <a:pt x="19396" y="4266"/>
                  </a:lnTo>
                  <a:lnTo>
                    <a:pt x="19361" y="4209"/>
                  </a:lnTo>
                  <a:lnTo>
                    <a:pt x="19305" y="4164"/>
                  </a:lnTo>
                  <a:lnTo>
                    <a:pt x="19236" y="4141"/>
                  </a:lnTo>
                  <a:lnTo>
                    <a:pt x="19236" y="1752"/>
                  </a:lnTo>
                  <a:lnTo>
                    <a:pt x="19293" y="1729"/>
                  </a:lnTo>
                  <a:lnTo>
                    <a:pt x="19350" y="1695"/>
                  </a:lnTo>
                  <a:lnTo>
                    <a:pt x="19373" y="1638"/>
                  </a:lnTo>
                  <a:lnTo>
                    <a:pt x="19384" y="1582"/>
                  </a:lnTo>
                  <a:lnTo>
                    <a:pt x="19384" y="1547"/>
                  </a:lnTo>
                  <a:lnTo>
                    <a:pt x="19373" y="1513"/>
                  </a:lnTo>
                  <a:lnTo>
                    <a:pt x="19339" y="1456"/>
                  </a:lnTo>
                  <a:lnTo>
                    <a:pt x="19282" y="1422"/>
                  </a:lnTo>
                  <a:lnTo>
                    <a:pt x="19248" y="1411"/>
                  </a:lnTo>
                  <a:lnTo>
                    <a:pt x="19214" y="1400"/>
                  </a:lnTo>
                  <a:lnTo>
                    <a:pt x="19168" y="1411"/>
                  </a:lnTo>
                  <a:lnTo>
                    <a:pt x="19134" y="1422"/>
                  </a:lnTo>
                  <a:lnTo>
                    <a:pt x="19100" y="1445"/>
                  </a:lnTo>
                  <a:lnTo>
                    <a:pt x="19077" y="1479"/>
                  </a:lnTo>
                  <a:lnTo>
                    <a:pt x="17052" y="307"/>
                  </a:lnTo>
                  <a:lnTo>
                    <a:pt x="17064" y="273"/>
                  </a:lnTo>
                  <a:lnTo>
                    <a:pt x="17075" y="228"/>
                  </a:lnTo>
                  <a:lnTo>
                    <a:pt x="17064" y="182"/>
                  </a:lnTo>
                  <a:lnTo>
                    <a:pt x="17052" y="148"/>
                  </a:lnTo>
                  <a:lnTo>
                    <a:pt x="17030" y="103"/>
                  </a:lnTo>
                  <a:lnTo>
                    <a:pt x="17007" y="69"/>
                  </a:lnTo>
                  <a:lnTo>
                    <a:pt x="16973" y="46"/>
                  </a:lnTo>
                  <a:lnTo>
                    <a:pt x="16927" y="23"/>
                  </a:lnTo>
                  <a:lnTo>
                    <a:pt x="16893" y="12"/>
                  </a:lnTo>
                  <a:lnTo>
                    <a:pt x="16848" y="0"/>
                  </a:lnTo>
                  <a:close/>
                </a:path>
              </a:pathLst>
            </a:custGeom>
            <a:gradFill>
              <a:gsLst>
                <a:gs pos="0">
                  <a:srgbClr val="FFFFFF">
                    <a:alpha val="45098"/>
                  </a:srgbClr>
                </a:gs>
                <a:gs pos="100000">
                  <a:srgbClr val="FFFFFF">
                    <a:alpha val="10980"/>
                  </a:srgbClr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81" name="Google Shape;81;p5"/>
          <p:cNvSpPr/>
          <p:nvPr/>
        </p:nvSpPr>
        <p:spPr>
          <a:xfrm rot="-5400000">
            <a:off x="8613300" y="4612800"/>
            <a:ext cx="405300" cy="351300"/>
          </a:xfrm>
          <a:prstGeom prst="hexagon">
            <a:avLst>
              <a:gd name="adj" fmla="val 25000"/>
              <a:gd name="vf" fmla="val 115470"/>
            </a:avLst>
          </a:prstGeom>
          <a:solidFill>
            <a:schemeClr val="dk1"/>
          </a:solidFill>
          <a:ln>
            <a:noFill/>
          </a:ln>
          <a:effectLst>
            <a:outerShdw blurRad="171450" dist="19050" dir="5400000" algn="bl" rotWithShape="0">
              <a:schemeClr val="lt1">
                <a:alpha val="50000"/>
              </a:scheme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82;p5"/>
          <p:cNvSpPr txBox="1">
            <a:spLocks noGrp="1"/>
          </p:cNvSpPr>
          <p:nvPr>
            <p:ph type="title"/>
          </p:nvPr>
        </p:nvSpPr>
        <p:spPr>
          <a:xfrm>
            <a:off x="1207850" y="855506"/>
            <a:ext cx="6728400" cy="3513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5"/>
          <p:cNvSpPr txBox="1">
            <a:spLocks noGrp="1"/>
          </p:cNvSpPr>
          <p:nvPr>
            <p:ph type="body" idx="1"/>
          </p:nvPr>
        </p:nvSpPr>
        <p:spPr>
          <a:xfrm>
            <a:off x="1207850" y="1430148"/>
            <a:ext cx="6728400" cy="30339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342900" rtl="0">
              <a:spcBef>
                <a:spcPts val="0"/>
              </a:spcBef>
              <a:spcAft>
                <a:spcPts val="0"/>
              </a:spcAft>
              <a:buSzPts val="1800"/>
              <a:buChar char="⬥"/>
              <a:defRPr/>
            </a:lvl1pPr>
            <a:lvl2pPr marL="914400" lvl="1" indent="-342900" rtl="0">
              <a:spcBef>
                <a:spcPts val="600"/>
              </a:spcBef>
              <a:spcAft>
                <a:spcPts val="0"/>
              </a:spcAft>
              <a:buSzPts val="1800"/>
              <a:buChar char="⬦"/>
              <a:defRPr/>
            </a:lvl2pPr>
            <a:lvl3pPr marL="1371600" lvl="2" indent="-381000" rtl="0">
              <a:spcBef>
                <a:spcPts val="600"/>
              </a:spcBef>
              <a:spcAft>
                <a:spcPts val="0"/>
              </a:spcAft>
              <a:buSzPts val="2400"/>
              <a:buChar char="⬩"/>
              <a:defRPr/>
            </a:lvl3pPr>
            <a:lvl4pPr marL="1828800" lvl="3" indent="-381000" rtl="0">
              <a:spcBef>
                <a:spcPts val="600"/>
              </a:spcBef>
              <a:spcAft>
                <a:spcPts val="0"/>
              </a:spcAft>
              <a:buSzPts val="2400"/>
              <a:buChar char="●"/>
              <a:defRPr/>
            </a:lvl4pPr>
            <a:lvl5pPr marL="2286000" lvl="4" indent="-381000" rtl="0">
              <a:spcBef>
                <a:spcPts val="600"/>
              </a:spcBef>
              <a:spcAft>
                <a:spcPts val="0"/>
              </a:spcAft>
              <a:buSzPts val="2400"/>
              <a:buChar char="○"/>
              <a:defRPr/>
            </a:lvl5pPr>
            <a:lvl6pPr marL="2743200" lvl="5" indent="-381000" rtl="0">
              <a:spcBef>
                <a:spcPts val="600"/>
              </a:spcBef>
              <a:spcAft>
                <a:spcPts val="0"/>
              </a:spcAft>
              <a:buSzPts val="2400"/>
              <a:buChar char="■"/>
              <a:defRPr/>
            </a:lvl6pPr>
            <a:lvl7pPr marL="3200400" lvl="6" indent="-381000" rtl="0">
              <a:spcBef>
                <a:spcPts val="600"/>
              </a:spcBef>
              <a:spcAft>
                <a:spcPts val="0"/>
              </a:spcAft>
              <a:buSzPts val="2400"/>
              <a:buChar char="●"/>
              <a:defRPr/>
            </a:lvl7pPr>
            <a:lvl8pPr marL="3657600" lvl="7" indent="-381000" rtl="0">
              <a:spcBef>
                <a:spcPts val="600"/>
              </a:spcBef>
              <a:spcAft>
                <a:spcPts val="0"/>
              </a:spcAft>
              <a:buSzPts val="2400"/>
              <a:buChar char="○"/>
              <a:defRPr/>
            </a:lvl8pPr>
            <a:lvl9pPr marL="4114800" lvl="8" indent="-381000" rtl="0">
              <a:spcBef>
                <a:spcPts val="600"/>
              </a:spcBef>
              <a:spcAft>
                <a:spcPts val="600"/>
              </a:spcAft>
              <a:buSzPts val="2400"/>
              <a:buChar char="■"/>
              <a:defRPr/>
            </a:lvl9pPr>
          </a:lstStyle>
          <a:p>
            <a:endParaRPr/>
          </a:p>
        </p:txBody>
      </p:sp>
      <p:sp>
        <p:nvSpPr>
          <p:cNvPr id="84" name="Google Shape;84;p5"/>
          <p:cNvSpPr txBox="1">
            <a:spLocks noGrp="1"/>
          </p:cNvSpPr>
          <p:nvPr>
            <p:ph type="sldNum" idx="12"/>
          </p:nvPr>
        </p:nvSpPr>
        <p:spPr>
          <a:xfrm>
            <a:off x="8640175" y="4585800"/>
            <a:ext cx="351300" cy="4053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grpSp>
        <p:nvGrpSpPr>
          <p:cNvPr id="85" name="Google Shape;85;p5"/>
          <p:cNvGrpSpPr/>
          <p:nvPr/>
        </p:nvGrpSpPr>
        <p:grpSpPr>
          <a:xfrm>
            <a:off x="2" y="870200"/>
            <a:ext cx="1055444" cy="306027"/>
            <a:chOff x="-429922" y="847489"/>
            <a:chExt cx="1211622" cy="351311"/>
          </a:xfrm>
        </p:grpSpPr>
        <p:sp>
          <p:nvSpPr>
            <p:cNvPr id="86" name="Google Shape;86;p5"/>
            <p:cNvSpPr/>
            <p:nvPr/>
          </p:nvSpPr>
          <p:spPr>
            <a:xfrm>
              <a:off x="-429922" y="847489"/>
              <a:ext cx="1062300" cy="351300"/>
            </a:xfrm>
            <a:prstGeom prst="rect">
              <a:avLst/>
            </a:prstGeom>
            <a:gradFill>
              <a:gsLst>
                <a:gs pos="0">
                  <a:srgbClr val="FFFFFF">
                    <a:alpha val="0"/>
                    <a:alpha val="32400"/>
                  </a:srgbClr>
                </a:gs>
                <a:gs pos="100000">
                  <a:srgbClr val="00FFEE">
                    <a:alpha val="31764"/>
                    <a:alpha val="32400"/>
                  </a:srgbClr>
                </a:gs>
              </a:gsLst>
              <a:lin ang="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" name="Google Shape;87;p5"/>
            <p:cNvSpPr/>
            <p:nvPr/>
          </p:nvSpPr>
          <p:spPr>
            <a:xfrm rot="-5400000">
              <a:off x="453950" y="871050"/>
              <a:ext cx="351300" cy="304200"/>
            </a:xfrm>
            <a:prstGeom prst="hexagon">
              <a:avLst>
                <a:gd name="adj" fmla="val 25000"/>
                <a:gd name="vf" fmla="val 115470"/>
              </a:avLst>
            </a:prstGeom>
            <a:gradFill>
              <a:gsLst>
                <a:gs pos="0">
                  <a:schemeClr val="accent3"/>
                </a:gs>
                <a:gs pos="100000">
                  <a:schemeClr val="accent4"/>
                </a:gs>
              </a:gsLst>
              <a:lin ang="0" scaled="0"/>
            </a:gradFill>
            <a:ln>
              <a:noFill/>
            </a:ln>
            <a:effectLst>
              <a:outerShdw blurRad="142875" algn="bl" rotWithShape="0">
                <a:schemeClr val="lt1">
                  <a:alpha val="55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2 columns" type="twoColTx">
  <p:cSld name="TITLE_AND_TWO_COLUMNS"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9" name="Google Shape;89;p6"/>
          <p:cNvGrpSpPr/>
          <p:nvPr/>
        </p:nvGrpSpPr>
        <p:grpSpPr>
          <a:xfrm>
            <a:off x="0" y="0"/>
            <a:ext cx="9144036" cy="5143497"/>
            <a:chOff x="0" y="0"/>
            <a:chExt cx="9144036" cy="5143497"/>
          </a:xfrm>
        </p:grpSpPr>
        <p:sp>
          <p:nvSpPr>
            <p:cNvPr id="90" name="Google Shape;90;p6"/>
            <p:cNvSpPr/>
            <p:nvPr/>
          </p:nvSpPr>
          <p:spPr>
            <a:xfrm>
              <a:off x="8155685" y="1194135"/>
              <a:ext cx="988352" cy="615640"/>
            </a:xfrm>
            <a:custGeom>
              <a:avLst/>
              <a:gdLst/>
              <a:ahLst/>
              <a:cxnLst/>
              <a:rect l="l" t="t" r="r" b="b"/>
              <a:pathLst>
                <a:path w="9443" h="5882" extrusionOk="0">
                  <a:moveTo>
                    <a:pt x="2696" y="342"/>
                  </a:moveTo>
                  <a:lnTo>
                    <a:pt x="4687" y="1491"/>
                  </a:lnTo>
                  <a:lnTo>
                    <a:pt x="4676" y="1537"/>
                  </a:lnTo>
                  <a:lnTo>
                    <a:pt x="4664" y="1593"/>
                  </a:lnTo>
                  <a:lnTo>
                    <a:pt x="4676" y="1639"/>
                  </a:lnTo>
                  <a:lnTo>
                    <a:pt x="4687" y="1684"/>
                  </a:lnTo>
                  <a:lnTo>
                    <a:pt x="4710" y="1730"/>
                  </a:lnTo>
                  <a:lnTo>
                    <a:pt x="4733" y="1764"/>
                  </a:lnTo>
                  <a:lnTo>
                    <a:pt x="4767" y="1798"/>
                  </a:lnTo>
                  <a:lnTo>
                    <a:pt x="4801" y="1821"/>
                  </a:lnTo>
                  <a:lnTo>
                    <a:pt x="4846" y="1832"/>
                  </a:lnTo>
                  <a:lnTo>
                    <a:pt x="4892" y="1844"/>
                  </a:lnTo>
                  <a:lnTo>
                    <a:pt x="4892" y="4153"/>
                  </a:lnTo>
                  <a:lnTo>
                    <a:pt x="4858" y="4153"/>
                  </a:lnTo>
                  <a:lnTo>
                    <a:pt x="4824" y="4164"/>
                  </a:lnTo>
                  <a:lnTo>
                    <a:pt x="4767" y="4210"/>
                  </a:lnTo>
                  <a:lnTo>
                    <a:pt x="4744" y="4244"/>
                  </a:lnTo>
                  <a:lnTo>
                    <a:pt x="4721" y="4278"/>
                  </a:lnTo>
                  <a:lnTo>
                    <a:pt x="4710" y="4312"/>
                  </a:lnTo>
                  <a:lnTo>
                    <a:pt x="4710" y="4346"/>
                  </a:lnTo>
                  <a:lnTo>
                    <a:pt x="4710" y="4392"/>
                  </a:lnTo>
                  <a:lnTo>
                    <a:pt x="4721" y="4426"/>
                  </a:lnTo>
                  <a:lnTo>
                    <a:pt x="2685" y="5598"/>
                  </a:lnTo>
                  <a:lnTo>
                    <a:pt x="2651" y="5575"/>
                  </a:lnTo>
                  <a:lnTo>
                    <a:pt x="2628" y="5552"/>
                  </a:lnTo>
                  <a:lnTo>
                    <a:pt x="2583" y="5529"/>
                  </a:lnTo>
                  <a:lnTo>
                    <a:pt x="2503" y="5529"/>
                  </a:lnTo>
                  <a:lnTo>
                    <a:pt x="2469" y="5552"/>
                  </a:lnTo>
                  <a:lnTo>
                    <a:pt x="2435" y="5563"/>
                  </a:lnTo>
                  <a:lnTo>
                    <a:pt x="2412" y="5598"/>
                  </a:lnTo>
                  <a:lnTo>
                    <a:pt x="342" y="4403"/>
                  </a:lnTo>
                  <a:lnTo>
                    <a:pt x="353" y="4346"/>
                  </a:lnTo>
                  <a:lnTo>
                    <a:pt x="342" y="4289"/>
                  </a:lnTo>
                  <a:lnTo>
                    <a:pt x="308" y="4233"/>
                  </a:lnTo>
                  <a:lnTo>
                    <a:pt x="262" y="4198"/>
                  </a:lnTo>
                  <a:lnTo>
                    <a:pt x="205" y="4176"/>
                  </a:lnTo>
                  <a:lnTo>
                    <a:pt x="205" y="1764"/>
                  </a:lnTo>
                  <a:lnTo>
                    <a:pt x="262" y="1741"/>
                  </a:lnTo>
                  <a:lnTo>
                    <a:pt x="308" y="1707"/>
                  </a:lnTo>
                  <a:lnTo>
                    <a:pt x="330" y="1650"/>
                  </a:lnTo>
                  <a:lnTo>
                    <a:pt x="342" y="1593"/>
                  </a:lnTo>
                  <a:lnTo>
                    <a:pt x="330" y="1537"/>
                  </a:lnTo>
                  <a:lnTo>
                    <a:pt x="2389" y="342"/>
                  </a:lnTo>
                  <a:lnTo>
                    <a:pt x="2423" y="376"/>
                  </a:lnTo>
                  <a:lnTo>
                    <a:pt x="2458" y="410"/>
                  </a:lnTo>
                  <a:lnTo>
                    <a:pt x="2503" y="422"/>
                  </a:lnTo>
                  <a:lnTo>
                    <a:pt x="2549" y="433"/>
                  </a:lnTo>
                  <a:lnTo>
                    <a:pt x="2594" y="422"/>
                  </a:lnTo>
                  <a:lnTo>
                    <a:pt x="2628" y="399"/>
                  </a:lnTo>
                  <a:lnTo>
                    <a:pt x="2674" y="376"/>
                  </a:lnTo>
                  <a:lnTo>
                    <a:pt x="2696" y="342"/>
                  </a:lnTo>
                  <a:close/>
                  <a:moveTo>
                    <a:pt x="7235" y="1"/>
                  </a:moveTo>
                  <a:lnTo>
                    <a:pt x="7190" y="24"/>
                  </a:lnTo>
                  <a:lnTo>
                    <a:pt x="7144" y="46"/>
                  </a:lnTo>
                  <a:lnTo>
                    <a:pt x="7110" y="69"/>
                  </a:lnTo>
                  <a:lnTo>
                    <a:pt x="7076" y="103"/>
                  </a:lnTo>
                  <a:lnTo>
                    <a:pt x="7053" y="149"/>
                  </a:lnTo>
                  <a:lnTo>
                    <a:pt x="7042" y="194"/>
                  </a:lnTo>
                  <a:lnTo>
                    <a:pt x="7042" y="251"/>
                  </a:lnTo>
                  <a:lnTo>
                    <a:pt x="7042" y="297"/>
                  </a:lnTo>
                  <a:lnTo>
                    <a:pt x="7053" y="342"/>
                  </a:lnTo>
                  <a:lnTo>
                    <a:pt x="5119" y="1457"/>
                  </a:lnTo>
                  <a:lnTo>
                    <a:pt x="5085" y="1411"/>
                  </a:lnTo>
                  <a:lnTo>
                    <a:pt x="5028" y="1377"/>
                  </a:lnTo>
                  <a:lnTo>
                    <a:pt x="4972" y="1355"/>
                  </a:lnTo>
                  <a:lnTo>
                    <a:pt x="4915" y="1343"/>
                  </a:lnTo>
                  <a:lnTo>
                    <a:pt x="4858" y="1355"/>
                  </a:lnTo>
                  <a:lnTo>
                    <a:pt x="4801" y="1377"/>
                  </a:lnTo>
                  <a:lnTo>
                    <a:pt x="4755" y="1411"/>
                  </a:lnTo>
                  <a:lnTo>
                    <a:pt x="4710" y="1457"/>
                  </a:lnTo>
                  <a:lnTo>
                    <a:pt x="2719" y="297"/>
                  </a:lnTo>
                  <a:lnTo>
                    <a:pt x="2731" y="251"/>
                  </a:lnTo>
                  <a:lnTo>
                    <a:pt x="2719" y="206"/>
                  </a:lnTo>
                  <a:lnTo>
                    <a:pt x="2708" y="172"/>
                  </a:lnTo>
                  <a:lnTo>
                    <a:pt x="2674" y="115"/>
                  </a:lnTo>
                  <a:lnTo>
                    <a:pt x="2617" y="81"/>
                  </a:lnTo>
                  <a:lnTo>
                    <a:pt x="2583" y="69"/>
                  </a:lnTo>
                  <a:lnTo>
                    <a:pt x="2503" y="69"/>
                  </a:lnTo>
                  <a:lnTo>
                    <a:pt x="2469" y="81"/>
                  </a:lnTo>
                  <a:lnTo>
                    <a:pt x="2412" y="115"/>
                  </a:lnTo>
                  <a:lnTo>
                    <a:pt x="2378" y="172"/>
                  </a:lnTo>
                  <a:lnTo>
                    <a:pt x="2367" y="206"/>
                  </a:lnTo>
                  <a:lnTo>
                    <a:pt x="2367" y="251"/>
                  </a:lnTo>
                  <a:lnTo>
                    <a:pt x="2378" y="308"/>
                  </a:lnTo>
                  <a:lnTo>
                    <a:pt x="308" y="1491"/>
                  </a:lnTo>
                  <a:lnTo>
                    <a:pt x="285" y="1468"/>
                  </a:lnTo>
                  <a:lnTo>
                    <a:pt x="251" y="1446"/>
                  </a:lnTo>
                  <a:lnTo>
                    <a:pt x="217" y="1423"/>
                  </a:lnTo>
                  <a:lnTo>
                    <a:pt x="137" y="1423"/>
                  </a:lnTo>
                  <a:lnTo>
                    <a:pt x="103" y="1434"/>
                  </a:lnTo>
                  <a:lnTo>
                    <a:pt x="57" y="1468"/>
                  </a:lnTo>
                  <a:lnTo>
                    <a:pt x="12" y="1525"/>
                  </a:lnTo>
                  <a:lnTo>
                    <a:pt x="0" y="1559"/>
                  </a:lnTo>
                  <a:lnTo>
                    <a:pt x="0" y="1593"/>
                  </a:lnTo>
                  <a:lnTo>
                    <a:pt x="12" y="1662"/>
                  </a:lnTo>
                  <a:lnTo>
                    <a:pt x="46" y="1707"/>
                  </a:lnTo>
                  <a:lnTo>
                    <a:pt x="91" y="1741"/>
                  </a:lnTo>
                  <a:lnTo>
                    <a:pt x="160" y="1764"/>
                  </a:lnTo>
                  <a:lnTo>
                    <a:pt x="160" y="4176"/>
                  </a:lnTo>
                  <a:lnTo>
                    <a:pt x="91" y="4198"/>
                  </a:lnTo>
                  <a:lnTo>
                    <a:pt x="46" y="4233"/>
                  </a:lnTo>
                  <a:lnTo>
                    <a:pt x="12" y="4289"/>
                  </a:lnTo>
                  <a:lnTo>
                    <a:pt x="0" y="4346"/>
                  </a:lnTo>
                  <a:lnTo>
                    <a:pt x="0" y="4392"/>
                  </a:lnTo>
                  <a:lnTo>
                    <a:pt x="12" y="4415"/>
                  </a:lnTo>
                  <a:lnTo>
                    <a:pt x="46" y="4471"/>
                  </a:lnTo>
                  <a:lnTo>
                    <a:pt x="103" y="4517"/>
                  </a:lnTo>
                  <a:lnTo>
                    <a:pt x="137" y="4528"/>
                  </a:lnTo>
                  <a:lnTo>
                    <a:pt x="171" y="4528"/>
                  </a:lnTo>
                  <a:lnTo>
                    <a:pt x="217" y="4517"/>
                  </a:lnTo>
                  <a:lnTo>
                    <a:pt x="262" y="4506"/>
                  </a:lnTo>
                  <a:lnTo>
                    <a:pt x="296" y="4483"/>
                  </a:lnTo>
                  <a:lnTo>
                    <a:pt x="319" y="4449"/>
                  </a:lnTo>
                  <a:lnTo>
                    <a:pt x="2389" y="5632"/>
                  </a:lnTo>
                  <a:lnTo>
                    <a:pt x="2367" y="5700"/>
                  </a:lnTo>
                  <a:lnTo>
                    <a:pt x="2378" y="5734"/>
                  </a:lnTo>
                  <a:lnTo>
                    <a:pt x="2389" y="5768"/>
                  </a:lnTo>
                  <a:lnTo>
                    <a:pt x="2423" y="5825"/>
                  </a:lnTo>
                  <a:lnTo>
                    <a:pt x="2480" y="5859"/>
                  </a:lnTo>
                  <a:lnTo>
                    <a:pt x="2514" y="5871"/>
                  </a:lnTo>
                  <a:lnTo>
                    <a:pt x="2583" y="5871"/>
                  </a:lnTo>
                  <a:lnTo>
                    <a:pt x="2605" y="5859"/>
                  </a:lnTo>
                  <a:lnTo>
                    <a:pt x="2662" y="5825"/>
                  </a:lnTo>
                  <a:lnTo>
                    <a:pt x="2708" y="5768"/>
                  </a:lnTo>
                  <a:lnTo>
                    <a:pt x="2708" y="5734"/>
                  </a:lnTo>
                  <a:lnTo>
                    <a:pt x="2719" y="5700"/>
                  </a:lnTo>
                  <a:lnTo>
                    <a:pt x="2708" y="5643"/>
                  </a:lnTo>
                  <a:lnTo>
                    <a:pt x="4744" y="4460"/>
                  </a:lnTo>
                  <a:lnTo>
                    <a:pt x="4778" y="4506"/>
                  </a:lnTo>
                  <a:lnTo>
                    <a:pt x="4812" y="4528"/>
                  </a:lnTo>
                  <a:lnTo>
                    <a:pt x="4858" y="4551"/>
                  </a:lnTo>
                  <a:lnTo>
                    <a:pt x="4972" y="4551"/>
                  </a:lnTo>
                  <a:lnTo>
                    <a:pt x="5017" y="4528"/>
                  </a:lnTo>
                  <a:lnTo>
                    <a:pt x="5051" y="4494"/>
                  </a:lnTo>
                  <a:lnTo>
                    <a:pt x="5085" y="4460"/>
                  </a:lnTo>
                  <a:lnTo>
                    <a:pt x="7121" y="5632"/>
                  </a:lnTo>
                  <a:lnTo>
                    <a:pt x="7110" y="5666"/>
                  </a:lnTo>
                  <a:lnTo>
                    <a:pt x="7110" y="5700"/>
                  </a:lnTo>
                  <a:lnTo>
                    <a:pt x="7110" y="5734"/>
                  </a:lnTo>
                  <a:lnTo>
                    <a:pt x="7121" y="5768"/>
                  </a:lnTo>
                  <a:lnTo>
                    <a:pt x="7156" y="5825"/>
                  </a:lnTo>
                  <a:lnTo>
                    <a:pt x="7212" y="5859"/>
                  </a:lnTo>
                  <a:lnTo>
                    <a:pt x="7247" y="5871"/>
                  </a:lnTo>
                  <a:lnTo>
                    <a:pt x="7281" y="5882"/>
                  </a:lnTo>
                  <a:lnTo>
                    <a:pt x="7315" y="5871"/>
                  </a:lnTo>
                  <a:lnTo>
                    <a:pt x="7349" y="5859"/>
                  </a:lnTo>
                  <a:lnTo>
                    <a:pt x="7406" y="5825"/>
                  </a:lnTo>
                  <a:lnTo>
                    <a:pt x="7451" y="5768"/>
                  </a:lnTo>
                  <a:lnTo>
                    <a:pt x="7463" y="5734"/>
                  </a:lnTo>
                  <a:lnTo>
                    <a:pt x="7463" y="5700"/>
                  </a:lnTo>
                  <a:lnTo>
                    <a:pt x="7451" y="5643"/>
                  </a:lnTo>
                  <a:lnTo>
                    <a:pt x="9442" y="4483"/>
                  </a:lnTo>
                  <a:lnTo>
                    <a:pt x="9442" y="4437"/>
                  </a:lnTo>
                  <a:lnTo>
                    <a:pt x="7429" y="5598"/>
                  </a:lnTo>
                  <a:lnTo>
                    <a:pt x="7406" y="5563"/>
                  </a:lnTo>
                  <a:lnTo>
                    <a:pt x="7372" y="5541"/>
                  </a:lnTo>
                  <a:lnTo>
                    <a:pt x="7326" y="5529"/>
                  </a:lnTo>
                  <a:lnTo>
                    <a:pt x="7281" y="5518"/>
                  </a:lnTo>
                  <a:lnTo>
                    <a:pt x="7247" y="5529"/>
                  </a:lnTo>
                  <a:lnTo>
                    <a:pt x="7201" y="5541"/>
                  </a:lnTo>
                  <a:lnTo>
                    <a:pt x="7167" y="5563"/>
                  </a:lnTo>
                  <a:lnTo>
                    <a:pt x="7144" y="5598"/>
                  </a:lnTo>
                  <a:lnTo>
                    <a:pt x="5108" y="4415"/>
                  </a:lnTo>
                  <a:lnTo>
                    <a:pt x="5119" y="4346"/>
                  </a:lnTo>
                  <a:lnTo>
                    <a:pt x="5119" y="4312"/>
                  </a:lnTo>
                  <a:lnTo>
                    <a:pt x="5108" y="4278"/>
                  </a:lnTo>
                  <a:lnTo>
                    <a:pt x="5063" y="4221"/>
                  </a:lnTo>
                  <a:lnTo>
                    <a:pt x="5006" y="4176"/>
                  </a:lnTo>
                  <a:lnTo>
                    <a:pt x="4937" y="4153"/>
                  </a:lnTo>
                  <a:lnTo>
                    <a:pt x="4937" y="1844"/>
                  </a:lnTo>
                  <a:lnTo>
                    <a:pt x="4983" y="1832"/>
                  </a:lnTo>
                  <a:lnTo>
                    <a:pt x="5028" y="1810"/>
                  </a:lnTo>
                  <a:lnTo>
                    <a:pt x="5063" y="1787"/>
                  </a:lnTo>
                  <a:lnTo>
                    <a:pt x="5097" y="1764"/>
                  </a:lnTo>
                  <a:lnTo>
                    <a:pt x="5119" y="1719"/>
                  </a:lnTo>
                  <a:lnTo>
                    <a:pt x="5142" y="1684"/>
                  </a:lnTo>
                  <a:lnTo>
                    <a:pt x="5154" y="1639"/>
                  </a:lnTo>
                  <a:lnTo>
                    <a:pt x="5165" y="1593"/>
                  </a:lnTo>
                  <a:lnTo>
                    <a:pt x="5154" y="1548"/>
                  </a:lnTo>
                  <a:lnTo>
                    <a:pt x="5142" y="1491"/>
                  </a:lnTo>
                  <a:lnTo>
                    <a:pt x="7076" y="376"/>
                  </a:lnTo>
                  <a:lnTo>
                    <a:pt x="7110" y="422"/>
                  </a:lnTo>
                  <a:lnTo>
                    <a:pt x="7167" y="467"/>
                  </a:lnTo>
                  <a:lnTo>
                    <a:pt x="7224" y="490"/>
                  </a:lnTo>
                  <a:lnTo>
                    <a:pt x="7349" y="490"/>
                  </a:lnTo>
                  <a:lnTo>
                    <a:pt x="7406" y="467"/>
                  </a:lnTo>
                  <a:lnTo>
                    <a:pt x="7463" y="422"/>
                  </a:lnTo>
                  <a:lnTo>
                    <a:pt x="7497" y="376"/>
                  </a:lnTo>
                  <a:lnTo>
                    <a:pt x="9442" y="1502"/>
                  </a:lnTo>
                  <a:lnTo>
                    <a:pt x="9442" y="1446"/>
                  </a:lnTo>
                  <a:lnTo>
                    <a:pt x="7520" y="331"/>
                  </a:lnTo>
                  <a:lnTo>
                    <a:pt x="7531" y="297"/>
                  </a:lnTo>
                  <a:lnTo>
                    <a:pt x="7531" y="251"/>
                  </a:lnTo>
                  <a:lnTo>
                    <a:pt x="7531" y="194"/>
                  </a:lnTo>
                  <a:lnTo>
                    <a:pt x="7508" y="149"/>
                  </a:lnTo>
                  <a:lnTo>
                    <a:pt x="7485" y="103"/>
                  </a:lnTo>
                  <a:lnTo>
                    <a:pt x="7463" y="69"/>
                  </a:lnTo>
                  <a:lnTo>
                    <a:pt x="7417" y="46"/>
                  </a:lnTo>
                  <a:lnTo>
                    <a:pt x="7383" y="24"/>
                  </a:lnTo>
                  <a:lnTo>
                    <a:pt x="7338" y="1"/>
                  </a:lnTo>
                  <a:close/>
                </a:path>
              </a:pathLst>
            </a:custGeom>
            <a:solidFill>
              <a:srgbClr val="FFFFFF">
                <a:alpha val="3240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" name="Google Shape;91;p6"/>
            <p:cNvSpPr/>
            <p:nvPr/>
          </p:nvSpPr>
          <p:spPr>
            <a:xfrm>
              <a:off x="6162634" y="0"/>
              <a:ext cx="2981383" cy="1818136"/>
            </a:xfrm>
            <a:custGeom>
              <a:avLst/>
              <a:gdLst/>
              <a:ahLst/>
              <a:cxnLst/>
              <a:rect l="l" t="t" r="r" b="b"/>
              <a:pathLst>
                <a:path w="28485" h="17371" extrusionOk="0">
                  <a:moveTo>
                    <a:pt x="17052" y="3572"/>
                  </a:moveTo>
                  <a:lnTo>
                    <a:pt x="18986" y="4687"/>
                  </a:lnTo>
                  <a:lnTo>
                    <a:pt x="18974" y="4733"/>
                  </a:lnTo>
                  <a:lnTo>
                    <a:pt x="18963" y="4789"/>
                  </a:lnTo>
                  <a:lnTo>
                    <a:pt x="18974" y="4846"/>
                  </a:lnTo>
                  <a:lnTo>
                    <a:pt x="18986" y="4892"/>
                  </a:lnTo>
                  <a:lnTo>
                    <a:pt x="19008" y="4926"/>
                  </a:lnTo>
                  <a:lnTo>
                    <a:pt x="19031" y="4960"/>
                  </a:lnTo>
                  <a:lnTo>
                    <a:pt x="19065" y="4994"/>
                  </a:lnTo>
                  <a:lnTo>
                    <a:pt x="19111" y="5017"/>
                  </a:lnTo>
                  <a:lnTo>
                    <a:pt x="19145" y="5040"/>
                  </a:lnTo>
                  <a:lnTo>
                    <a:pt x="19202" y="5040"/>
                  </a:lnTo>
                  <a:lnTo>
                    <a:pt x="19202" y="7360"/>
                  </a:lnTo>
                  <a:lnTo>
                    <a:pt x="19133" y="7383"/>
                  </a:lnTo>
                  <a:lnTo>
                    <a:pt x="19077" y="7417"/>
                  </a:lnTo>
                  <a:lnTo>
                    <a:pt x="19031" y="7474"/>
                  </a:lnTo>
                  <a:lnTo>
                    <a:pt x="19031" y="7508"/>
                  </a:lnTo>
                  <a:lnTo>
                    <a:pt x="19020" y="7554"/>
                  </a:lnTo>
                  <a:lnTo>
                    <a:pt x="19031" y="7611"/>
                  </a:lnTo>
                  <a:lnTo>
                    <a:pt x="17063" y="8748"/>
                  </a:lnTo>
                  <a:lnTo>
                    <a:pt x="17029" y="8703"/>
                  </a:lnTo>
                  <a:lnTo>
                    <a:pt x="16972" y="8668"/>
                  </a:lnTo>
                  <a:lnTo>
                    <a:pt x="16915" y="8646"/>
                  </a:lnTo>
                  <a:lnTo>
                    <a:pt x="16847" y="8634"/>
                  </a:lnTo>
                  <a:lnTo>
                    <a:pt x="16779" y="8646"/>
                  </a:lnTo>
                  <a:lnTo>
                    <a:pt x="16722" y="8668"/>
                  </a:lnTo>
                  <a:lnTo>
                    <a:pt x="16665" y="8703"/>
                  </a:lnTo>
                  <a:lnTo>
                    <a:pt x="16631" y="8748"/>
                  </a:lnTo>
                  <a:lnTo>
                    <a:pt x="14708" y="7633"/>
                  </a:lnTo>
                  <a:lnTo>
                    <a:pt x="14720" y="7599"/>
                  </a:lnTo>
                  <a:lnTo>
                    <a:pt x="14720" y="7554"/>
                  </a:lnTo>
                  <a:lnTo>
                    <a:pt x="14720" y="7508"/>
                  </a:lnTo>
                  <a:lnTo>
                    <a:pt x="14708" y="7463"/>
                  </a:lnTo>
                  <a:lnTo>
                    <a:pt x="14686" y="7417"/>
                  </a:lnTo>
                  <a:lnTo>
                    <a:pt x="14663" y="7383"/>
                  </a:lnTo>
                  <a:lnTo>
                    <a:pt x="14629" y="7360"/>
                  </a:lnTo>
                  <a:lnTo>
                    <a:pt x="14583" y="7326"/>
                  </a:lnTo>
                  <a:lnTo>
                    <a:pt x="14549" y="7315"/>
                  </a:lnTo>
                  <a:lnTo>
                    <a:pt x="14504" y="7303"/>
                  </a:lnTo>
                  <a:lnTo>
                    <a:pt x="14504" y="4971"/>
                  </a:lnTo>
                  <a:lnTo>
                    <a:pt x="14561" y="4949"/>
                  </a:lnTo>
                  <a:lnTo>
                    <a:pt x="14606" y="4903"/>
                  </a:lnTo>
                  <a:lnTo>
                    <a:pt x="14640" y="4858"/>
                  </a:lnTo>
                  <a:lnTo>
                    <a:pt x="14652" y="4789"/>
                  </a:lnTo>
                  <a:lnTo>
                    <a:pt x="14640" y="4733"/>
                  </a:lnTo>
                  <a:lnTo>
                    <a:pt x="16642" y="3572"/>
                  </a:lnTo>
                  <a:lnTo>
                    <a:pt x="16676" y="3618"/>
                  </a:lnTo>
                  <a:lnTo>
                    <a:pt x="16722" y="3663"/>
                  </a:lnTo>
                  <a:lnTo>
                    <a:pt x="16779" y="3686"/>
                  </a:lnTo>
                  <a:lnTo>
                    <a:pt x="16915" y="3686"/>
                  </a:lnTo>
                  <a:lnTo>
                    <a:pt x="16972" y="3663"/>
                  </a:lnTo>
                  <a:lnTo>
                    <a:pt x="17018" y="3618"/>
                  </a:lnTo>
                  <a:lnTo>
                    <a:pt x="17052" y="3572"/>
                  </a:lnTo>
                  <a:close/>
                  <a:moveTo>
                    <a:pt x="12285" y="3561"/>
                  </a:moveTo>
                  <a:lnTo>
                    <a:pt x="14310" y="4721"/>
                  </a:lnTo>
                  <a:lnTo>
                    <a:pt x="14299" y="4755"/>
                  </a:lnTo>
                  <a:lnTo>
                    <a:pt x="14299" y="4789"/>
                  </a:lnTo>
                  <a:lnTo>
                    <a:pt x="14310" y="4858"/>
                  </a:lnTo>
                  <a:lnTo>
                    <a:pt x="14344" y="4915"/>
                  </a:lnTo>
                  <a:lnTo>
                    <a:pt x="14390" y="4949"/>
                  </a:lnTo>
                  <a:lnTo>
                    <a:pt x="14458" y="4971"/>
                  </a:lnTo>
                  <a:lnTo>
                    <a:pt x="14458" y="7303"/>
                  </a:lnTo>
                  <a:lnTo>
                    <a:pt x="14413" y="7315"/>
                  </a:lnTo>
                  <a:lnTo>
                    <a:pt x="14367" y="7326"/>
                  </a:lnTo>
                  <a:lnTo>
                    <a:pt x="14333" y="7349"/>
                  </a:lnTo>
                  <a:lnTo>
                    <a:pt x="14299" y="7383"/>
                  </a:lnTo>
                  <a:lnTo>
                    <a:pt x="14265" y="7417"/>
                  </a:lnTo>
                  <a:lnTo>
                    <a:pt x="14242" y="7463"/>
                  </a:lnTo>
                  <a:lnTo>
                    <a:pt x="14231" y="7508"/>
                  </a:lnTo>
                  <a:lnTo>
                    <a:pt x="14231" y="7554"/>
                  </a:lnTo>
                  <a:lnTo>
                    <a:pt x="14231" y="7599"/>
                  </a:lnTo>
                  <a:lnTo>
                    <a:pt x="14242" y="7645"/>
                  </a:lnTo>
                  <a:lnTo>
                    <a:pt x="12263" y="8782"/>
                  </a:lnTo>
                  <a:lnTo>
                    <a:pt x="12229" y="8748"/>
                  </a:lnTo>
                  <a:lnTo>
                    <a:pt x="12194" y="8725"/>
                  </a:lnTo>
                  <a:lnTo>
                    <a:pt x="12149" y="8714"/>
                  </a:lnTo>
                  <a:lnTo>
                    <a:pt x="12103" y="8703"/>
                  </a:lnTo>
                  <a:lnTo>
                    <a:pt x="12058" y="8714"/>
                  </a:lnTo>
                  <a:lnTo>
                    <a:pt x="12012" y="8725"/>
                  </a:lnTo>
                  <a:lnTo>
                    <a:pt x="11978" y="8748"/>
                  </a:lnTo>
                  <a:lnTo>
                    <a:pt x="11956" y="8782"/>
                  </a:lnTo>
                  <a:lnTo>
                    <a:pt x="9976" y="7645"/>
                  </a:lnTo>
                  <a:lnTo>
                    <a:pt x="9988" y="7599"/>
                  </a:lnTo>
                  <a:lnTo>
                    <a:pt x="9988" y="7554"/>
                  </a:lnTo>
                  <a:lnTo>
                    <a:pt x="9988" y="7497"/>
                  </a:lnTo>
                  <a:lnTo>
                    <a:pt x="9976" y="7451"/>
                  </a:lnTo>
                  <a:lnTo>
                    <a:pt x="9954" y="7417"/>
                  </a:lnTo>
                  <a:lnTo>
                    <a:pt x="9919" y="7383"/>
                  </a:lnTo>
                  <a:lnTo>
                    <a:pt x="9885" y="7349"/>
                  </a:lnTo>
                  <a:lnTo>
                    <a:pt x="9851" y="7326"/>
                  </a:lnTo>
                  <a:lnTo>
                    <a:pt x="9806" y="7303"/>
                  </a:lnTo>
                  <a:lnTo>
                    <a:pt x="9760" y="7292"/>
                  </a:lnTo>
                  <a:lnTo>
                    <a:pt x="9760" y="5040"/>
                  </a:lnTo>
                  <a:lnTo>
                    <a:pt x="9806" y="5028"/>
                  </a:lnTo>
                  <a:lnTo>
                    <a:pt x="9851" y="5006"/>
                  </a:lnTo>
                  <a:lnTo>
                    <a:pt x="9885" y="4983"/>
                  </a:lnTo>
                  <a:lnTo>
                    <a:pt x="9919" y="4960"/>
                  </a:lnTo>
                  <a:lnTo>
                    <a:pt x="9942" y="4926"/>
                  </a:lnTo>
                  <a:lnTo>
                    <a:pt x="9965" y="4880"/>
                  </a:lnTo>
                  <a:lnTo>
                    <a:pt x="9976" y="4835"/>
                  </a:lnTo>
                  <a:lnTo>
                    <a:pt x="9976" y="4789"/>
                  </a:lnTo>
                  <a:lnTo>
                    <a:pt x="9976" y="4744"/>
                  </a:lnTo>
                  <a:lnTo>
                    <a:pt x="9965" y="4698"/>
                  </a:lnTo>
                  <a:lnTo>
                    <a:pt x="11921" y="3561"/>
                  </a:lnTo>
                  <a:lnTo>
                    <a:pt x="11956" y="3606"/>
                  </a:lnTo>
                  <a:lnTo>
                    <a:pt x="12001" y="3629"/>
                  </a:lnTo>
                  <a:lnTo>
                    <a:pt x="12047" y="3652"/>
                  </a:lnTo>
                  <a:lnTo>
                    <a:pt x="12103" y="3663"/>
                  </a:lnTo>
                  <a:lnTo>
                    <a:pt x="12160" y="3652"/>
                  </a:lnTo>
                  <a:lnTo>
                    <a:pt x="12217" y="3629"/>
                  </a:lnTo>
                  <a:lnTo>
                    <a:pt x="12251" y="3595"/>
                  </a:lnTo>
                  <a:lnTo>
                    <a:pt x="12285" y="3561"/>
                  </a:lnTo>
                  <a:close/>
                  <a:moveTo>
                    <a:pt x="21795" y="3572"/>
                  </a:moveTo>
                  <a:lnTo>
                    <a:pt x="23763" y="4710"/>
                  </a:lnTo>
                  <a:lnTo>
                    <a:pt x="23741" y="4744"/>
                  </a:lnTo>
                  <a:lnTo>
                    <a:pt x="23741" y="4789"/>
                  </a:lnTo>
                  <a:lnTo>
                    <a:pt x="23741" y="4835"/>
                  </a:lnTo>
                  <a:lnTo>
                    <a:pt x="23752" y="4869"/>
                  </a:lnTo>
                  <a:lnTo>
                    <a:pt x="23775" y="4903"/>
                  </a:lnTo>
                  <a:lnTo>
                    <a:pt x="23797" y="4937"/>
                  </a:lnTo>
                  <a:lnTo>
                    <a:pt x="23832" y="4960"/>
                  </a:lnTo>
                  <a:lnTo>
                    <a:pt x="23866" y="4983"/>
                  </a:lnTo>
                  <a:lnTo>
                    <a:pt x="23900" y="4994"/>
                  </a:lnTo>
                  <a:lnTo>
                    <a:pt x="23934" y="5006"/>
                  </a:lnTo>
                  <a:lnTo>
                    <a:pt x="23934" y="7372"/>
                  </a:lnTo>
                  <a:lnTo>
                    <a:pt x="23877" y="7394"/>
                  </a:lnTo>
                  <a:lnTo>
                    <a:pt x="23832" y="7429"/>
                  </a:lnTo>
                  <a:lnTo>
                    <a:pt x="23797" y="7485"/>
                  </a:lnTo>
                  <a:lnTo>
                    <a:pt x="23786" y="7554"/>
                  </a:lnTo>
                  <a:lnTo>
                    <a:pt x="23786" y="7599"/>
                  </a:lnTo>
                  <a:lnTo>
                    <a:pt x="21761" y="8782"/>
                  </a:lnTo>
                  <a:lnTo>
                    <a:pt x="21727" y="8737"/>
                  </a:lnTo>
                  <a:lnTo>
                    <a:pt x="21682" y="8714"/>
                  </a:lnTo>
                  <a:lnTo>
                    <a:pt x="21636" y="8691"/>
                  </a:lnTo>
                  <a:lnTo>
                    <a:pt x="21534" y="8691"/>
                  </a:lnTo>
                  <a:lnTo>
                    <a:pt x="21488" y="8714"/>
                  </a:lnTo>
                  <a:lnTo>
                    <a:pt x="21454" y="8737"/>
                  </a:lnTo>
                  <a:lnTo>
                    <a:pt x="21420" y="8771"/>
                  </a:lnTo>
                  <a:lnTo>
                    <a:pt x="19395" y="7611"/>
                  </a:lnTo>
                  <a:lnTo>
                    <a:pt x="19406" y="7554"/>
                  </a:lnTo>
                  <a:lnTo>
                    <a:pt x="19395" y="7485"/>
                  </a:lnTo>
                  <a:lnTo>
                    <a:pt x="19361" y="7429"/>
                  </a:lnTo>
                  <a:lnTo>
                    <a:pt x="19304" y="7383"/>
                  </a:lnTo>
                  <a:lnTo>
                    <a:pt x="19247" y="7360"/>
                  </a:lnTo>
                  <a:lnTo>
                    <a:pt x="19247" y="5040"/>
                  </a:lnTo>
                  <a:lnTo>
                    <a:pt x="19293" y="5028"/>
                  </a:lnTo>
                  <a:lnTo>
                    <a:pt x="19327" y="5017"/>
                  </a:lnTo>
                  <a:lnTo>
                    <a:pt x="19372" y="4994"/>
                  </a:lnTo>
                  <a:lnTo>
                    <a:pt x="19406" y="4960"/>
                  </a:lnTo>
                  <a:lnTo>
                    <a:pt x="19429" y="4926"/>
                  </a:lnTo>
                  <a:lnTo>
                    <a:pt x="19452" y="4880"/>
                  </a:lnTo>
                  <a:lnTo>
                    <a:pt x="19463" y="4835"/>
                  </a:lnTo>
                  <a:lnTo>
                    <a:pt x="19463" y="4789"/>
                  </a:lnTo>
                  <a:lnTo>
                    <a:pt x="19463" y="4744"/>
                  </a:lnTo>
                  <a:lnTo>
                    <a:pt x="19441" y="4687"/>
                  </a:lnTo>
                  <a:lnTo>
                    <a:pt x="21386" y="3572"/>
                  </a:lnTo>
                  <a:lnTo>
                    <a:pt x="21420" y="3618"/>
                  </a:lnTo>
                  <a:lnTo>
                    <a:pt x="21465" y="3652"/>
                  </a:lnTo>
                  <a:lnTo>
                    <a:pt x="21522" y="3675"/>
                  </a:lnTo>
                  <a:lnTo>
                    <a:pt x="21591" y="3686"/>
                  </a:lnTo>
                  <a:lnTo>
                    <a:pt x="21647" y="3675"/>
                  </a:lnTo>
                  <a:lnTo>
                    <a:pt x="21704" y="3652"/>
                  </a:lnTo>
                  <a:lnTo>
                    <a:pt x="21750" y="3618"/>
                  </a:lnTo>
                  <a:lnTo>
                    <a:pt x="21795" y="3572"/>
                  </a:lnTo>
                  <a:close/>
                  <a:moveTo>
                    <a:pt x="14686" y="7679"/>
                  </a:moveTo>
                  <a:lnTo>
                    <a:pt x="16608" y="8782"/>
                  </a:lnTo>
                  <a:lnTo>
                    <a:pt x="16585" y="8839"/>
                  </a:lnTo>
                  <a:lnTo>
                    <a:pt x="16585" y="8896"/>
                  </a:lnTo>
                  <a:lnTo>
                    <a:pt x="16585" y="8953"/>
                  </a:lnTo>
                  <a:lnTo>
                    <a:pt x="16597" y="8998"/>
                  </a:lnTo>
                  <a:lnTo>
                    <a:pt x="16620" y="9044"/>
                  </a:lnTo>
                  <a:lnTo>
                    <a:pt x="16654" y="9078"/>
                  </a:lnTo>
                  <a:lnTo>
                    <a:pt x="16688" y="9112"/>
                  </a:lnTo>
                  <a:lnTo>
                    <a:pt x="16733" y="9135"/>
                  </a:lnTo>
                  <a:lnTo>
                    <a:pt x="16779" y="9158"/>
                  </a:lnTo>
                  <a:lnTo>
                    <a:pt x="16824" y="9169"/>
                  </a:lnTo>
                  <a:lnTo>
                    <a:pt x="16824" y="11478"/>
                  </a:lnTo>
                  <a:lnTo>
                    <a:pt x="16767" y="11501"/>
                  </a:lnTo>
                  <a:lnTo>
                    <a:pt x="16711" y="11535"/>
                  </a:lnTo>
                  <a:lnTo>
                    <a:pt x="16676" y="11592"/>
                  </a:lnTo>
                  <a:lnTo>
                    <a:pt x="16665" y="11660"/>
                  </a:lnTo>
                  <a:lnTo>
                    <a:pt x="16676" y="11717"/>
                  </a:lnTo>
                  <a:lnTo>
                    <a:pt x="14617" y="12900"/>
                  </a:lnTo>
                  <a:lnTo>
                    <a:pt x="14583" y="12877"/>
                  </a:lnTo>
                  <a:lnTo>
                    <a:pt x="14549" y="12855"/>
                  </a:lnTo>
                  <a:lnTo>
                    <a:pt x="14515" y="12832"/>
                  </a:lnTo>
                  <a:lnTo>
                    <a:pt x="14435" y="12832"/>
                  </a:lnTo>
                  <a:lnTo>
                    <a:pt x="14401" y="12855"/>
                  </a:lnTo>
                  <a:lnTo>
                    <a:pt x="14367" y="12877"/>
                  </a:lnTo>
                  <a:lnTo>
                    <a:pt x="14344" y="12900"/>
                  </a:lnTo>
                  <a:lnTo>
                    <a:pt x="12331" y="11740"/>
                  </a:lnTo>
                  <a:lnTo>
                    <a:pt x="12342" y="11694"/>
                  </a:lnTo>
                  <a:lnTo>
                    <a:pt x="12342" y="11660"/>
                  </a:lnTo>
                  <a:lnTo>
                    <a:pt x="12342" y="11615"/>
                  </a:lnTo>
                  <a:lnTo>
                    <a:pt x="12331" y="11569"/>
                  </a:lnTo>
                  <a:lnTo>
                    <a:pt x="12308" y="11535"/>
                  </a:lnTo>
                  <a:lnTo>
                    <a:pt x="12285" y="11501"/>
                  </a:lnTo>
                  <a:lnTo>
                    <a:pt x="12251" y="11467"/>
                  </a:lnTo>
                  <a:lnTo>
                    <a:pt x="12217" y="11444"/>
                  </a:lnTo>
                  <a:lnTo>
                    <a:pt x="12172" y="11433"/>
                  </a:lnTo>
                  <a:lnTo>
                    <a:pt x="12126" y="11421"/>
                  </a:lnTo>
                  <a:lnTo>
                    <a:pt x="12126" y="9089"/>
                  </a:lnTo>
                  <a:lnTo>
                    <a:pt x="12194" y="9067"/>
                  </a:lnTo>
                  <a:lnTo>
                    <a:pt x="12251" y="9021"/>
                  </a:lnTo>
                  <a:lnTo>
                    <a:pt x="12285" y="8964"/>
                  </a:lnTo>
                  <a:lnTo>
                    <a:pt x="12297" y="8896"/>
                  </a:lnTo>
                  <a:lnTo>
                    <a:pt x="12297" y="8862"/>
                  </a:lnTo>
                  <a:lnTo>
                    <a:pt x="12285" y="8828"/>
                  </a:lnTo>
                  <a:lnTo>
                    <a:pt x="14265" y="7679"/>
                  </a:lnTo>
                  <a:lnTo>
                    <a:pt x="14310" y="7724"/>
                  </a:lnTo>
                  <a:lnTo>
                    <a:pt x="14356" y="7770"/>
                  </a:lnTo>
                  <a:lnTo>
                    <a:pt x="14413" y="7793"/>
                  </a:lnTo>
                  <a:lnTo>
                    <a:pt x="14538" y="7793"/>
                  </a:lnTo>
                  <a:lnTo>
                    <a:pt x="14595" y="7758"/>
                  </a:lnTo>
                  <a:lnTo>
                    <a:pt x="14652" y="7724"/>
                  </a:lnTo>
                  <a:lnTo>
                    <a:pt x="14686" y="7679"/>
                  </a:lnTo>
                  <a:close/>
                  <a:moveTo>
                    <a:pt x="2764" y="11751"/>
                  </a:moveTo>
                  <a:lnTo>
                    <a:pt x="4755" y="12889"/>
                  </a:lnTo>
                  <a:lnTo>
                    <a:pt x="4744" y="12946"/>
                  </a:lnTo>
                  <a:lnTo>
                    <a:pt x="4732" y="13002"/>
                  </a:lnTo>
                  <a:lnTo>
                    <a:pt x="4732" y="13048"/>
                  </a:lnTo>
                  <a:lnTo>
                    <a:pt x="4755" y="13105"/>
                  </a:lnTo>
                  <a:lnTo>
                    <a:pt x="4778" y="13139"/>
                  </a:lnTo>
                  <a:lnTo>
                    <a:pt x="4800" y="13184"/>
                  </a:lnTo>
                  <a:lnTo>
                    <a:pt x="4835" y="13219"/>
                  </a:lnTo>
                  <a:lnTo>
                    <a:pt x="4880" y="13241"/>
                  </a:lnTo>
                  <a:lnTo>
                    <a:pt x="4926" y="13253"/>
                  </a:lnTo>
                  <a:lnTo>
                    <a:pt x="4971" y="13264"/>
                  </a:lnTo>
                  <a:lnTo>
                    <a:pt x="4971" y="15505"/>
                  </a:lnTo>
                  <a:lnTo>
                    <a:pt x="4926" y="15516"/>
                  </a:lnTo>
                  <a:lnTo>
                    <a:pt x="4880" y="15528"/>
                  </a:lnTo>
                  <a:lnTo>
                    <a:pt x="4846" y="15551"/>
                  </a:lnTo>
                  <a:lnTo>
                    <a:pt x="4800" y="15585"/>
                  </a:lnTo>
                  <a:lnTo>
                    <a:pt x="4778" y="15619"/>
                  </a:lnTo>
                  <a:lnTo>
                    <a:pt x="4755" y="15664"/>
                  </a:lnTo>
                  <a:lnTo>
                    <a:pt x="4744" y="15710"/>
                  </a:lnTo>
                  <a:lnTo>
                    <a:pt x="4732" y="15755"/>
                  </a:lnTo>
                  <a:lnTo>
                    <a:pt x="4744" y="15812"/>
                  </a:lnTo>
                  <a:lnTo>
                    <a:pt x="4755" y="15858"/>
                  </a:lnTo>
                  <a:lnTo>
                    <a:pt x="2833" y="16961"/>
                  </a:lnTo>
                  <a:lnTo>
                    <a:pt x="2798" y="16916"/>
                  </a:lnTo>
                  <a:lnTo>
                    <a:pt x="2742" y="16881"/>
                  </a:lnTo>
                  <a:lnTo>
                    <a:pt x="2685" y="16859"/>
                  </a:lnTo>
                  <a:lnTo>
                    <a:pt x="2560" y="16859"/>
                  </a:lnTo>
                  <a:lnTo>
                    <a:pt x="2503" y="16881"/>
                  </a:lnTo>
                  <a:lnTo>
                    <a:pt x="2457" y="16916"/>
                  </a:lnTo>
                  <a:lnTo>
                    <a:pt x="2412" y="16961"/>
                  </a:lnTo>
                  <a:lnTo>
                    <a:pt x="489" y="15846"/>
                  </a:lnTo>
                  <a:lnTo>
                    <a:pt x="501" y="15812"/>
                  </a:lnTo>
                  <a:lnTo>
                    <a:pt x="501" y="15755"/>
                  </a:lnTo>
                  <a:lnTo>
                    <a:pt x="501" y="15710"/>
                  </a:lnTo>
                  <a:lnTo>
                    <a:pt x="489" y="15664"/>
                  </a:lnTo>
                  <a:lnTo>
                    <a:pt x="466" y="15630"/>
                  </a:lnTo>
                  <a:lnTo>
                    <a:pt x="444" y="15596"/>
                  </a:lnTo>
                  <a:lnTo>
                    <a:pt x="410" y="15562"/>
                  </a:lnTo>
                  <a:lnTo>
                    <a:pt x="364" y="15539"/>
                  </a:lnTo>
                  <a:lnTo>
                    <a:pt x="330" y="15516"/>
                  </a:lnTo>
                  <a:lnTo>
                    <a:pt x="284" y="15516"/>
                  </a:lnTo>
                  <a:lnTo>
                    <a:pt x="284" y="13230"/>
                  </a:lnTo>
                  <a:lnTo>
                    <a:pt x="319" y="13219"/>
                  </a:lnTo>
                  <a:lnTo>
                    <a:pt x="364" y="13207"/>
                  </a:lnTo>
                  <a:lnTo>
                    <a:pt x="398" y="13184"/>
                  </a:lnTo>
                  <a:lnTo>
                    <a:pt x="421" y="13162"/>
                  </a:lnTo>
                  <a:lnTo>
                    <a:pt x="455" y="13128"/>
                  </a:lnTo>
                  <a:lnTo>
                    <a:pt x="466" y="13082"/>
                  </a:lnTo>
                  <a:lnTo>
                    <a:pt x="478" y="13048"/>
                  </a:lnTo>
                  <a:lnTo>
                    <a:pt x="489" y="13002"/>
                  </a:lnTo>
                  <a:lnTo>
                    <a:pt x="478" y="12957"/>
                  </a:lnTo>
                  <a:lnTo>
                    <a:pt x="466" y="12911"/>
                  </a:lnTo>
                  <a:lnTo>
                    <a:pt x="2480" y="11751"/>
                  </a:lnTo>
                  <a:lnTo>
                    <a:pt x="2514" y="11785"/>
                  </a:lnTo>
                  <a:lnTo>
                    <a:pt x="2548" y="11808"/>
                  </a:lnTo>
                  <a:lnTo>
                    <a:pt x="2582" y="11819"/>
                  </a:lnTo>
                  <a:lnTo>
                    <a:pt x="2628" y="11831"/>
                  </a:lnTo>
                  <a:lnTo>
                    <a:pt x="2673" y="11819"/>
                  </a:lnTo>
                  <a:lnTo>
                    <a:pt x="2707" y="11808"/>
                  </a:lnTo>
                  <a:lnTo>
                    <a:pt x="2742" y="11785"/>
                  </a:lnTo>
                  <a:lnTo>
                    <a:pt x="2764" y="11751"/>
                  </a:lnTo>
                  <a:close/>
                  <a:moveTo>
                    <a:pt x="7587" y="11797"/>
                  </a:moveTo>
                  <a:lnTo>
                    <a:pt x="9499" y="12889"/>
                  </a:lnTo>
                  <a:lnTo>
                    <a:pt x="9476" y="12946"/>
                  </a:lnTo>
                  <a:lnTo>
                    <a:pt x="9464" y="13002"/>
                  </a:lnTo>
                  <a:lnTo>
                    <a:pt x="9476" y="13059"/>
                  </a:lnTo>
                  <a:lnTo>
                    <a:pt x="9487" y="13105"/>
                  </a:lnTo>
                  <a:lnTo>
                    <a:pt x="9510" y="13150"/>
                  </a:lnTo>
                  <a:lnTo>
                    <a:pt x="9544" y="13184"/>
                  </a:lnTo>
                  <a:lnTo>
                    <a:pt x="9578" y="13219"/>
                  </a:lnTo>
                  <a:lnTo>
                    <a:pt x="9624" y="13241"/>
                  </a:lnTo>
                  <a:lnTo>
                    <a:pt x="9669" y="13264"/>
                  </a:lnTo>
                  <a:lnTo>
                    <a:pt x="9715" y="13264"/>
                  </a:lnTo>
                  <a:lnTo>
                    <a:pt x="9715" y="15516"/>
                  </a:lnTo>
                  <a:lnTo>
                    <a:pt x="9669" y="15528"/>
                  </a:lnTo>
                  <a:lnTo>
                    <a:pt x="9624" y="15539"/>
                  </a:lnTo>
                  <a:lnTo>
                    <a:pt x="9590" y="15562"/>
                  </a:lnTo>
                  <a:lnTo>
                    <a:pt x="9555" y="15596"/>
                  </a:lnTo>
                  <a:lnTo>
                    <a:pt x="9533" y="15630"/>
                  </a:lnTo>
                  <a:lnTo>
                    <a:pt x="9510" y="15664"/>
                  </a:lnTo>
                  <a:lnTo>
                    <a:pt x="9499" y="15710"/>
                  </a:lnTo>
                  <a:lnTo>
                    <a:pt x="9487" y="15755"/>
                  </a:lnTo>
                  <a:lnTo>
                    <a:pt x="9499" y="15812"/>
                  </a:lnTo>
                  <a:lnTo>
                    <a:pt x="9510" y="15846"/>
                  </a:lnTo>
                  <a:lnTo>
                    <a:pt x="7587" y="16961"/>
                  </a:lnTo>
                  <a:lnTo>
                    <a:pt x="7542" y="16916"/>
                  </a:lnTo>
                  <a:lnTo>
                    <a:pt x="7485" y="16881"/>
                  </a:lnTo>
                  <a:lnTo>
                    <a:pt x="7428" y="16859"/>
                  </a:lnTo>
                  <a:lnTo>
                    <a:pt x="7371" y="16847"/>
                  </a:lnTo>
                  <a:lnTo>
                    <a:pt x="7303" y="16859"/>
                  </a:lnTo>
                  <a:lnTo>
                    <a:pt x="7246" y="16881"/>
                  </a:lnTo>
                  <a:lnTo>
                    <a:pt x="7189" y="16916"/>
                  </a:lnTo>
                  <a:lnTo>
                    <a:pt x="7155" y="16961"/>
                  </a:lnTo>
                  <a:lnTo>
                    <a:pt x="5233" y="15858"/>
                  </a:lnTo>
                  <a:lnTo>
                    <a:pt x="5255" y="15812"/>
                  </a:lnTo>
                  <a:lnTo>
                    <a:pt x="5255" y="15755"/>
                  </a:lnTo>
                  <a:lnTo>
                    <a:pt x="5255" y="15710"/>
                  </a:lnTo>
                  <a:lnTo>
                    <a:pt x="5233" y="15664"/>
                  </a:lnTo>
                  <a:lnTo>
                    <a:pt x="5210" y="15619"/>
                  </a:lnTo>
                  <a:lnTo>
                    <a:pt x="5187" y="15585"/>
                  </a:lnTo>
                  <a:lnTo>
                    <a:pt x="5153" y="15551"/>
                  </a:lnTo>
                  <a:lnTo>
                    <a:pt x="5108" y="15528"/>
                  </a:lnTo>
                  <a:lnTo>
                    <a:pt x="5062" y="15516"/>
                  </a:lnTo>
                  <a:lnTo>
                    <a:pt x="5017" y="15505"/>
                  </a:lnTo>
                  <a:lnTo>
                    <a:pt x="5017" y="13264"/>
                  </a:lnTo>
                  <a:lnTo>
                    <a:pt x="5073" y="13253"/>
                  </a:lnTo>
                  <a:lnTo>
                    <a:pt x="5119" y="13241"/>
                  </a:lnTo>
                  <a:lnTo>
                    <a:pt x="5153" y="13219"/>
                  </a:lnTo>
                  <a:lnTo>
                    <a:pt x="5187" y="13184"/>
                  </a:lnTo>
                  <a:lnTo>
                    <a:pt x="5221" y="13139"/>
                  </a:lnTo>
                  <a:lnTo>
                    <a:pt x="5244" y="13105"/>
                  </a:lnTo>
                  <a:lnTo>
                    <a:pt x="5255" y="13048"/>
                  </a:lnTo>
                  <a:lnTo>
                    <a:pt x="5255" y="13002"/>
                  </a:lnTo>
                  <a:lnTo>
                    <a:pt x="5255" y="12946"/>
                  </a:lnTo>
                  <a:lnTo>
                    <a:pt x="5233" y="12900"/>
                  </a:lnTo>
                  <a:lnTo>
                    <a:pt x="7144" y="11797"/>
                  </a:lnTo>
                  <a:lnTo>
                    <a:pt x="7178" y="11842"/>
                  </a:lnTo>
                  <a:lnTo>
                    <a:pt x="7235" y="11888"/>
                  </a:lnTo>
                  <a:lnTo>
                    <a:pt x="7292" y="11910"/>
                  </a:lnTo>
                  <a:lnTo>
                    <a:pt x="7371" y="11922"/>
                  </a:lnTo>
                  <a:lnTo>
                    <a:pt x="7440" y="11910"/>
                  </a:lnTo>
                  <a:lnTo>
                    <a:pt x="7496" y="11888"/>
                  </a:lnTo>
                  <a:lnTo>
                    <a:pt x="7553" y="11842"/>
                  </a:lnTo>
                  <a:lnTo>
                    <a:pt x="7587" y="11797"/>
                  </a:lnTo>
                  <a:close/>
                  <a:moveTo>
                    <a:pt x="12308" y="11785"/>
                  </a:moveTo>
                  <a:lnTo>
                    <a:pt x="14322" y="12934"/>
                  </a:lnTo>
                  <a:lnTo>
                    <a:pt x="14310" y="13002"/>
                  </a:lnTo>
                  <a:lnTo>
                    <a:pt x="14322" y="13059"/>
                  </a:lnTo>
                  <a:lnTo>
                    <a:pt x="14344" y="13116"/>
                  </a:lnTo>
                  <a:lnTo>
                    <a:pt x="14401" y="13150"/>
                  </a:lnTo>
                  <a:lnTo>
                    <a:pt x="14458" y="13173"/>
                  </a:lnTo>
                  <a:lnTo>
                    <a:pt x="14458" y="15505"/>
                  </a:lnTo>
                  <a:lnTo>
                    <a:pt x="14413" y="15516"/>
                  </a:lnTo>
                  <a:lnTo>
                    <a:pt x="14367" y="15528"/>
                  </a:lnTo>
                  <a:lnTo>
                    <a:pt x="14322" y="15551"/>
                  </a:lnTo>
                  <a:lnTo>
                    <a:pt x="14288" y="15585"/>
                  </a:lnTo>
                  <a:lnTo>
                    <a:pt x="14253" y="15619"/>
                  </a:lnTo>
                  <a:lnTo>
                    <a:pt x="14231" y="15664"/>
                  </a:lnTo>
                  <a:lnTo>
                    <a:pt x="14219" y="15710"/>
                  </a:lnTo>
                  <a:lnTo>
                    <a:pt x="14219" y="15755"/>
                  </a:lnTo>
                  <a:lnTo>
                    <a:pt x="14219" y="15812"/>
                  </a:lnTo>
                  <a:lnTo>
                    <a:pt x="14231" y="15858"/>
                  </a:lnTo>
                  <a:lnTo>
                    <a:pt x="12285" y="16984"/>
                  </a:lnTo>
                  <a:lnTo>
                    <a:pt x="12251" y="16950"/>
                  </a:lnTo>
                  <a:lnTo>
                    <a:pt x="12206" y="16916"/>
                  </a:lnTo>
                  <a:lnTo>
                    <a:pt x="12160" y="16893"/>
                  </a:lnTo>
                  <a:lnTo>
                    <a:pt x="12058" y="16893"/>
                  </a:lnTo>
                  <a:lnTo>
                    <a:pt x="12001" y="16916"/>
                  </a:lnTo>
                  <a:lnTo>
                    <a:pt x="11967" y="16950"/>
                  </a:lnTo>
                  <a:lnTo>
                    <a:pt x="11933" y="16984"/>
                  </a:lnTo>
                  <a:lnTo>
                    <a:pt x="9965" y="15846"/>
                  </a:lnTo>
                  <a:lnTo>
                    <a:pt x="9976" y="15801"/>
                  </a:lnTo>
                  <a:lnTo>
                    <a:pt x="9988" y="15755"/>
                  </a:lnTo>
                  <a:lnTo>
                    <a:pt x="9976" y="15710"/>
                  </a:lnTo>
                  <a:lnTo>
                    <a:pt x="9965" y="15664"/>
                  </a:lnTo>
                  <a:lnTo>
                    <a:pt x="9942" y="15630"/>
                  </a:lnTo>
                  <a:lnTo>
                    <a:pt x="9919" y="15596"/>
                  </a:lnTo>
                  <a:lnTo>
                    <a:pt x="9885" y="15562"/>
                  </a:lnTo>
                  <a:lnTo>
                    <a:pt x="9851" y="15539"/>
                  </a:lnTo>
                  <a:lnTo>
                    <a:pt x="9806" y="15528"/>
                  </a:lnTo>
                  <a:lnTo>
                    <a:pt x="9760" y="15516"/>
                  </a:lnTo>
                  <a:lnTo>
                    <a:pt x="9760" y="13264"/>
                  </a:lnTo>
                  <a:lnTo>
                    <a:pt x="9806" y="13264"/>
                  </a:lnTo>
                  <a:lnTo>
                    <a:pt x="9851" y="13241"/>
                  </a:lnTo>
                  <a:lnTo>
                    <a:pt x="9897" y="13219"/>
                  </a:lnTo>
                  <a:lnTo>
                    <a:pt x="9931" y="13184"/>
                  </a:lnTo>
                  <a:lnTo>
                    <a:pt x="9965" y="13139"/>
                  </a:lnTo>
                  <a:lnTo>
                    <a:pt x="9988" y="13105"/>
                  </a:lnTo>
                  <a:lnTo>
                    <a:pt x="9999" y="13059"/>
                  </a:lnTo>
                  <a:lnTo>
                    <a:pt x="9999" y="13002"/>
                  </a:lnTo>
                  <a:lnTo>
                    <a:pt x="9999" y="12946"/>
                  </a:lnTo>
                  <a:lnTo>
                    <a:pt x="9976" y="12889"/>
                  </a:lnTo>
                  <a:lnTo>
                    <a:pt x="11899" y="11785"/>
                  </a:lnTo>
                  <a:lnTo>
                    <a:pt x="11944" y="11831"/>
                  </a:lnTo>
                  <a:lnTo>
                    <a:pt x="11990" y="11865"/>
                  </a:lnTo>
                  <a:lnTo>
                    <a:pt x="12047" y="11888"/>
                  </a:lnTo>
                  <a:lnTo>
                    <a:pt x="12103" y="11899"/>
                  </a:lnTo>
                  <a:lnTo>
                    <a:pt x="12172" y="11888"/>
                  </a:lnTo>
                  <a:lnTo>
                    <a:pt x="12229" y="11865"/>
                  </a:lnTo>
                  <a:lnTo>
                    <a:pt x="12274" y="11831"/>
                  </a:lnTo>
                  <a:lnTo>
                    <a:pt x="12308" y="11785"/>
                  </a:lnTo>
                  <a:close/>
                  <a:moveTo>
                    <a:pt x="3777" y="0"/>
                  </a:moveTo>
                  <a:lnTo>
                    <a:pt x="2787" y="569"/>
                  </a:lnTo>
                  <a:lnTo>
                    <a:pt x="2764" y="535"/>
                  </a:lnTo>
                  <a:lnTo>
                    <a:pt x="2719" y="501"/>
                  </a:lnTo>
                  <a:lnTo>
                    <a:pt x="2673" y="490"/>
                  </a:lnTo>
                  <a:lnTo>
                    <a:pt x="2628" y="478"/>
                  </a:lnTo>
                  <a:lnTo>
                    <a:pt x="2582" y="490"/>
                  </a:lnTo>
                  <a:lnTo>
                    <a:pt x="2548" y="501"/>
                  </a:lnTo>
                  <a:lnTo>
                    <a:pt x="2514" y="512"/>
                  </a:lnTo>
                  <a:lnTo>
                    <a:pt x="2480" y="546"/>
                  </a:lnTo>
                  <a:lnTo>
                    <a:pt x="2457" y="569"/>
                  </a:lnTo>
                  <a:lnTo>
                    <a:pt x="2434" y="603"/>
                  </a:lnTo>
                  <a:lnTo>
                    <a:pt x="2423" y="649"/>
                  </a:lnTo>
                  <a:lnTo>
                    <a:pt x="2423" y="683"/>
                  </a:lnTo>
                  <a:lnTo>
                    <a:pt x="2423" y="728"/>
                  </a:lnTo>
                  <a:lnTo>
                    <a:pt x="2434" y="763"/>
                  </a:lnTo>
                  <a:lnTo>
                    <a:pt x="2469" y="831"/>
                  </a:lnTo>
                  <a:lnTo>
                    <a:pt x="2537" y="876"/>
                  </a:lnTo>
                  <a:lnTo>
                    <a:pt x="2571" y="888"/>
                  </a:lnTo>
                  <a:lnTo>
                    <a:pt x="2605" y="888"/>
                  </a:lnTo>
                  <a:lnTo>
                    <a:pt x="2605" y="3231"/>
                  </a:lnTo>
                  <a:lnTo>
                    <a:pt x="2560" y="3231"/>
                  </a:lnTo>
                  <a:lnTo>
                    <a:pt x="2525" y="3254"/>
                  </a:lnTo>
                  <a:lnTo>
                    <a:pt x="2491" y="3265"/>
                  </a:lnTo>
                  <a:lnTo>
                    <a:pt x="2457" y="3299"/>
                  </a:lnTo>
                  <a:lnTo>
                    <a:pt x="2434" y="3333"/>
                  </a:lnTo>
                  <a:lnTo>
                    <a:pt x="2423" y="3367"/>
                  </a:lnTo>
                  <a:lnTo>
                    <a:pt x="2412" y="3402"/>
                  </a:lnTo>
                  <a:lnTo>
                    <a:pt x="2400" y="3447"/>
                  </a:lnTo>
                  <a:lnTo>
                    <a:pt x="2412" y="3493"/>
                  </a:lnTo>
                  <a:lnTo>
                    <a:pt x="2423" y="3527"/>
                  </a:lnTo>
                  <a:lnTo>
                    <a:pt x="2446" y="3572"/>
                  </a:lnTo>
                  <a:lnTo>
                    <a:pt x="2469" y="3606"/>
                  </a:lnTo>
                  <a:lnTo>
                    <a:pt x="2503" y="3629"/>
                  </a:lnTo>
                  <a:lnTo>
                    <a:pt x="2537" y="3652"/>
                  </a:lnTo>
                  <a:lnTo>
                    <a:pt x="2582" y="3663"/>
                  </a:lnTo>
                  <a:lnTo>
                    <a:pt x="2685" y="3663"/>
                  </a:lnTo>
                  <a:lnTo>
                    <a:pt x="2730" y="3641"/>
                  </a:lnTo>
                  <a:lnTo>
                    <a:pt x="2776" y="3606"/>
                  </a:lnTo>
                  <a:lnTo>
                    <a:pt x="2810" y="3561"/>
                  </a:lnTo>
                  <a:lnTo>
                    <a:pt x="4812" y="4710"/>
                  </a:lnTo>
                  <a:lnTo>
                    <a:pt x="4800" y="4755"/>
                  </a:lnTo>
                  <a:lnTo>
                    <a:pt x="4789" y="4789"/>
                  </a:lnTo>
                  <a:lnTo>
                    <a:pt x="4800" y="4835"/>
                  </a:lnTo>
                  <a:lnTo>
                    <a:pt x="4812" y="4869"/>
                  </a:lnTo>
                  <a:lnTo>
                    <a:pt x="4823" y="4903"/>
                  </a:lnTo>
                  <a:lnTo>
                    <a:pt x="4846" y="4937"/>
                  </a:lnTo>
                  <a:lnTo>
                    <a:pt x="4880" y="4960"/>
                  </a:lnTo>
                  <a:lnTo>
                    <a:pt x="4914" y="4983"/>
                  </a:lnTo>
                  <a:lnTo>
                    <a:pt x="4960" y="4994"/>
                  </a:lnTo>
                  <a:lnTo>
                    <a:pt x="5039" y="4994"/>
                  </a:lnTo>
                  <a:lnTo>
                    <a:pt x="5073" y="4983"/>
                  </a:lnTo>
                  <a:lnTo>
                    <a:pt x="5108" y="4960"/>
                  </a:lnTo>
                  <a:lnTo>
                    <a:pt x="5142" y="4937"/>
                  </a:lnTo>
                  <a:lnTo>
                    <a:pt x="5164" y="4903"/>
                  </a:lnTo>
                  <a:lnTo>
                    <a:pt x="5187" y="4869"/>
                  </a:lnTo>
                  <a:lnTo>
                    <a:pt x="5199" y="4835"/>
                  </a:lnTo>
                  <a:lnTo>
                    <a:pt x="5199" y="4789"/>
                  </a:lnTo>
                  <a:lnTo>
                    <a:pt x="5199" y="4755"/>
                  </a:lnTo>
                  <a:lnTo>
                    <a:pt x="5187" y="4710"/>
                  </a:lnTo>
                  <a:lnTo>
                    <a:pt x="7178" y="3561"/>
                  </a:lnTo>
                  <a:lnTo>
                    <a:pt x="7212" y="3606"/>
                  </a:lnTo>
                  <a:lnTo>
                    <a:pt x="7258" y="3641"/>
                  </a:lnTo>
                  <a:lnTo>
                    <a:pt x="7303" y="3663"/>
                  </a:lnTo>
                  <a:lnTo>
                    <a:pt x="7371" y="3675"/>
                  </a:lnTo>
                  <a:lnTo>
                    <a:pt x="7428" y="3663"/>
                  </a:lnTo>
                  <a:lnTo>
                    <a:pt x="7474" y="3641"/>
                  </a:lnTo>
                  <a:lnTo>
                    <a:pt x="7519" y="3606"/>
                  </a:lnTo>
                  <a:lnTo>
                    <a:pt x="7553" y="3561"/>
                  </a:lnTo>
                  <a:lnTo>
                    <a:pt x="9510" y="4687"/>
                  </a:lnTo>
                  <a:lnTo>
                    <a:pt x="9499" y="4744"/>
                  </a:lnTo>
                  <a:lnTo>
                    <a:pt x="9487" y="4789"/>
                  </a:lnTo>
                  <a:lnTo>
                    <a:pt x="9499" y="4835"/>
                  </a:lnTo>
                  <a:lnTo>
                    <a:pt x="9510" y="4880"/>
                  </a:lnTo>
                  <a:lnTo>
                    <a:pt x="9533" y="4926"/>
                  </a:lnTo>
                  <a:lnTo>
                    <a:pt x="9555" y="4960"/>
                  </a:lnTo>
                  <a:lnTo>
                    <a:pt x="9590" y="4983"/>
                  </a:lnTo>
                  <a:lnTo>
                    <a:pt x="9624" y="5017"/>
                  </a:lnTo>
                  <a:lnTo>
                    <a:pt x="9669" y="5028"/>
                  </a:lnTo>
                  <a:lnTo>
                    <a:pt x="9715" y="5040"/>
                  </a:lnTo>
                  <a:lnTo>
                    <a:pt x="9715" y="7292"/>
                  </a:lnTo>
                  <a:lnTo>
                    <a:pt x="9669" y="7303"/>
                  </a:lnTo>
                  <a:lnTo>
                    <a:pt x="9624" y="7326"/>
                  </a:lnTo>
                  <a:lnTo>
                    <a:pt x="9578" y="7349"/>
                  </a:lnTo>
                  <a:lnTo>
                    <a:pt x="9544" y="7372"/>
                  </a:lnTo>
                  <a:lnTo>
                    <a:pt x="9521" y="7417"/>
                  </a:lnTo>
                  <a:lnTo>
                    <a:pt x="9499" y="7451"/>
                  </a:lnTo>
                  <a:lnTo>
                    <a:pt x="9487" y="7497"/>
                  </a:lnTo>
                  <a:lnTo>
                    <a:pt x="9476" y="7554"/>
                  </a:lnTo>
                  <a:lnTo>
                    <a:pt x="9487" y="7599"/>
                  </a:lnTo>
                  <a:lnTo>
                    <a:pt x="9499" y="7645"/>
                  </a:lnTo>
                  <a:lnTo>
                    <a:pt x="9521" y="7690"/>
                  </a:lnTo>
                  <a:lnTo>
                    <a:pt x="9555" y="7736"/>
                  </a:lnTo>
                  <a:lnTo>
                    <a:pt x="9590" y="7758"/>
                  </a:lnTo>
                  <a:lnTo>
                    <a:pt x="9635" y="7781"/>
                  </a:lnTo>
                  <a:lnTo>
                    <a:pt x="9681" y="7804"/>
                  </a:lnTo>
                  <a:lnTo>
                    <a:pt x="9737" y="7804"/>
                  </a:lnTo>
                  <a:lnTo>
                    <a:pt x="9806" y="7793"/>
                  </a:lnTo>
                  <a:lnTo>
                    <a:pt x="9863" y="7770"/>
                  </a:lnTo>
                  <a:lnTo>
                    <a:pt x="9908" y="7736"/>
                  </a:lnTo>
                  <a:lnTo>
                    <a:pt x="9954" y="7679"/>
                  </a:lnTo>
                  <a:lnTo>
                    <a:pt x="11933" y="8828"/>
                  </a:lnTo>
                  <a:lnTo>
                    <a:pt x="11921" y="8862"/>
                  </a:lnTo>
                  <a:lnTo>
                    <a:pt x="11910" y="8896"/>
                  </a:lnTo>
                  <a:lnTo>
                    <a:pt x="11910" y="8930"/>
                  </a:lnTo>
                  <a:lnTo>
                    <a:pt x="11921" y="8964"/>
                  </a:lnTo>
                  <a:lnTo>
                    <a:pt x="11967" y="9032"/>
                  </a:lnTo>
                  <a:lnTo>
                    <a:pt x="12012" y="9067"/>
                  </a:lnTo>
                  <a:lnTo>
                    <a:pt x="12081" y="9089"/>
                  </a:lnTo>
                  <a:lnTo>
                    <a:pt x="12081" y="11421"/>
                  </a:lnTo>
                  <a:lnTo>
                    <a:pt x="12047" y="11433"/>
                  </a:lnTo>
                  <a:lnTo>
                    <a:pt x="12001" y="11444"/>
                  </a:lnTo>
                  <a:lnTo>
                    <a:pt x="11967" y="11467"/>
                  </a:lnTo>
                  <a:lnTo>
                    <a:pt x="11933" y="11490"/>
                  </a:lnTo>
                  <a:lnTo>
                    <a:pt x="11899" y="11524"/>
                  </a:lnTo>
                  <a:lnTo>
                    <a:pt x="11887" y="11569"/>
                  </a:lnTo>
                  <a:lnTo>
                    <a:pt x="11876" y="11615"/>
                  </a:lnTo>
                  <a:lnTo>
                    <a:pt x="11865" y="11660"/>
                  </a:lnTo>
                  <a:lnTo>
                    <a:pt x="11876" y="11706"/>
                  </a:lnTo>
                  <a:lnTo>
                    <a:pt x="11887" y="11740"/>
                  </a:lnTo>
                  <a:lnTo>
                    <a:pt x="9954" y="12855"/>
                  </a:lnTo>
                  <a:lnTo>
                    <a:pt x="9919" y="12809"/>
                  </a:lnTo>
                  <a:lnTo>
                    <a:pt x="9863" y="12764"/>
                  </a:lnTo>
                  <a:lnTo>
                    <a:pt x="9806" y="12741"/>
                  </a:lnTo>
                  <a:lnTo>
                    <a:pt x="9669" y="12741"/>
                  </a:lnTo>
                  <a:lnTo>
                    <a:pt x="9612" y="12764"/>
                  </a:lnTo>
                  <a:lnTo>
                    <a:pt x="9555" y="12809"/>
                  </a:lnTo>
                  <a:lnTo>
                    <a:pt x="9521" y="12855"/>
                  </a:lnTo>
                  <a:lnTo>
                    <a:pt x="7610" y="11751"/>
                  </a:lnTo>
                  <a:lnTo>
                    <a:pt x="7622" y="11706"/>
                  </a:lnTo>
                  <a:lnTo>
                    <a:pt x="7633" y="11660"/>
                  </a:lnTo>
                  <a:lnTo>
                    <a:pt x="7622" y="11603"/>
                  </a:lnTo>
                  <a:lnTo>
                    <a:pt x="7610" y="11558"/>
                  </a:lnTo>
                  <a:lnTo>
                    <a:pt x="7587" y="11512"/>
                  </a:lnTo>
                  <a:lnTo>
                    <a:pt x="7553" y="11467"/>
                  </a:lnTo>
                  <a:lnTo>
                    <a:pt x="7519" y="11433"/>
                  </a:lnTo>
                  <a:lnTo>
                    <a:pt x="7474" y="11410"/>
                  </a:lnTo>
                  <a:lnTo>
                    <a:pt x="7417" y="11399"/>
                  </a:lnTo>
                  <a:lnTo>
                    <a:pt x="7371" y="11387"/>
                  </a:lnTo>
                  <a:lnTo>
                    <a:pt x="7314" y="11399"/>
                  </a:lnTo>
                  <a:lnTo>
                    <a:pt x="7258" y="11410"/>
                  </a:lnTo>
                  <a:lnTo>
                    <a:pt x="7212" y="11433"/>
                  </a:lnTo>
                  <a:lnTo>
                    <a:pt x="7178" y="11467"/>
                  </a:lnTo>
                  <a:lnTo>
                    <a:pt x="7144" y="11512"/>
                  </a:lnTo>
                  <a:lnTo>
                    <a:pt x="7121" y="11558"/>
                  </a:lnTo>
                  <a:lnTo>
                    <a:pt x="7110" y="11603"/>
                  </a:lnTo>
                  <a:lnTo>
                    <a:pt x="7098" y="11660"/>
                  </a:lnTo>
                  <a:lnTo>
                    <a:pt x="7110" y="11706"/>
                  </a:lnTo>
                  <a:lnTo>
                    <a:pt x="7121" y="11751"/>
                  </a:lnTo>
                  <a:lnTo>
                    <a:pt x="5210" y="12855"/>
                  </a:lnTo>
                  <a:lnTo>
                    <a:pt x="5176" y="12809"/>
                  </a:lnTo>
                  <a:lnTo>
                    <a:pt x="5119" y="12775"/>
                  </a:lnTo>
                  <a:lnTo>
                    <a:pt x="5062" y="12752"/>
                  </a:lnTo>
                  <a:lnTo>
                    <a:pt x="4994" y="12741"/>
                  </a:lnTo>
                  <a:lnTo>
                    <a:pt x="4926" y="12752"/>
                  </a:lnTo>
                  <a:lnTo>
                    <a:pt x="4869" y="12775"/>
                  </a:lnTo>
                  <a:lnTo>
                    <a:pt x="4823" y="12809"/>
                  </a:lnTo>
                  <a:lnTo>
                    <a:pt x="4778" y="12855"/>
                  </a:lnTo>
                  <a:lnTo>
                    <a:pt x="2787" y="11706"/>
                  </a:lnTo>
                  <a:lnTo>
                    <a:pt x="2798" y="11660"/>
                  </a:lnTo>
                  <a:lnTo>
                    <a:pt x="2798" y="11626"/>
                  </a:lnTo>
                  <a:lnTo>
                    <a:pt x="2787" y="11592"/>
                  </a:lnTo>
                  <a:lnTo>
                    <a:pt x="2742" y="11535"/>
                  </a:lnTo>
                  <a:lnTo>
                    <a:pt x="2696" y="11501"/>
                  </a:lnTo>
                  <a:lnTo>
                    <a:pt x="2662" y="11490"/>
                  </a:lnTo>
                  <a:lnTo>
                    <a:pt x="2594" y="11490"/>
                  </a:lnTo>
                  <a:lnTo>
                    <a:pt x="2560" y="11501"/>
                  </a:lnTo>
                  <a:lnTo>
                    <a:pt x="2503" y="11535"/>
                  </a:lnTo>
                  <a:lnTo>
                    <a:pt x="2469" y="11592"/>
                  </a:lnTo>
                  <a:lnTo>
                    <a:pt x="2457" y="11626"/>
                  </a:lnTo>
                  <a:lnTo>
                    <a:pt x="2457" y="11660"/>
                  </a:lnTo>
                  <a:lnTo>
                    <a:pt x="2469" y="11706"/>
                  </a:lnTo>
                  <a:lnTo>
                    <a:pt x="444" y="12877"/>
                  </a:lnTo>
                  <a:lnTo>
                    <a:pt x="410" y="12832"/>
                  </a:lnTo>
                  <a:lnTo>
                    <a:pt x="364" y="12798"/>
                  </a:lnTo>
                  <a:lnTo>
                    <a:pt x="307" y="12775"/>
                  </a:lnTo>
                  <a:lnTo>
                    <a:pt x="205" y="12775"/>
                  </a:lnTo>
                  <a:lnTo>
                    <a:pt x="171" y="12786"/>
                  </a:lnTo>
                  <a:lnTo>
                    <a:pt x="125" y="12809"/>
                  </a:lnTo>
                  <a:lnTo>
                    <a:pt x="91" y="12843"/>
                  </a:lnTo>
                  <a:lnTo>
                    <a:pt x="68" y="12877"/>
                  </a:lnTo>
                  <a:lnTo>
                    <a:pt x="46" y="12911"/>
                  </a:lnTo>
                  <a:lnTo>
                    <a:pt x="34" y="12957"/>
                  </a:lnTo>
                  <a:lnTo>
                    <a:pt x="23" y="13002"/>
                  </a:lnTo>
                  <a:lnTo>
                    <a:pt x="34" y="13048"/>
                  </a:lnTo>
                  <a:lnTo>
                    <a:pt x="46" y="13082"/>
                  </a:lnTo>
                  <a:lnTo>
                    <a:pt x="57" y="13128"/>
                  </a:lnTo>
                  <a:lnTo>
                    <a:pt x="91" y="13162"/>
                  </a:lnTo>
                  <a:lnTo>
                    <a:pt x="114" y="13184"/>
                  </a:lnTo>
                  <a:lnTo>
                    <a:pt x="148" y="13207"/>
                  </a:lnTo>
                  <a:lnTo>
                    <a:pt x="193" y="13219"/>
                  </a:lnTo>
                  <a:lnTo>
                    <a:pt x="239" y="13230"/>
                  </a:lnTo>
                  <a:lnTo>
                    <a:pt x="239" y="15516"/>
                  </a:lnTo>
                  <a:lnTo>
                    <a:pt x="182" y="15516"/>
                  </a:lnTo>
                  <a:lnTo>
                    <a:pt x="148" y="15539"/>
                  </a:lnTo>
                  <a:lnTo>
                    <a:pt x="102" y="15562"/>
                  </a:lnTo>
                  <a:lnTo>
                    <a:pt x="68" y="15596"/>
                  </a:lnTo>
                  <a:lnTo>
                    <a:pt x="46" y="15630"/>
                  </a:lnTo>
                  <a:lnTo>
                    <a:pt x="23" y="15664"/>
                  </a:lnTo>
                  <a:lnTo>
                    <a:pt x="11" y="15710"/>
                  </a:lnTo>
                  <a:lnTo>
                    <a:pt x="0" y="15755"/>
                  </a:lnTo>
                  <a:lnTo>
                    <a:pt x="11" y="15812"/>
                  </a:lnTo>
                  <a:lnTo>
                    <a:pt x="23" y="15858"/>
                  </a:lnTo>
                  <a:lnTo>
                    <a:pt x="46" y="15903"/>
                  </a:lnTo>
                  <a:lnTo>
                    <a:pt x="80" y="15937"/>
                  </a:lnTo>
                  <a:lnTo>
                    <a:pt x="114" y="15971"/>
                  </a:lnTo>
                  <a:lnTo>
                    <a:pt x="159" y="15994"/>
                  </a:lnTo>
                  <a:lnTo>
                    <a:pt x="205" y="16006"/>
                  </a:lnTo>
                  <a:lnTo>
                    <a:pt x="319" y="16006"/>
                  </a:lnTo>
                  <a:lnTo>
                    <a:pt x="375" y="15983"/>
                  </a:lnTo>
                  <a:lnTo>
                    <a:pt x="432" y="15937"/>
                  </a:lnTo>
                  <a:lnTo>
                    <a:pt x="466" y="15892"/>
                  </a:lnTo>
                  <a:lnTo>
                    <a:pt x="2389" y="17007"/>
                  </a:lnTo>
                  <a:lnTo>
                    <a:pt x="2378" y="17052"/>
                  </a:lnTo>
                  <a:lnTo>
                    <a:pt x="2366" y="17109"/>
                  </a:lnTo>
                  <a:lnTo>
                    <a:pt x="2378" y="17166"/>
                  </a:lnTo>
                  <a:lnTo>
                    <a:pt x="2389" y="17211"/>
                  </a:lnTo>
                  <a:lnTo>
                    <a:pt x="2412" y="17245"/>
                  </a:lnTo>
                  <a:lnTo>
                    <a:pt x="2446" y="17291"/>
                  </a:lnTo>
                  <a:lnTo>
                    <a:pt x="2480" y="17325"/>
                  </a:lnTo>
                  <a:lnTo>
                    <a:pt x="2525" y="17348"/>
                  </a:lnTo>
                  <a:lnTo>
                    <a:pt x="2571" y="17359"/>
                  </a:lnTo>
                  <a:lnTo>
                    <a:pt x="2673" y="17359"/>
                  </a:lnTo>
                  <a:lnTo>
                    <a:pt x="2730" y="17348"/>
                  </a:lnTo>
                  <a:lnTo>
                    <a:pt x="2764" y="17325"/>
                  </a:lnTo>
                  <a:lnTo>
                    <a:pt x="2810" y="17291"/>
                  </a:lnTo>
                  <a:lnTo>
                    <a:pt x="2833" y="17245"/>
                  </a:lnTo>
                  <a:lnTo>
                    <a:pt x="2855" y="17211"/>
                  </a:lnTo>
                  <a:lnTo>
                    <a:pt x="2878" y="17166"/>
                  </a:lnTo>
                  <a:lnTo>
                    <a:pt x="2878" y="17109"/>
                  </a:lnTo>
                  <a:lnTo>
                    <a:pt x="2878" y="17052"/>
                  </a:lnTo>
                  <a:lnTo>
                    <a:pt x="2855" y="17007"/>
                  </a:lnTo>
                  <a:lnTo>
                    <a:pt x="4778" y="15903"/>
                  </a:lnTo>
                  <a:lnTo>
                    <a:pt x="4812" y="15949"/>
                  </a:lnTo>
                  <a:lnTo>
                    <a:pt x="4869" y="15983"/>
                  </a:lnTo>
                  <a:lnTo>
                    <a:pt x="4926" y="16006"/>
                  </a:lnTo>
                  <a:lnTo>
                    <a:pt x="4994" y="16017"/>
                  </a:lnTo>
                  <a:lnTo>
                    <a:pt x="5062" y="16006"/>
                  </a:lnTo>
                  <a:lnTo>
                    <a:pt x="5119" y="15983"/>
                  </a:lnTo>
                  <a:lnTo>
                    <a:pt x="5176" y="15949"/>
                  </a:lnTo>
                  <a:lnTo>
                    <a:pt x="5221" y="15892"/>
                  </a:lnTo>
                  <a:lnTo>
                    <a:pt x="7132" y="16995"/>
                  </a:lnTo>
                  <a:lnTo>
                    <a:pt x="7110" y="17052"/>
                  </a:lnTo>
                  <a:lnTo>
                    <a:pt x="7110" y="17109"/>
                  </a:lnTo>
                  <a:lnTo>
                    <a:pt x="7110" y="17166"/>
                  </a:lnTo>
                  <a:lnTo>
                    <a:pt x="7121" y="17211"/>
                  </a:lnTo>
                  <a:lnTo>
                    <a:pt x="7144" y="17257"/>
                  </a:lnTo>
                  <a:lnTo>
                    <a:pt x="7178" y="17291"/>
                  </a:lnTo>
                  <a:lnTo>
                    <a:pt x="7223" y="17325"/>
                  </a:lnTo>
                  <a:lnTo>
                    <a:pt x="7269" y="17348"/>
                  </a:lnTo>
                  <a:lnTo>
                    <a:pt x="7314" y="17371"/>
                  </a:lnTo>
                  <a:lnTo>
                    <a:pt x="7417" y="17371"/>
                  </a:lnTo>
                  <a:lnTo>
                    <a:pt x="7462" y="17348"/>
                  </a:lnTo>
                  <a:lnTo>
                    <a:pt x="7508" y="17325"/>
                  </a:lnTo>
                  <a:lnTo>
                    <a:pt x="7553" y="17291"/>
                  </a:lnTo>
                  <a:lnTo>
                    <a:pt x="7587" y="17257"/>
                  </a:lnTo>
                  <a:lnTo>
                    <a:pt x="7610" y="17211"/>
                  </a:lnTo>
                  <a:lnTo>
                    <a:pt x="7622" y="17166"/>
                  </a:lnTo>
                  <a:lnTo>
                    <a:pt x="7622" y="17109"/>
                  </a:lnTo>
                  <a:lnTo>
                    <a:pt x="7622" y="17052"/>
                  </a:lnTo>
                  <a:lnTo>
                    <a:pt x="7599" y="17007"/>
                  </a:lnTo>
                  <a:lnTo>
                    <a:pt x="9533" y="15892"/>
                  </a:lnTo>
                  <a:lnTo>
                    <a:pt x="9567" y="15937"/>
                  </a:lnTo>
                  <a:lnTo>
                    <a:pt x="9612" y="15971"/>
                  </a:lnTo>
                  <a:lnTo>
                    <a:pt x="9669" y="15994"/>
                  </a:lnTo>
                  <a:lnTo>
                    <a:pt x="9737" y="16006"/>
                  </a:lnTo>
                  <a:lnTo>
                    <a:pt x="9794" y="15994"/>
                  </a:lnTo>
                  <a:lnTo>
                    <a:pt x="9863" y="15971"/>
                  </a:lnTo>
                  <a:lnTo>
                    <a:pt x="9908" y="15937"/>
                  </a:lnTo>
                  <a:lnTo>
                    <a:pt x="9942" y="15892"/>
                  </a:lnTo>
                  <a:lnTo>
                    <a:pt x="11910" y="17018"/>
                  </a:lnTo>
                  <a:lnTo>
                    <a:pt x="11899" y="17063"/>
                  </a:lnTo>
                  <a:lnTo>
                    <a:pt x="11887" y="17109"/>
                  </a:lnTo>
                  <a:lnTo>
                    <a:pt x="11887" y="17154"/>
                  </a:lnTo>
                  <a:lnTo>
                    <a:pt x="11910" y="17189"/>
                  </a:lnTo>
                  <a:lnTo>
                    <a:pt x="11921" y="17234"/>
                  </a:lnTo>
                  <a:lnTo>
                    <a:pt x="11956" y="17268"/>
                  </a:lnTo>
                  <a:lnTo>
                    <a:pt x="11990" y="17291"/>
                  </a:lnTo>
                  <a:lnTo>
                    <a:pt x="12024" y="17314"/>
                  </a:lnTo>
                  <a:lnTo>
                    <a:pt x="12058" y="17325"/>
                  </a:lnTo>
                  <a:lnTo>
                    <a:pt x="12149" y="17325"/>
                  </a:lnTo>
                  <a:lnTo>
                    <a:pt x="12194" y="17314"/>
                  </a:lnTo>
                  <a:lnTo>
                    <a:pt x="12229" y="17291"/>
                  </a:lnTo>
                  <a:lnTo>
                    <a:pt x="12263" y="17268"/>
                  </a:lnTo>
                  <a:lnTo>
                    <a:pt x="12285" y="17234"/>
                  </a:lnTo>
                  <a:lnTo>
                    <a:pt x="12308" y="17189"/>
                  </a:lnTo>
                  <a:lnTo>
                    <a:pt x="12320" y="17154"/>
                  </a:lnTo>
                  <a:lnTo>
                    <a:pt x="12320" y="17109"/>
                  </a:lnTo>
                  <a:lnTo>
                    <a:pt x="12320" y="17063"/>
                  </a:lnTo>
                  <a:lnTo>
                    <a:pt x="12308" y="17029"/>
                  </a:lnTo>
                  <a:lnTo>
                    <a:pt x="14253" y="15903"/>
                  </a:lnTo>
                  <a:lnTo>
                    <a:pt x="14299" y="15949"/>
                  </a:lnTo>
                  <a:lnTo>
                    <a:pt x="14344" y="15983"/>
                  </a:lnTo>
                  <a:lnTo>
                    <a:pt x="14413" y="16006"/>
                  </a:lnTo>
                  <a:lnTo>
                    <a:pt x="14481" y="16017"/>
                  </a:lnTo>
                  <a:lnTo>
                    <a:pt x="14526" y="16017"/>
                  </a:lnTo>
                  <a:lnTo>
                    <a:pt x="14572" y="15994"/>
                  </a:lnTo>
                  <a:lnTo>
                    <a:pt x="14617" y="15971"/>
                  </a:lnTo>
                  <a:lnTo>
                    <a:pt x="14663" y="15949"/>
                  </a:lnTo>
                  <a:lnTo>
                    <a:pt x="14686" y="15903"/>
                  </a:lnTo>
                  <a:lnTo>
                    <a:pt x="14720" y="15858"/>
                  </a:lnTo>
                  <a:lnTo>
                    <a:pt x="14731" y="15812"/>
                  </a:lnTo>
                  <a:lnTo>
                    <a:pt x="14731" y="15755"/>
                  </a:lnTo>
                  <a:lnTo>
                    <a:pt x="14731" y="15710"/>
                  </a:lnTo>
                  <a:lnTo>
                    <a:pt x="14720" y="15664"/>
                  </a:lnTo>
                  <a:lnTo>
                    <a:pt x="14697" y="15619"/>
                  </a:lnTo>
                  <a:lnTo>
                    <a:pt x="14663" y="15585"/>
                  </a:lnTo>
                  <a:lnTo>
                    <a:pt x="14629" y="15551"/>
                  </a:lnTo>
                  <a:lnTo>
                    <a:pt x="14595" y="15528"/>
                  </a:lnTo>
                  <a:lnTo>
                    <a:pt x="14549" y="15516"/>
                  </a:lnTo>
                  <a:lnTo>
                    <a:pt x="14504" y="15505"/>
                  </a:lnTo>
                  <a:lnTo>
                    <a:pt x="14504" y="13173"/>
                  </a:lnTo>
                  <a:lnTo>
                    <a:pt x="14561" y="13150"/>
                  </a:lnTo>
                  <a:lnTo>
                    <a:pt x="14606" y="13116"/>
                  </a:lnTo>
                  <a:lnTo>
                    <a:pt x="14640" y="13059"/>
                  </a:lnTo>
                  <a:lnTo>
                    <a:pt x="14652" y="13002"/>
                  </a:lnTo>
                  <a:lnTo>
                    <a:pt x="14640" y="12946"/>
                  </a:lnTo>
                  <a:lnTo>
                    <a:pt x="16699" y="11751"/>
                  </a:lnTo>
                  <a:lnTo>
                    <a:pt x="16722" y="11785"/>
                  </a:lnTo>
                  <a:lnTo>
                    <a:pt x="16756" y="11819"/>
                  </a:lnTo>
                  <a:lnTo>
                    <a:pt x="16802" y="11831"/>
                  </a:lnTo>
                  <a:lnTo>
                    <a:pt x="16847" y="11842"/>
                  </a:lnTo>
                  <a:lnTo>
                    <a:pt x="16881" y="11831"/>
                  </a:lnTo>
                  <a:lnTo>
                    <a:pt x="16915" y="11819"/>
                  </a:lnTo>
                  <a:lnTo>
                    <a:pt x="16972" y="11785"/>
                  </a:lnTo>
                  <a:lnTo>
                    <a:pt x="17018" y="11728"/>
                  </a:lnTo>
                  <a:lnTo>
                    <a:pt x="17018" y="11694"/>
                  </a:lnTo>
                  <a:lnTo>
                    <a:pt x="17029" y="11660"/>
                  </a:lnTo>
                  <a:lnTo>
                    <a:pt x="17018" y="11592"/>
                  </a:lnTo>
                  <a:lnTo>
                    <a:pt x="16984" y="11535"/>
                  </a:lnTo>
                  <a:lnTo>
                    <a:pt x="16938" y="11501"/>
                  </a:lnTo>
                  <a:lnTo>
                    <a:pt x="16870" y="11478"/>
                  </a:lnTo>
                  <a:lnTo>
                    <a:pt x="16870" y="9158"/>
                  </a:lnTo>
                  <a:lnTo>
                    <a:pt x="16927" y="9158"/>
                  </a:lnTo>
                  <a:lnTo>
                    <a:pt x="16961" y="9135"/>
                  </a:lnTo>
                  <a:lnTo>
                    <a:pt x="17006" y="9112"/>
                  </a:lnTo>
                  <a:lnTo>
                    <a:pt x="17040" y="9078"/>
                  </a:lnTo>
                  <a:lnTo>
                    <a:pt x="17075" y="9044"/>
                  </a:lnTo>
                  <a:lnTo>
                    <a:pt x="17097" y="8998"/>
                  </a:lnTo>
                  <a:lnTo>
                    <a:pt x="17109" y="8953"/>
                  </a:lnTo>
                  <a:lnTo>
                    <a:pt x="17109" y="8896"/>
                  </a:lnTo>
                  <a:lnTo>
                    <a:pt x="17109" y="8839"/>
                  </a:lnTo>
                  <a:lnTo>
                    <a:pt x="17086" y="8794"/>
                  </a:lnTo>
                  <a:lnTo>
                    <a:pt x="19054" y="7656"/>
                  </a:lnTo>
                  <a:lnTo>
                    <a:pt x="19088" y="7690"/>
                  </a:lnTo>
                  <a:lnTo>
                    <a:pt x="19122" y="7724"/>
                  </a:lnTo>
                  <a:lnTo>
                    <a:pt x="19168" y="7736"/>
                  </a:lnTo>
                  <a:lnTo>
                    <a:pt x="19213" y="7747"/>
                  </a:lnTo>
                  <a:lnTo>
                    <a:pt x="19270" y="7736"/>
                  </a:lnTo>
                  <a:lnTo>
                    <a:pt x="19315" y="7713"/>
                  </a:lnTo>
                  <a:lnTo>
                    <a:pt x="19350" y="7690"/>
                  </a:lnTo>
                  <a:lnTo>
                    <a:pt x="19384" y="7656"/>
                  </a:lnTo>
                  <a:lnTo>
                    <a:pt x="21397" y="8816"/>
                  </a:lnTo>
                  <a:lnTo>
                    <a:pt x="21386" y="8850"/>
                  </a:lnTo>
                  <a:lnTo>
                    <a:pt x="21374" y="8896"/>
                  </a:lnTo>
                  <a:lnTo>
                    <a:pt x="21386" y="8941"/>
                  </a:lnTo>
                  <a:lnTo>
                    <a:pt x="21397" y="8976"/>
                  </a:lnTo>
                  <a:lnTo>
                    <a:pt x="21409" y="9021"/>
                  </a:lnTo>
                  <a:lnTo>
                    <a:pt x="21443" y="9044"/>
                  </a:lnTo>
                  <a:lnTo>
                    <a:pt x="21465" y="9078"/>
                  </a:lnTo>
                  <a:lnTo>
                    <a:pt x="21500" y="9089"/>
                  </a:lnTo>
                  <a:lnTo>
                    <a:pt x="21545" y="9101"/>
                  </a:lnTo>
                  <a:lnTo>
                    <a:pt x="21591" y="9112"/>
                  </a:lnTo>
                  <a:lnTo>
                    <a:pt x="21625" y="9101"/>
                  </a:lnTo>
                  <a:lnTo>
                    <a:pt x="21670" y="9089"/>
                  </a:lnTo>
                  <a:lnTo>
                    <a:pt x="21704" y="9078"/>
                  </a:lnTo>
                  <a:lnTo>
                    <a:pt x="21738" y="9044"/>
                  </a:lnTo>
                  <a:lnTo>
                    <a:pt x="21761" y="9021"/>
                  </a:lnTo>
                  <a:lnTo>
                    <a:pt x="21784" y="8976"/>
                  </a:lnTo>
                  <a:lnTo>
                    <a:pt x="21795" y="8941"/>
                  </a:lnTo>
                  <a:lnTo>
                    <a:pt x="21795" y="8896"/>
                  </a:lnTo>
                  <a:lnTo>
                    <a:pt x="21795" y="8862"/>
                  </a:lnTo>
                  <a:lnTo>
                    <a:pt x="21784" y="8816"/>
                  </a:lnTo>
                  <a:lnTo>
                    <a:pt x="23809" y="7645"/>
                  </a:lnTo>
                  <a:lnTo>
                    <a:pt x="23832" y="7679"/>
                  </a:lnTo>
                  <a:lnTo>
                    <a:pt x="23877" y="7702"/>
                  </a:lnTo>
                  <a:lnTo>
                    <a:pt x="23911" y="7724"/>
                  </a:lnTo>
                  <a:lnTo>
                    <a:pt x="23991" y="7724"/>
                  </a:lnTo>
                  <a:lnTo>
                    <a:pt x="24025" y="7713"/>
                  </a:lnTo>
                  <a:lnTo>
                    <a:pt x="24082" y="7679"/>
                  </a:lnTo>
                  <a:lnTo>
                    <a:pt x="24116" y="7622"/>
                  </a:lnTo>
                  <a:lnTo>
                    <a:pt x="24127" y="7588"/>
                  </a:lnTo>
                  <a:lnTo>
                    <a:pt x="24127" y="7554"/>
                  </a:lnTo>
                  <a:lnTo>
                    <a:pt x="24116" y="7485"/>
                  </a:lnTo>
                  <a:lnTo>
                    <a:pt x="24093" y="7440"/>
                  </a:lnTo>
                  <a:lnTo>
                    <a:pt x="24036" y="7394"/>
                  </a:lnTo>
                  <a:lnTo>
                    <a:pt x="23979" y="7383"/>
                  </a:lnTo>
                  <a:lnTo>
                    <a:pt x="23979" y="5006"/>
                  </a:lnTo>
                  <a:lnTo>
                    <a:pt x="24025" y="4994"/>
                  </a:lnTo>
                  <a:lnTo>
                    <a:pt x="24059" y="4983"/>
                  </a:lnTo>
                  <a:lnTo>
                    <a:pt x="24116" y="4937"/>
                  </a:lnTo>
                  <a:lnTo>
                    <a:pt x="24139" y="4903"/>
                  </a:lnTo>
                  <a:lnTo>
                    <a:pt x="24161" y="4869"/>
                  </a:lnTo>
                  <a:lnTo>
                    <a:pt x="24161" y="4835"/>
                  </a:lnTo>
                  <a:lnTo>
                    <a:pt x="24173" y="4789"/>
                  </a:lnTo>
                  <a:lnTo>
                    <a:pt x="24161" y="4755"/>
                  </a:lnTo>
                  <a:lnTo>
                    <a:pt x="24150" y="4710"/>
                  </a:lnTo>
                  <a:lnTo>
                    <a:pt x="26129" y="3572"/>
                  </a:lnTo>
                  <a:lnTo>
                    <a:pt x="26163" y="3618"/>
                  </a:lnTo>
                  <a:lnTo>
                    <a:pt x="26209" y="3652"/>
                  </a:lnTo>
                  <a:lnTo>
                    <a:pt x="26266" y="3675"/>
                  </a:lnTo>
                  <a:lnTo>
                    <a:pt x="26323" y="3686"/>
                  </a:lnTo>
                  <a:lnTo>
                    <a:pt x="26391" y="3675"/>
                  </a:lnTo>
                  <a:lnTo>
                    <a:pt x="26448" y="3652"/>
                  </a:lnTo>
                  <a:lnTo>
                    <a:pt x="26493" y="3618"/>
                  </a:lnTo>
                  <a:lnTo>
                    <a:pt x="26527" y="3572"/>
                  </a:lnTo>
                  <a:lnTo>
                    <a:pt x="28484" y="4698"/>
                  </a:lnTo>
                  <a:lnTo>
                    <a:pt x="28484" y="4642"/>
                  </a:lnTo>
                  <a:lnTo>
                    <a:pt x="26550" y="3527"/>
                  </a:lnTo>
                  <a:lnTo>
                    <a:pt x="26562" y="3481"/>
                  </a:lnTo>
                  <a:lnTo>
                    <a:pt x="26562" y="3447"/>
                  </a:lnTo>
                  <a:lnTo>
                    <a:pt x="26562" y="3402"/>
                  </a:lnTo>
                  <a:lnTo>
                    <a:pt x="26550" y="3356"/>
                  </a:lnTo>
                  <a:lnTo>
                    <a:pt x="26527" y="3322"/>
                  </a:lnTo>
                  <a:lnTo>
                    <a:pt x="26505" y="3288"/>
                  </a:lnTo>
                  <a:lnTo>
                    <a:pt x="26471" y="3265"/>
                  </a:lnTo>
                  <a:lnTo>
                    <a:pt x="26436" y="3242"/>
                  </a:lnTo>
                  <a:lnTo>
                    <a:pt x="26402" y="3220"/>
                  </a:lnTo>
                  <a:lnTo>
                    <a:pt x="26357" y="3208"/>
                  </a:lnTo>
                  <a:lnTo>
                    <a:pt x="26357" y="922"/>
                  </a:lnTo>
                  <a:lnTo>
                    <a:pt x="26402" y="910"/>
                  </a:lnTo>
                  <a:lnTo>
                    <a:pt x="26436" y="899"/>
                  </a:lnTo>
                  <a:lnTo>
                    <a:pt x="26471" y="876"/>
                  </a:lnTo>
                  <a:lnTo>
                    <a:pt x="26505" y="842"/>
                  </a:lnTo>
                  <a:lnTo>
                    <a:pt x="26527" y="808"/>
                  </a:lnTo>
                  <a:lnTo>
                    <a:pt x="26550" y="774"/>
                  </a:lnTo>
                  <a:lnTo>
                    <a:pt x="26562" y="728"/>
                  </a:lnTo>
                  <a:lnTo>
                    <a:pt x="26562" y="683"/>
                  </a:lnTo>
                  <a:lnTo>
                    <a:pt x="26562" y="637"/>
                  </a:lnTo>
                  <a:lnTo>
                    <a:pt x="26539" y="592"/>
                  </a:lnTo>
                  <a:lnTo>
                    <a:pt x="27574" y="0"/>
                  </a:lnTo>
                  <a:lnTo>
                    <a:pt x="27483" y="0"/>
                  </a:lnTo>
                  <a:lnTo>
                    <a:pt x="26516" y="558"/>
                  </a:lnTo>
                  <a:lnTo>
                    <a:pt x="26482" y="512"/>
                  </a:lnTo>
                  <a:lnTo>
                    <a:pt x="26436" y="478"/>
                  </a:lnTo>
                  <a:lnTo>
                    <a:pt x="26380" y="455"/>
                  </a:lnTo>
                  <a:lnTo>
                    <a:pt x="26266" y="455"/>
                  </a:lnTo>
                  <a:lnTo>
                    <a:pt x="26220" y="478"/>
                  </a:lnTo>
                  <a:lnTo>
                    <a:pt x="26175" y="512"/>
                  </a:lnTo>
                  <a:lnTo>
                    <a:pt x="26141" y="546"/>
                  </a:lnTo>
                  <a:lnTo>
                    <a:pt x="25185" y="0"/>
                  </a:lnTo>
                  <a:lnTo>
                    <a:pt x="25094" y="0"/>
                  </a:lnTo>
                  <a:lnTo>
                    <a:pt x="26107" y="592"/>
                  </a:lnTo>
                  <a:lnTo>
                    <a:pt x="26095" y="637"/>
                  </a:lnTo>
                  <a:lnTo>
                    <a:pt x="26084" y="683"/>
                  </a:lnTo>
                  <a:lnTo>
                    <a:pt x="26095" y="740"/>
                  </a:lnTo>
                  <a:lnTo>
                    <a:pt x="26107" y="774"/>
                  </a:lnTo>
                  <a:lnTo>
                    <a:pt x="26129" y="819"/>
                  </a:lnTo>
                  <a:lnTo>
                    <a:pt x="26152" y="854"/>
                  </a:lnTo>
                  <a:lnTo>
                    <a:pt x="26186" y="876"/>
                  </a:lnTo>
                  <a:lnTo>
                    <a:pt x="26220" y="899"/>
                  </a:lnTo>
                  <a:lnTo>
                    <a:pt x="26266" y="922"/>
                  </a:lnTo>
                  <a:lnTo>
                    <a:pt x="26311" y="922"/>
                  </a:lnTo>
                  <a:lnTo>
                    <a:pt x="26311" y="3208"/>
                  </a:lnTo>
                  <a:lnTo>
                    <a:pt x="26266" y="3220"/>
                  </a:lnTo>
                  <a:lnTo>
                    <a:pt x="26220" y="3231"/>
                  </a:lnTo>
                  <a:lnTo>
                    <a:pt x="26186" y="3254"/>
                  </a:lnTo>
                  <a:lnTo>
                    <a:pt x="26152" y="3288"/>
                  </a:lnTo>
                  <a:lnTo>
                    <a:pt x="26129" y="3322"/>
                  </a:lnTo>
                  <a:lnTo>
                    <a:pt x="26107" y="3356"/>
                  </a:lnTo>
                  <a:lnTo>
                    <a:pt x="26095" y="3402"/>
                  </a:lnTo>
                  <a:lnTo>
                    <a:pt x="26084" y="3447"/>
                  </a:lnTo>
                  <a:lnTo>
                    <a:pt x="26095" y="3493"/>
                  </a:lnTo>
                  <a:lnTo>
                    <a:pt x="26107" y="3527"/>
                  </a:lnTo>
                  <a:lnTo>
                    <a:pt x="24127" y="4664"/>
                  </a:lnTo>
                  <a:lnTo>
                    <a:pt x="24093" y="4630"/>
                  </a:lnTo>
                  <a:lnTo>
                    <a:pt x="24059" y="4607"/>
                  </a:lnTo>
                  <a:lnTo>
                    <a:pt x="24014" y="4585"/>
                  </a:lnTo>
                  <a:lnTo>
                    <a:pt x="23957" y="4573"/>
                  </a:lnTo>
                  <a:lnTo>
                    <a:pt x="23900" y="4585"/>
                  </a:lnTo>
                  <a:lnTo>
                    <a:pt x="23854" y="4607"/>
                  </a:lnTo>
                  <a:lnTo>
                    <a:pt x="23820" y="4630"/>
                  </a:lnTo>
                  <a:lnTo>
                    <a:pt x="23786" y="4664"/>
                  </a:lnTo>
                  <a:lnTo>
                    <a:pt x="21807" y="3527"/>
                  </a:lnTo>
                  <a:lnTo>
                    <a:pt x="21818" y="3493"/>
                  </a:lnTo>
                  <a:lnTo>
                    <a:pt x="21829" y="3447"/>
                  </a:lnTo>
                  <a:lnTo>
                    <a:pt x="21818" y="3402"/>
                  </a:lnTo>
                  <a:lnTo>
                    <a:pt x="21807" y="3356"/>
                  </a:lnTo>
                  <a:lnTo>
                    <a:pt x="21795" y="3322"/>
                  </a:lnTo>
                  <a:lnTo>
                    <a:pt x="21761" y="3288"/>
                  </a:lnTo>
                  <a:lnTo>
                    <a:pt x="21738" y="3254"/>
                  </a:lnTo>
                  <a:lnTo>
                    <a:pt x="21693" y="3231"/>
                  </a:lnTo>
                  <a:lnTo>
                    <a:pt x="21659" y="3220"/>
                  </a:lnTo>
                  <a:lnTo>
                    <a:pt x="21613" y="3208"/>
                  </a:lnTo>
                  <a:lnTo>
                    <a:pt x="21613" y="910"/>
                  </a:lnTo>
                  <a:lnTo>
                    <a:pt x="21659" y="899"/>
                  </a:lnTo>
                  <a:lnTo>
                    <a:pt x="21693" y="888"/>
                  </a:lnTo>
                  <a:lnTo>
                    <a:pt x="21727" y="865"/>
                  </a:lnTo>
                  <a:lnTo>
                    <a:pt x="21750" y="842"/>
                  </a:lnTo>
                  <a:lnTo>
                    <a:pt x="21773" y="808"/>
                  </a:lnTo>
                  <a:lnTo>
                    <a:pt x="21795" y="774"/>
                  </a:lnTo>
                  <a:lnTo>
                    <a:pt x="21807" y="728"/>
                  </a:lnTo>
                  <a:lnTo>
                    <a:pt x="21807" y="683"/>
                  </a:lnTo>
                  <a:lnTo>
                    <a:pt x="21807" y="637"/>
                  </a:lnTo>
                  <a:lnTo>
                    <a:pt x="21795" y="603"/>
                  </a:lnTo>
                  <a:lnTo>
                    <a:pt x="22830" y="0"/>
                  </a:lnTo>
                  <a:lnTo>
                    <a:pt x="22739" y="0"/>
                  </a:lnTo>
                  <a:lnTo>
                    <a:pt x="21773" y="558"/>
                  </a:lnTo>
                  <a:lnTo>
                    <a:pt x="21738" y="524"/>
                  </a:lnTo>
                  <a:lnTo>
                    <a:pt x="21693" y="490"/>
                  </a:lnTo>
                  <a:lnTo>
                    <a:pt x="21636" y="467"/>
                  </a:lnTo>
                  <a:lnTo>
                    <a:pt x="21534" y="467"/>
                  </a:lnTo>
                  <a:lnTo>
                    <a:pt x="21488" y="490"/>
                  </a:lnTo>
                  <a:lnTo>
                    <a:pt x="21443" y="512"/>
                  </a:lnTo>
                  <a:lnTo>
                    <a:pt x="21409" y="558"/>
                  </a:lnTo>
                  <a:lnTo>
                    <a:pt x="20442" y="0"/>
                  </a:lnTo>
                  <a:lnTo>
                    <a:pt x="20351" y="0"/>
                  </a:lnTo>
                  <a:lnTo>
                    <a:pt x="21386" y="592"/>
                  </a:lnTo>
                  <a:lnTo>
                    <a:pt x="21363" y="637"/>
                  </a:lnTo>
                  <a:lnTo>
                    <a:pt x="21363" y="683"/>
                  </a:lnTo>
                  <a:lnTo>
                    <a:pt x="21363" y="728"/>
                  </a:lnTo>
                  <a:lnTo>
                    <a:pt x="21374" y="774"/>
                  </a:lnTo>
                  <a:lnTo>
                    <a:pt x="21397" y="808"/>
                  </a:lnTo>
                  <a:lnTo>
                    <a:pt x="21420" y="842"/>
                  </a:lnTo>
                  <a:lnTo>
                    <a:pt x="21454" y="865"/>
                  </a:lnTo>
                  <a:lnTo>
                    <a:pt x="21488" y="888"/>
                  </a:lnTo>
                  <a:lnTo>
                    <a:pt x="21522" y="899"/>
                  </a:lnTo>
                  <a:lnTo>
                    <a:pt x="21568" y="910"/>
                  </a:lnTo>
                  <a:lnTo>
                    <a:pt x="21568" y="3208"/>
                  </a:lnTo>
                  <a:lnTo>
                    <a:pt x="21522" y="3220"/>
                  </a:lnTo>
                  <a:lnTo>
                    <a:pt x="21477" y="3231"/>
                  </a:lnTo>
                  <a:lnTo>
                    <a:pt x="21443" y="3254"/>
                  </a:lnTo>
                  <a:lnTo>
                    <a:pt x="21409" y="3276"/>
                  </a:lnTo>
                  <a:lnTo>
                    <a:pt x="21386" y="3322"/>
                  </a:lnTo>
                  <a:lnTo>
                    <a:pt x="21363" y="3356"/>
                  </a:lnTo>
                  <a:lnTo>
                    <a:pt x="21352" y="3402"/>
                  </a:lnTo>
                  <a:lnTo>
                    <a:pt x="21340" y="3447"/>
                  </a:lnTo>
                  <a:lnTo>
                    <a:pt x="21352" y="3493"/>
                  </a:lnTo>
                  <a:lnTo>
                    <a:pt x="21363" y="3527"/>
                  </a:lnTo>
                  <a:lnTo>
                    <a:pt x="19418" y="4653"/>
                  </a:lnTo>
                  <a:lnTo>
                    <a:pt x="19384" y="4607"/>
                  </a:lnTo>
                  <a:lnTo>
                    <a:pt x="19338" y="4573"/>
                  </a:lnTo>
                  <a:lnTo>
                    <a:pt x="19281" y="4551"/>
                  </a:lnTo>
                  <a:lnTo>
                    <a:pt x="19213" y="4539"/>
                  </a:lnTo>
                  <a:lnTo>
                    <a:pt x="19156" y="4551"/>
                  </a:lnTo>
                  <a:lnTo>
                    <a:pt x="19099" y="4573"/>
                  </a:lnTo>
                  <a:lnTo>
                    <a:pt x="19054" y="4607"/>
                  </a:lnTo>
                  <a:lnTo>
                    <a:pt x="19008" y="4653"/>
                  </a:lnTo>
                  <a:lnTo>
                    <a:pt x="17075" y="3527"/>
                  </a:lnTo>
                  <a:lnTo>
                    <a:pt x="17086" y="3493"/>
                  </a:lnTo>
                  <a:lnTo>
                    <a:pt x="17086" y="3447"/>
                  </a:lnTo>
                  <a:lnTo>
                    <a:pt x="17086" y="3402"/>
                  </a:lnTo>
                  <a:lnTo>
                    <a:pt x="17075" y="3356"/>
                  </a:lnTo>
                  <a:lnTo>
                    <a:pt x="17052" y="3322"/>
                  </a:lnTo>
                  <a:lnTo>
                    <a:pt x="17029" y="3288"/>
                  </a:lnTo>
                  <a:lnTo>
                    <a:pt x="16995" y="3254"/>
                  </a:lnTo>
                  <a:lnTo>
                    <a:pt x="16961" y="3231"/>
                  </a:lnTo>
                  <a:lnTo>
                    <a:pt x="16915" y="3208"/>
                  </a:lnTo>
                  <a:lnTo>
                    <a:pt x="16870" y="3208"/>
                  </a:lnTo>
                  <a:lnTo>
                    <a:pt x="16870" y="910"/>
                  </a:lnTo>
                  <a:lnTo>
                    <a:pt x="16915" y="899"/>
                  </a:lnTo>
                  <a:lnTo>
                    <a:pt x="16949" y="888"/>
                  </a:lnTo>
                  <a:lnTo>
                    <a:pt x="16984" y="865"/>
                  </a:lnTo>
                  <a:lnTo>
                    <a:pt x="17018" y="842"/>
                  </a:lnTo>
                  <a:lnTo>
                    <a:pt x="17040" y="808"/>
                  </a:lnTo>
                  <a:lnTo>
                    <a:pt x="17052" y="774"/>
                  </a:lnTo>
                  <a:lnTo>
                    <a:pt x="17063" y="728"/>
                  </a:lnTo>
                  <a:lnTo>
                    <a:pt x="17075" y="683"/>
                  </a:lnTo>
                  <a:lnTo>
                    <a:pt x="17063" y="637"/>
                  </a:lnTo>
                  <a:lnTo>
                    <a:pt x="17052" y="592"/>
                  </a:lnTo>
                  <a:lnTo>
                    <a:pt x="18087" y="0"/>
                  </a:lnTo>
                  <a:lnTo>
                    <a:pt x="17996" y="0"/>
                  </a:lnTo>
                  <a:lnTo>
                    <a:pt x="17029" y="558"/>
                  </a:lnTo>
                  <a:lnTo>
                    <a:pt x="16995" y="524"/>
                  </a:lnTo>
                  <a:lnTo>
                    <a:pt x="16949" y="490"/>
                  </a:lnTo>
                  <a:lnTo>
                    <a:pt x="16904" y="467"/>
                  </a:lnTo>
                  <a:lnTo>
                    <a:pt x="16790" y="467"/>
                  </a:lnTo>
                  <a:lnTo>
                    <a:pt x="16745" y="490"/>
                  </a:lnTo>
                  <a:lnTo>
                    <a:pt x="16699" y="512"/>
                  </a:lnTo>
                  <a:lnTo>
                    <a:pt x="16665" y="558"/>
                  </a:lnTo>
                  <a:lnTo>
                    <a:pt x="15698" y="0"/>
                  </a:lnTo>
                  <a:lnTo>
                    <a:pt x="15607" y="0"/>
                  </a:lnTo>
                  <a:lnTo>
                    <a:pt x="16642" y="592"/>
                  </a:lnTo>
                  <a:lnTo>
                    <a:pt x="16620" y="637"/>
                  </a:lnTo>
                  <a:lnTo>
                    <a:pt x="16620" y="683"/>
                  </a:lnTo>
                  <a:lnTo>
                    <a:pt x="16620" y="728"/>
                  </a:lnTo>
                  <a:lnTo>
                    <a:pt x="16631" y="774"/>
                  </a:lnTo>
                  <a:lnTo>
                    <a:pt x="16654" y="808"/>
                  </a:lnTo>
                  <a:lnTo>
                    <a:pt x="16676" y="842"/>
                  </a:lnTo>
                  <a:lnTo>
                    <a:pt x="16711" y="865"/>
                  </a:lnTo>
                  <a:lnTo>
                    <a:pt x="16745" y="888"/>
                  </a:lnTo>
                  <a:lnTo>
                    <a:pt x="16779" y="910"/>
                  </a:lnTo>
                  <a:lnTo>
                    <a:pt x="16824" y="910"/>
                  </a:lnTo>
                  <a:lnTo>
                    <a:pt x="16824" y="3208"/>
                  </a:lnTo>
                  <a:lnTo>
                    <a:pt x="16779" y="3208"/>
                  </a:lnTo>
                  <a:lnTo>
                    <a:pt x="16733" y="3231"/>
                  </a:lnTo>
                  <a:lnTo>
                    <a:pt x="16699" y="3254"/>
                  </a:lnTo>
                  <a:lnTo>
                    <a:pt x="16665" y="3276"/>
                  </a:lnTo>
                  <a:lnTo>
                    <a:pt x="16642" y="3311"/>
                  </a:lnTo>
                  <a:lnTo>
                    <a:pt x="16620" y="3356"/>
                  </a:lnTo>
                  <a:lnTo>
                    <a:pt x="16608" y="3402"/>
                  </a:lnTo>
                  <a:lnTo>
                    <a:pt x="16597" y="3447"/>
                  </a:lnTo>
                  <a:lnTo>
                    <a:pt x="16608" y="3493"/>
                  </a:lnTo>
                  <a:lnTo>
                    <a:pt x="16620" y="3538"/>
                  </a:lnTo>
                  <a:lnTo>
                    <a:pt x="14617" y="4687"/>
                  </a:lnTo>
                  <a:lnTo>
                    <a:pt x="14595" y="4653"/>
                  </a:lnTo>
                  <a:lnTo>
                    <a:pt x="14561" y="4630"/>
                  </a:lnTo>
                  <a:lnTo>
                    <a:pt x="14515" y="4619"/>
                  </a:lnTo>
                  <a:lnTo>
                    <a:pt x="14435" y="4619"/>
                  </a:lnTo>
                  <a:lnTo>
                    <a:pt x="14401" y="4630"/>
                  </a:lnTo>
                  <a:lnTo>
                    <a:pt x="14367" y="4653"/>
                  </a:lnTo>
                  <a:lnTo>
                    <a:pt x="14333" y="4687"/>
                  </a:lnTo>
                  <a:lnTo>
                    <a:pt x="12308" y="3515"/>
                  </a:lnTo>
                  <a:lnTo>
                    <a:pt x="12320" y="3447"/>
                  </a:lnTo>
                  <a:lnTo>
                    <a:pt x="12320" y="3402"/>
                  </a:lnTo>
                  <a:lnTo>
                    <a:pt x="12308" y="3367"/>
                  </a:lnTo>
                  <a:lnTo>
                    <a:pt x="12285" y="3333"/>
                  </a:lnTo>
                  <a:lnTo>
                    <a:pt x="12263" y="3299"/>
                  </a:lnTo>
                  <a:lnTo>
                    <a:pt x="12240" y="3276"/>
                  </a:lnTo>
                  <a:lnTo>
                    <a:pt x="12206" y="3254"/>
                  </a:lnTo>
                  <a:lnTo>
                    <a:pt x="12172" y="3242"/>
                  </a:lnTo>
                  <a:lnTo>
                    <a:pt x="12126" y="3231"/>
                  </a:lnTo>
                  <a:lnTo>
                    <a:pt x="12126" y="933"/>
                  </a:lnTo>
                  <a:lnTo>
                    <a:pt x="12172" y="922"/>
                  </a:lnTo>
                  <a:lnTo>
                    <a:pt x="12217" y="899"/>
                  </a:lnTo>
                  <a:lnTo>
                    <a:pt x="12251" y="876"/>
                  </a:lnTo>
                  <a:lnTo>
                    <a:pt x="12285" y="854"/>
                  </a:lnTo>
                  <a:lnTo>
                    <a:pt x="12308" y="819"/>
                  </a:lnTo>
                  <a:lnTo>
                    <a:pt x="12331" y="774"/>
                  </a:lnTo>
                  <a:lnTo>
                    <a:pt x="12342" y="740"/>
                  </a:lnTo>
                  <a:lnTo>
                    <a:pt x="12354" y="683"/>
                  </a:lnTo>
                  <a:lnTo>
                    <a:pt x="12342" y="637"/>
                  </a:lnTo>
                  <a:lnTo>
                    <a:pt x="12331" y="592"/>
                  </a:lnTo>
                  <a:lnTo>
                    <a:pt x="13343" y="0"/>
                  </a:lnTo>
                  <a:lnTo>
                    <a:pt x="13252" y="0"/>
                  </a:lnTo>
                  <a:lnTo>
                    <a:pt x="12308" y="546"/>
                  </a:lnTo>
                  <a:lnTo>
                    <a:pt x="12263" y="501"/>
                  </a:lnTo>
                  <a:lnTo>
                    <a:pt x="12217" y="478"/>
                  </a:lnTo>
                  <a:lnTo>
                    <a:pt x="12160" y="455"/>
                  </a:lnTo>
                  <a:lnTo>
                    <a:pt x="12103" y="444"/>
                  </a:lnTo>
                  <a:lnTo>
                    <a:pt x="12047" y="455"/>
                  </a:lnTo>
                  <a:lnTo>
                    <a:pt x="11990" y="478"/>
                  </a:lnTo>
                  <a:lnTo>
                    <a:pt x="11944" y="501"/>
                  </a:lnTo>
                  <a:lnTo>
                    <a:pt x="11910" y="546"/>
                  </a:lnTo>
                  <a:lnTo>
                    <a:pt x="10966" y="0"/>
                  </a:lnTo>
                  <a:lnTo>
                    <a:pt x="10875" y="0"/>
                  </a:lnTo>
                  <a:lnTo>
                    <a:pt x="11887" y="581"/>
                  </a:lnTo>
                  <a:lnTo>
                    <a:pt x="11865" y="637"/>
                  </a:lnTo>
                  <a:lnTo>
                    <a:pt x="11865" y="683"/>
                  </a:lnTo>
                  <a:lnTo>
                    <a:pt x="11865" y="740"/>
                  </a:lnTo>
                  <a:lnTo>
                    <a:pt x="11876" y="774"/>
                  </a:lnTo>
                  <a:lnTo>
                    <a:pt x="11899" y="819"/>
                  </a:lnTo>
                  <a:lnTo>
                    <a:pt x="11921" y="854"/>
                  </a:lnTo>
                  <a:lnTo>
                    <a:pt x="11956" y="888"/>
                  </a:lnTo>
                  <a:lnTo>
                    <a:pt x="12001" y="910"/>
                  </a:lnTo>
                  <a:lnTo>
                    <a:pt x="12035" y="922"/>
                  </a:lnTo>
                  <a:lnTo>
                    <a:pt x="12081" y="933"/>
                  </a:lnTo>
                  <a:lnTo>
                    <a:pt x="12081" y="3231"/>
                  </a:lnTo>
                  <a:lnTo>
                    <a:pt x="12047" y="3242"/>
                  </a:lnTo>
                  <a:lnTo>
                    <a:pt x="12012" y="3254"/>
                  </a:lnTo>
                  <a:lnTo>
                    <a:pt x="11978" y="3276"/>
                  </a:lnTo>
                  <a:lnTo>
                    <a:pt x="11944" y="3299"/>
                  </a:lnTo>
                  <a:lnTo>
                    <a:pt x="11921" y="3333"/>
                  </a:lnTo>
                  <a:lnTo>
                    <a:pt x="11899" y="3367"/>
                  </a:lnTo>
                  <a:lnTo>
                    <a:pt x="11887" y="3402"/>
                  </a:lnTo>
                  <a:lnTo>
                    <a:pt x="11887" y="3447"/>
                  </a:lnTo>
                  <a:lnTo>
                    <a:pt x="11887" y="3481"/>
                  </a:lnTo>
                  <a:lnTo>
                    <a:pt x="11899" y="3515"/>
                  </a:lnTo>
                  <a:lnTo>
                    <a:pt x="9942" y="4653"/>
                  </a:lnTo>
                  <a:lnTo>
                    <a:pt x="9897" y="4607"/>
                  </a:lnTo>
                  <a:lnTo>
                    <a:pt x="9851" y="4573"/>
                  </a:lnTo>
                  <a:lnTo>
                    <a:pt x="9794" y="4551"/>
                  </a:lnTo>
                  <a:lnTo>
                    <a:pt x="9681" y="4551"/>
                  </a:lnTo>
                  <a:lnTo>
                    <a:pt x="9624" y="4573"/>
                  </a:lnTo>
                  <a:lnTo>
                    <a:pt x="9578" y="4607"/>
                  </a:lnTo>
                  <a:lnTo>
                    <a:pt x="9533" y="4653"/>
                  </a:lnTo>
                  <a:lnTo>
                    <a:pt x="7576" y="3527"/>
                  </a:lnTo>
                  <a:lnTo>
                    <a:pt x="7587" y="3481"/>
                  </a:lnTo>
                  <a:lnTo>
                    <a:pt x="7587" y="3447"/>
                  </a:lnTo>
                  <a:lnTo>
                    <a:pt x="7587" y="3402"/>
                  </a:lnTo>
                  <a:lnTo>
                    <a:pt x="7576" y="3367"/>
                  </a:lnTo>
                  <a:lnTo>
                    <a:pt x="7553" y="3322"/>
                  </a:lnTo>
                  <a:lnTo>
                    <a:pt x="7531" y="3299"/>
                  </a:lnTo>
                  <a:lnTo>
                    <a:pt x="7508" y="3265"/>
                  </a:lnTo>
                  <a:lnTo>
                    <a:pt x="7474" y="3242"/>
                  </a:lnTo>
                  <a:lnTo>
                    <a:pt x="7428" y="3231"/>
                  </a:lnTo>
                  <a:lnTo>
                    <a:pt x="7394" y="3220"/>
                  </a:lnTo>
                  <a:lnTo>
                    <a:pt x="7394" y="933"/>
                  </a:lnTo>
                  <a:lnTo>
                    <a:pt x="7440" y="922"/>
                  </a:lnTo>
                  <a:lnTo>
                    <a:pt x="7474" y="910"/>
                  </a:lnTo>
                  <a:lnTo>
                    <a:pt x="7519" y="888"/>
                  </a:lnTo>
                  <a:lnTo>
                    <a:pt x="7553" y="854"/>
                  </a:lnTo>
                  <a:lnTo>
                    <a:pt x="7576" y="819"/>
                  </a:lnTo>
                  <a:lnTo>
                    <a:pt x="7599" y="785"/>
                  </a:lnTo>
                  <a:lnTo>
                    <a:pt x="7610" y="740"/>
                  </a:lnTo>
                  <a:lnTo>
                    <a:pt x="7610" y="683"/>
                  </a:lnTo>
                  <a:lnTo>
                    <a:pt x="7610" y="637"/>
                  </a:lnTo>
                  <a:lnTo>
                    <a:pt x="7587" y="581"/>
                  </a:lnTo>
                  <a:lnTo>
                    <a:pt x="8600" y="0"/>
                  </a:lnTo>
                  <a:lnTo>
                    <a:pt x="8509" y="0"/>
                  </a:lnTo>
                  <a:lnTo>
                    <a:pt x="7565" y="546"/>
                  </a:lnTo>
                  <a:lnTo>
                    <a:pt x="7531" y="501"/>
                  </a:lnTo>
                  <a:lnTo>
                    <a:pt x="7485" y="467"/>
                  </a:lnTo>
                  <a:lnTo>
                    <a:pt x="7428" y="444"/>
                  </a:lnTo>
                  <a:lnTo>
                    <a:pt x="7303" y="444"/>
                  </a:lnTo>
                  <a:lnTo>
                    <a:pt x="7246" y="467"/>
                  </a:lnTo>
                  <a:lnTo>
                    <a:pt x="7201" y="501"/>
                  </a:lnTo>
                  <a:lnTo>
                    <a:pt x="7167" y="546"/>
                  </a:lnTo>
                  <a:lnTo>
                    <a:pt x="6222" y="0"/>
                  </a:lnTo>
                  <a:lnTo>
                    <a:pt x="6131" y="0"/>
                  </a:lnTo>
                  <a:lnTo>
                    <a:pt x="7144" y="581"/>
                  </a:lnTo>
                  <a:lnTo>
                    <a:pt x="7121" y="637"/>
                  </a:lnTo>
                  <a:lnTo>
                    <a:pt x="7121" y="683"/>
                  </a:lnTo>
                  <a:lnTo>
                    <a:pt x="7121" y="740"/>
                  </a:lnTo>
                  <a:lnTo>
                    <a:pt x="7132" y="785"/>
                  </a:lnTo>
                  <a:lnTo>
                    <a:pt x="7155" y="819"/>
                  </a:lnTo>
                  <a:lnTo>
                    <a:pt x="7178" y="854"/>
                  </a:lnTo>
                  <a:lnTo>
                    <a:pt x="7212" y="888"/>
                  </a:lnTo>
                  <a:lnTo>
                    <a:pt x="7258" y="910"/>
                  </a:lnTo>
                  <a:lnTo>
                    <a:pt x="7303" y="922"/>
                  </a:lnTo>
                  <a:lnTo>
                    <a:pt x="7349" y="933"/>
                  </a:lnTo>
                  <a:lnTo>
                    <a:pt x="7349" y="3220"/>
                  </a:lnTo>
                  <a:lnTo>
                    <a:pt x="7303" y="3231"/>
                  </a:lnTo>
                  <a:lnTo>
                    <a:pt x="7269" y="3242"/>
                  </a:lnTo>
                  <a:lnTo>
                    <a:pt x="7235" y="3265"/>
                  </a:lnTo>
                  <a:lnTo>
                    <a:pt x="7201" y="3299"/>
                  </a:lnTo>
                  <a:lnTo>
                    <a:pt x="7178" y="3322"/>
                  </a:lnTo>
                  <a:lnTo>
                    <a:pt x="7155" y="3367"/>
                  </a:lnTo>
                  <a:lnTo>
                    <a:pt x="7144" y="3402"/>
                  </a:lnTo>
                  <a:lnTo>
                    <a:pt x="7144" y="3447"/>
                  </a:lnTo>
                  <a:lnTo>
                    <a:pt x="7144" y="3481"/>
                  </a:lnTo>
                  <a:lnTo>
                    <a:pt x="7155" y="3527"/>
                  </a:lnTo>
                  <a:lnTo>
                    <a:pt x="5164" y="4676"/>
                  </a:lnTo>
                  <a:lnTo>
                    <a:pt x="5130" y="4642"/>
                  </a:lnTo>
                  <a:lnTo>
                    <a:pt x="5085" y="4607"/>
                  </a:lnTo>
                  <a:lnTo>
                    <a:pt x="5051" y="4596"/>
                  </a:lnTo>
                  <a:lnTo>
                    <a:pt x="4994" y="4585"/>
                  </a:lnTo>
                  <a:lnTo>
                    <a:pt x="4948" y="4596"/>
                  </a:lnTo>
                  <a:lnTo>
                    <a:pt x="4903" y="4607"/>
                  </a:lnTo>
                  <a:lnTo>
                    <a:pt x="4857" y="4642"/>
                  </a:lnTo>
                  <a:lnTo>
                    <a:pt x="4835" y="4676"/>
                  </a:lnTo>
                  <a:lnTo>
                    <a:pt x="2833" y="3515"/>
                  </a:lnTo>
                  <a:lnTo>
                    <a:pt x="2844" y="3481"/>
                  </a:lnTo>
                  <a:lnTo>
                    <a:pt x="2844" y="3447"/>
                  </a:lnTo>
                  <a:lnTo>
                    <a:pt x="2844" y="3402"/>
                  </a:lnTo>
                  <a:lnTo>
                    <a:pt x="2833" y="3367"/>
                  </a:lnTo>
                  <a:lnTo>
                    <a:pt x="2810" y="3333"/>
                  </a:lnTo>
                  <a:lnTo>
                    <a:pt x="2787" y="3299"/>
                  </a:lnTo>
                  <a:lnTo>
                    <a:pt x="2764" y="3276"/>
                  </a:lnTo>
                  <a:lnTo>
                    <a:pt x="2730" y="3254"/>
                  </a:lnTo>
                  <a:lnTo>
                    <a:pt x="2685" y="3231"/>
                  </a:lnTo>
                  <a:lnTo>
                    <a:pt x="2651" y="3231"/>
                  </a:lnTo>
                  <a:lnTo>
                    <a:pt x="2651" y="888"/>
                  </a:lnTo>
                  <a:lnTo>
                    <a:pt x="2685" y="888"/>
                  </a:lnTo>
                  <a:lnTo>
                    <a:pt x="2719" y="876"/>
                  </a:lnTo>
                  <a:lnTo>
                    <a:pt x="2776" y="831"/>
                  </a:lnTo>
                  <a:lnTo>
                    <a:pt x="2821" y="763"/>
                  </a:lnTo>
                  <a:lnTo>
                    <a:pt x="2833" y="728"/>
                  </a:lnTo>
                  <a:lnTo>
                    <a:pt x="2833" y="683"/>
                  </a:lnTo>
                  <a:lnTo>
                    <a:pt x="2833" y="649"/>
                  </a:lnTo>
                  <a:lnTo>
                    <a:pt x="2810" y="603"/>
                  </a:lnTo>
                  <a:lnTo>
                    <a:pt x="3868" y="0"/>
                  </a:lnTo>
                  <a:close/>
                </a:path>
              </a:pathLst>
            </a:custGeom>
            <a:solidFill>
              <a:srgbClr val="FFFFFF">
                <a:alpha val="3240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" name="Google Shape;92;p6"/>
            <p:cNvSpPr/>
            <p:nvPr/>
          </p:nvSpPr>
          <p:spPr>
            <a:xfrm>
              <a:off x="0" y="3342092"/>
              <a:ext cx="1751464" cy="1801389"/>
            </a:xfrm>
            <a:custGeom>
              <a:avLst/>
              <a:gdLst/>
              <a:ahLst/>
              <a:cxnLst/>
              <a:rect l="l" t="t" r="r" b="b"/>
              <a:pathLst>
                <a:path w="16734" h="17211" extrusionOk="0">
                  <a:moveTo>
                    <a:pt x="11933" y="387"/>
                  </a:moveTo>
                  <a:lnTo>
                    <a:pt x="13912" y="1524"/>
                  </a:lnTo>
                  <a:lnTo>
                    <a:pt x="13901" y="1558"/>
                  </a:lnTo>
                  <a:lnTo>
                    <a:pt x="13889" y="1604"/>
                  </a:lnTo>
                  <a:lnTo>
                    <a:pt x="13901" y="1638"/>
                  </a:lnTo>
                  <a:lnTo>
                    <a:pt x="13912" y="1672"/>
                  </a:lnTo>
                  <a:lnTo>
                    <a:pt x="13946" y="1729"/>
                  </a:lnTo>
                  <a:lnTo>
                    <a:pt x="14003" y="1775"/>
                  </a:lnTo>
                  <a:lnTo>
                    <a:pt x="14037" y="1786"/>
                  </a:lnTo>
                  <a:lnTo>
                    <a:pt x="14071" y="1797"/>
                  </a:lnTo>
                  <a:lnTo>
                    <a:pt x="14071" y="4084"/>
                  </a:lnTo>
                  <a:lnTo>
                    <a:pt x="14026" y="4095"/>
                  </a:lnTo>
                  <a:lnTo>
                    <a:pt x="13980" y="4118"/>
                  </a:lnTo>
                  <a:lnTo>
                    <a:pt x="13935" y="4141"/>
                  </a:lnTo>
                  <a:lnTo>
                    <a:pt x="13901" y="4175"/>
                  </a:lnTo>
                  <a:lnTo>
                    <a:pt x="13867" y="4209"/>
                  </a:lnTo>
                  <a:lnTo>
                    <a:pt x="13844" y="4254"/>
                  </a:lnTo>
                  <a:lnTo>
                    <a:pt x="13832" y="4300"/>
                  </a:lnTo>
                  <a:lnTo>
                    <a:pt x="13821" y="4357"/>
                  </a:lnTo>
                  <a:lnTo>
                    <a:pt x="13832" y="4414"/>
                  </a:lnTo>
                  <a:lnTo>
                    <a:pt x="13844" y="4459"/>
                  </a:lnTo>
                  <a:lnTo>
                    <a:pt x="11910" y="5574"/>
                  </a:lnTo>
                  <a:lnTo>
                    <a:pt x="11876" y="5540"/>
                  </a:lnTo>
                  <a:lnTo>
                    <a:pt x="11830" y="5506"/>
                  </a:lnTo>
                  <a:lnTo>
                    <a:pt x="11785" y="5483"/>
                  </a:lnTo>
                  <a:lnTo>
                    <a:pt x="11671" y="5483"/>
                  </a:lnTo>
                  <a:lnTo>
                    <a:pt x="11614" y="5506"/>
                  </a:lnTo>
                  <a:lnTo>
                    <a:pt x="11569" y="5540"/>
                  </a:lnTo>
                  <a:lnTo>
                    <a:pt x="11535" y="5574"/>
                  </a:lnTo>
                  <a:lnTo>
                    <a:pt x="9533" y="4414"/>
                  </a:lnTo>
                  <a:lnTo>
                    <a:pt x="9544" y="4357"/>
                  </a:lnTo>
                  <a:lnTo>
                    <a:pt x="9533" y="4289"/>
                  </a:lnTo>
                  <a:lnTo>
                    <a:pt x="9498" y="4232"/>
                  </a:lnTo>
                  <a:lnTo>
                    <a:pt x="9442" y="4186"/>
                  </a:lnTo>
                  <a:lnTo>
                    <a:pt x="9373" y="4163"/>
                  </a:lnTo>
                  <a:lnTo>
                    <a:pt x="9373" y="1820"/>
                  </a:lnTo>
                  <a:lnTo>
                    <a:pt x="9419" y="1809"/>
                  </a:lnTo>
                  <a:lnTo>
                    <a:pt x="9453" y="1797"/>
                  </a:lnTo>
                  <a:lnTo>
                    <a:pt x="9487" y="1775"/>
                  </a:lnTo>
                  <a:lnTo>
                    <a:pt x="9521" y="1740"/>
                  </a:lnTo>
                  <a:lnTo>
                    <a:pt x="9544" y="1718"/>
                  </a:lnTo>
                  <a:lnTo>
                    <a:pt x="9555" y="1684"/>
                  </a:lnTo>
                  <a:lnTo>
                    <a:pt x="9567" y="1638"/>
                  </a:lnTo>
                  <a:lnTo>
                    <a:pt x="9578" y="1604"/>
                  </a:lnTo>
                  <a:lnTo>
                    <a:pt x="9567" y="1558"/>
                  </a:lnTo>
                  <a:lnTo>
                    <a:pt x="9555" y="1513"/>
                  </a:lnTo>
                  <a:lnTo>
                    <a:pt x="11512" y="387"/>
                  </a:lnTo>
                  <a:lnTo>
                    <a:pt x="11546" y="432"/>
                  </a:lnTo>
                  <a:lnTo>
                    <a:pt x="11603" y="466"/>
                  </a:lnTo>
                  <a:lnTo>
                    <a:pt x="11660" y="489"/>
                  </a:lnTo>
                  <a:lnTo>
                    <a:pt x="11728" y="501"/>
                  </a:lnTo>
                  <a:lnTo>
                    <a:pt x="11785" y="489"/>
                  </a:lnTo>
                  <a:lnTo>
                    <a:pt x="11842" y="466"/>
                  </a:lnTo>
                  <a:lnTo>
                    <a:pt x="11899" y="432"/>
                  </a:lnTo>
                  <a:lnTo>
                    <a:pt x="11933" y="387"/>
                  </a:lnTo>
                  <a:close/>
                  <a:moveTo>
                    <a:pt x="4755" y="4448"/>
                  </a:moveTo>
                  <a:lnTo>
                    <a:pt x="6780" y="5619"/>
                  </a:lnTo>
                  <a:lnTo>
                    <a:pt x="6768" y="5665"/>
                  </a:lnTo>
                  <a:lnTo>
                    <a:pt x="6768" y="5699"/>
                  </a:lnTo>
                  <a:lnTo>
                    <a:pt x="6768" y="5745"/>
                  </a:lnTo>
                  <a:lnTo>
                    <a:pt x="6780" y="5779"/>
                  </a:lnTo>
                  <a:lnTo>
                    <a:pt x="6802" y="5813"/>
                  </a:lnTo>
                  <a:lnTo>
                    <a:pt x="6825" y="5847"/>
                  </a:lnTo>
                  <a:lnTo>
                    <a:pt x="6848" y="5881"/>
                  </a:lnTo>
                  <a:lnTo>
                    <a:pt x="6882" y="5893"/>
                  </a:lnTo>
                  <a:lnTo>
                    <a:pt x="6916" y="5915"/>
                  </a:lnTo>
                  <a:lnTo>
                    <a:pt x="6962" y="5915"/>
                  </a:lnTo>
                  <a:lnTo>
                    <a:pt x="6962" y="8213"/>
                  </a:lnTo>
                  <a:lnTo>
                    <a:pt x="6916" y="8213"/>
                  </a:lnTo>
                  <a:lnTo>
                    <a:pt x="6871" y="8236"/>
                  </a:lnTo>
                  <a:lnTo>
                    <a:pt x="6837" y="8259"/>
                  </a:lnTo>
                  <a:lnTo>
                    <a:pt x="6802" y="8293"/>
                  </a:lnTo>
                  <a:lnTo>
                    <a:pt x="6768" y="8327"/>
                  </a:lnTo>
                  <a:lnTo>
                    <a:pt x="6746" y="8372"/>
                  </a:lnTo>
                  <a:lnTo>
                    <a:pt x="6734" y="8406"/>
                  </a:lnTo>
                  <a:lnTo>
                    <a:pt x="6734" y="8463"/>
                  </a:lnTo>
                  <a:lnTo>
                    <a:pt x="6734" y="8509"/>
                  </a:lnTo>
                  <a:lnTo>
                    <a:pt x="6757" y="8554"/>
                  </a:lnTo>
                  <a:lnTo>
                    <a:pt x="4789" y="9692"/>
                  </a:lnTo>
                  <a:lnTo>
                    <a:pt x="4755" y="9658"/>
                  </a:lnTo>
                  <a:lnTo>
                    <a:pt x="4709" y="9624"/>
                  </a:lnTo>
                  <a:lnTo>
                    <a:pt x="4664" y="9612"/>
                  </a:lnTo>
                  <a:lnTo>
                    <a:pt x="4618" y="9601"/>
                  </a:lnTo>
                  <a:lnTo>
                    <a:pt x="4562" y="9612"/>
                  </a:lnTo>
                  <a:lnTo>
                    <a:pt x="4516" y="9624"/>
                  </a:lnTo>
                  <a:lnTo>
                    <a:pt x="4471" y="9658"/>
                  </a:lnTo>
                  <a:lnTo>
                    <a:pt x="4448" y="9692"/>
                  </a:lnTo>
                  <a:lnTo>
                    <a:pt x="2400" y="8509"/>
                  </a:lnTo>
                  <a:lnTo>
                    <a:pt x="2412" y="8463"/>
                  </a:lnTo>
                  <a:lnTo>
                    <a:pt x="2400" y="8406"/>
                  </a:lnTo>
                  <a:lnTo>
                    <a:pt x="2366" y="8350"/>
                  </a:lnTo>
                  <a:lnTo>
                    <a:pt x="2321" y="8315"/>
                  </a:lnTo>
                  <a:lnTo>
                    <a:pt x="2264" y="8293"/>
                  </a:lnTo>
                  <a:lnTo>
                    <a:pt x="2264" y="5972"/>
                  </a:lnTo>
                  <a:lnTo>
                    <a:pt x="2321" y="5961"/>
                  </a:lnTo>
                  <a:lnTo>
                    <a:pt x="2366" y="5938"/>
                  </a:lnTo>
                  <a:lnTo>
                    <a:pt x="2400" y="5915"/>
                  </a:lnTo>
                  <a:lnTo>
                    <a:pt x="2434" y="5881"/>
                  </a:lnTo>
                  <a:lnTo>
                    <a:pt x="2468" y="5847"/>
                  </a:lnTo>
                  <a:lnTo>
                    <a:pt x="2491" y="5802"/>
                  </a:lnTo>
                  <a:lnTo>
                    <a:pt x="2503" y="5756"/>
                  </a:lnTo>
                  <a:lnTo>
                    <a:pt x="2514" y="5699"/>
                  </a:lnTo>
                  <a:lnTo>
                    <a:pt x="2503" y="5642"/>
                  </a:lnTo>
                  <a:lnTo>
                    <a:pt x="2491" y="5597"/>
                  </a:lnTo>
                  <a:lnTo>
                    <a:pt x="4471" y="4448"/>
                  </a:lnTo>
                  <a:lnTo>
                    <a:pt x="4493" y="4482"/>
                  </a:lnTo>
                  <a:lnTo>
                    <a:pt x="4527" y="4505"/>
                  </a:lnTo>
                  <a:lnTo>
                    <a:pt x="4573" y="4527"/>
                  </a:lnTo>
                  <a:lnTo>
                    <a:pt x="4653" y="4527"/>
                  </a:lnTo>
                  <a:lnTo>
                    <a:pt x="4698" y="4505"/>
                  </a:lnTo>
                  <a:lnTo>
                    <a:pt x="4732" y="4482"/>
                  </a:lnTo>
                  <a:lnTo>
                    <a:pt x="4755" y="4448"/>
                  </a:lnTo>
                  <a:close/>
                  <a:moveTo>
                    <a:pt x="9510" y="4459"/>
                  </a:moveTo>
                  <a:lnTo>
                    <a:pt x="11512" y="5619"/>
                  </a:lnTo>
                  <a:lnTo>
                    <a:pt x="11501" y="5654"/>
                  </a:lnTo>
                  <a:lnTo>
                    <a:pt x="11501" y="5699"/>
                  </a:lnTo>
                  <a:lnTo>
                    <a:pt x="11501" y="5745"/>
                  </a:lnTo>
                  <a:lnTo>
                    <a:pt x="11512" y="5790"/>
                  </a:lnTo>
                  <a:lnTo>
                    <a:pt x="11535" y="5824"/>
                  </a:lnTo>
                  <a:lnTo>
                    <a:pt x="11557" y="5858"/>
                  </a:lnTo>
                  <a:lnTo>
                    <a:pt x="11592" y="5881"/>
                  </a:lnTo>
                  <a:lnTo>
                    <a:pt x="11626" y="5904"/>
                  </a:lnTo>
                  <a:lnTo>
                    <a:pt x="11660" y="5915"/>
                  </a:lnTo>
                  <a:lnTo>
                    <a:pt x="11705" y="5927"/>
                  </a:lnTo>
                  <a:lnTo>
                    <a:pt x="11705" y="8270"/>
                  </a:lnTo>
                  <a:lnTo>
                    <a:pt x="11637" y="8293"/>
                  </a:lnTo>
                  <a:lnTo>
                    <a:pt x="11580" y="8338"/>
                  </a:lnTo>
                  <a:lnTo>
                    <a:pt x="11546" y="8395"/>
                  </a:lnTo>
                  <a:lnTo>
                    <a:pt x="11535" y="8463"/>
                  </a:lnTo>
                  <a:lnTo>
                    <a:pt x="11546" y="8520"/>
                  </a:lnTo>
                  <a:lnTo>
                    <a:pt x="9498" y="9703"/>
                  </a:lnTo>
                  <a:lnTo>
                    <a:pt x="9476" y="9681"/>
                  </a:lnTo>
                  <a:lnTo>
                    <a:pt x="9442" y="9646"/>
                  </a:lnTo>
                  <a:lnTo>
                    <a:pt x="9396" y="9635"/>
                  </a:lnTo>
                  <a:lnTo>
                    <a:pt x="9305" y="9635"/>
                  </a:lnTo>
                  <a:lnTo>
                    <a:pt x="9271" y="9646"/>
                  </a:lnTo>
                  <a:lnTo>
                    <a:pt x="9237" y="9681"/>
                  </a:lnTo>
                  <a:lnTo>
                    <a:pt x="9203" y="9703"/>
                  </a:lnTo>
                  <a:lnTo>
                    <a:pt x="7212" y="8554"/>
                  </a:lnTo>
                  <a:lnTo>
                    <a:pt x="7235" y="8509"/>
                  </a:lnTo>
                  <a:lnTo>
                    <a:pt x="7235" y="8463"/>
                  </a:lnTo>
                  <a:lnTo>
                    <a:pt x="7235" y="8418"/>
                  </a:lnTo>
                  <a:lnTo>
                    <a:pt x="7212" y="8372"/>
                  </a:lnTo>
                  <a:lnTo>
                    <a:pt x="7201" y="8327"/>
                  </a:lnTo>
                  <a:lnTo>
                    <a:pt x="7167" y="8293"/>
                  </a:lnTo>
                  <a:lnTo>
                    <a:pt x="7132" y="8259"/>
                  </a:lnTo>
                  <a:lnTo>
                    <a:pt x="7098" y="8236"/>
                  </a:lnTo>
                  <a:lnTo>
                    <a:pt x="7053" y="8224"/>
                  </a:lnTo>
                  <a:lnTo>
                    <a:pt x="7007" y="8213"/>
                  </a:lnTo>
                  <a:lnTo>
                    <a:pt x="7007" y="5915"/>
                  </a:lnTo>
                  <a:lnTo>
                    <a:pt x="7053" y="5915"/>
                  </a:lnTo>
                  <a:lnTo>
                    <a:pt x="7087" y="5893"/>
                  </a:lnTo>
                  <a:lnTo>
                    <a:pt x="7121" y="5870"/>
                  </a:lnTo>
                  <a:lnTo>
                    <a:pt x="7144" y="5847"/>
                  </a:lnTo>
                  <a:lnTo>
                    <a:pt x="7167" y="5813"/>
                  </a:lnTo>
                  <a:lnTo>
                    <a:pt x="7189" y="5779"/>
                  </a:lnTo>
                  <a:lnTo>
                    <a:pt x="7201" y="5745"/>
                  </a:lnTo>
                  <a:lnTo>
                    <a:pt x="7201" y="5699"/>
                  </a:lnTo>
                  <a:lnTo>
                    <a:pt x="7201" y="5665"/>
                  </a:lnTo>
                  <a:lnTo>
                    <a:pt x="7189" y="5619"/>
                  </a:lnTo>
                  <a:lnTo>
                    <a:pt x="9191" y="4459"/>
                  </a:lnTo>
                  <a:lnTo>
                    <a:pt x="9225" y="4493"/>
                  </a:lnTo>
                  <a:lnTo>
                    <a:pt x="9260" y="4527"/>
                  </a:lnTo>
                  <a:lnTo>
                    <a:pt x="9305" y="4539"/>
                  </a:lnTo>
                  <a:lnTo>
                    <a:pt x="9351" y="4550"/>
                  </a:lnTo>
                  <a:lnTo>
                    <a:pt x="9396" y="4539"/>
                  </a:lnTo>
                  <a:lnTo>
                    <a:pt x="9442" y="4527"/>
                  </a:lnTo>
                  <a:lnTo>
                    <a:pt x="9487" y="4493"/>
                  </a:lnTo>
                  <a:lnTo>
                    <a:pt x="9510" y="4459"/>
                  </a:lnTo>
                  <a:close/>
                  <a:moveTo>
                    <a:pt x="14322" y="4493"/>
                  </a:moveTo>
                  <a:lnTo>
                    <a:pt x="16221" y="5597"/>
                  </a:lnTo>
                  <a:lnTo>
                    <a:pt x="16199" y="5642"/>
                  </a:lnTo>
                  <a:lnTo>
                    <a:pt x="16199" y="5699"/>
                  </a:lnTo>
                  <a:lnTo>
                    <a:pt x="16199" y="5756"/>
                  </a:lnTo>
                  <a:lnTo>
                    <a:pt x="16210" y="5802"/>
                  </a:lnTo>
                  <a:lnTo>
                    <a:pt x="16233" y="5847"/>
                  </a:lnTo>
                  <a:lnTo>
                    <a:pt x="16267" y="5893"/>
                  </a:lnTo>
                  <a:lnTo>
                    <a:pt x="16301" y="5915"/>
                  </a:lnTo>
                  <a:lnTo>
                    <a:pt x="16346" y="5949"/>
                  </a:lnTo>
                  <a:lnTo>
                    <a:pt x="16392" y="5961"/>
                  </a:lnTo>
                  <a:lnTo>
                    <a:pt x="16449" y="5972"/>
                  </a:lnTo>
                  <a:lnTo>
                    <a:pt x="16449" y="8247"/>
                  </a:lnTo>
                  <a:lnTo>
                    <a:pt x="16403" y="8247"/>
                  </a:lnTo>
                  <a:lnTo>
                    <a:pt x="16369" y="8270"/>
                  </a:lnTo>
                  <a:lnTo>
                    <a:pt x="16335" y="8281"/>
                  </a:lnTo>
                  <a:lnTo>
                    <a:pt x="16301" y="8315"/>
                  </a:lnTo>
                  <a:lnTo>
                    <a:pt x="16278" y="8350"/>
                  </a:lnTo>
                  <a:lnTo>
                    <a:pt x="16255" y="8384"/>
                  </a:lnTo>
                  <a:lnTo>
                    <a:pt x="16244" y="8418"/>
                  </a:lnTo>
                  <a:lnTo>
                    <a:pt x="16244" y="8463"/>
                  </a:lnTo>
                  <a:lnTo>
                    <a:pt x="16244" y="8497"/>
                  </a:lnTo>
                  <a:lnTo>
                    <a:pt x="16255" y="8543"/>
                  </a:lnTo>
                  <a:lnTo>
                    <a:pt x="14242" y="9715"/>
                  </a:lnTo>
                  <a:lnTo>
                    <a:pt x="14208" y="9681"/>
                  </a:lnTo>
                  <a:lnTo>
                    <a:pt x="14174" y="9658"/>
                  </a:lnTo>
                  <a:lnTo>
                    <a:pt x="14140" y="9635"/>
                  </a:lnTo>
                  <a:lnTo>
                    <a:pt x="14049" y="9635"/>
                  </a:lnTo>
                  <a:lnTo>
                    <a:pt x="14014" y="9658"/>
                  </a:lnTo>
                  <a:lnTo>
                    <a:pt x="13980" y="9681"/>
                  </a:lnTo>
                  <a:lnTo>
                    <a:pt x="13946" y="9703"/>
                  </a:lnTo>
                  <a:lnTo>
                    <a:pt x="11899" y="8520"/>
                  </a:lnTo>
                  <a:lnTo>
                    <a:pt x="11910" y="8463"/>
                  </a:lnTo>
                  <a:lnTo>
                    <a:pt x="11899" y="8395"/>
                  </a:lnTo>
                  <a:lnTo>
                    <a:pt x="11865" y="8338"/>
                  </a:lnTo>
                  <a:lnTo>
                    <a:pt x="11808" y="8293"/>
                  </a:lnTo>
                  <a:lnTo>
                    <a:pt x="11751" y="8270"/>
                  </a:lnTo>
                  <a:lnTo>
                    <a:pt x="11751" y="5927"/>
                  </a:lnTo>
                  <a:lnTo>
                    <a:pt x="11785" y="5915"/>
                  </a:lnTo>
                  <a:lnTo>
                    <a:pt x="11830" y="5904"/>
                  </a:lnTo>
                  <a:lnTo>
                    <a:pt x="11865" y="5881"/>
                  </a:lnTo>
                  <a:lnTo>
                    <a:pt x="11887" y="5847"/>
                  </a:lnTo>
                  <a:lnTo>
                    <a:pt x="11910" y="5824"/>
                  </a:lnTo>
                  <a:lnTo>
                    <a:pt x="11933" y="5779"/>
                  </a:lnTo>
                  <a:lnTo>
                    <a:pt x="11944" y="5745"/>
                  </a:lnTo>
                  <a:lnTo>
                    <a:pt x="11944" y="5699"/>
                  </a:lnTo>
                  <a:lnTo>
                    <a:pt x="11944" y="5665"/>
                  </a:lnTo>
                  <a:lnTo>
                    <a:pt x="11933" y="5619"/>
                  </a:lnTo>
                  <a:lnTo>
                    <a:pt x="13867" y="4505"/>
                  </a:lnTo>
                  <a:lnTo>
                    <a:pt x="13912" y="4550"/>
                  </a:lnTo>
                  <a:lnTo>
                    <a:pt x="13969" y="4584"/>
                  </a:lnTo>
                  <a:lnTo>
                    <a:pt x="14026" y="4618"/>
                  </a:lnTo>
                  <a:lnTo>
                    <a:pt x="14162" y="4618"/>
                  </a:lnTo>
                  <a:lnTo>
                    <a:pt x="14219" y="4584"/>
                  </a:lnTo>
                  <a:lnTo>
                    <a:pt x="14276" y="4550"/>
                  </a:lnTo>
                  <a:lnTo>
                    <a:pt x="14322" y="4493"/>
                  </a:lnTo>
                  <a:close/>
                  <a:moveTo>
                    <a:pt x="11671" y="0"/>
                  </a:moveTo>
                  <a:lnTo>
                    <a:pt x="11626" y="11"/>
                  </a:lnTo>
                  <a:lnTo>
                    <a:pt x="11580" y="34"/>
                  </a:lnTo>
                  <a:lnTo>
                    <a:pt x="11546" y="68"/>
                  </a:lnTo>
                  <a:lnTo>
                    <a:pt x="11512" y="114"/>
                  </a:lnTo>
                  <a:lnTo>
                    <a:pt x="11489" y="148"/>
                  </a:lnTo>
                  <a:lnTo>
                    <a:pt x="11478" y="193"/>
                  </a:lnTo>
                  <a:lnTo>
                    <a:pt x="11466" y="250"/>
                  </a:lnTo>
                  <a:lnTo>
                    <a:pt x="11478" y="296"/>
                  </a:lnTo>
                  <a:lnTo>
                    <a:pt x="11489" y="353"/>
                  </a:lnTo>
                  <a:lnTo>
                    <a:pt x="9533" y="1479"/>
                  </a:lnTo>
                  <a:lnTo>
                    <a:pt x="9498" y="1433"/>
                  </a:lnTo>
                  <a:lnTo>
                    <a:pt x="9453" y="1399"/>
                  </a:lnTo>
                  <a:lnTo>
                    <a:pt x="9407" y="1388"/>
                  </a:lnTo>
                  <a:lnTo>
                    <a:pt x="9351" y="1376"/>
                  </a:lnTo>
                  <a:lnTo>
                    <a:pt x="9305" y="1388"/>
                  </a:lnTo>
                  <a:lnTo>
                    <a:pt x="9271" y="1399"/>
                  </a:lnTo>
                  <a:lnTo>
                    <a:pt x="9225" y="1411"/>
                  </a:lnTo>
                  <a:lnTo>
                    <a:pt x="9203" y="1445"/>
                  </a:lnTo>
                  <a:lnTo>
                    <a:pt x="9169" y="1479"/>
                  </a:lnTo>
                  <a:lnTo>
                    <a:pt x="9146" y="1513"/>
                  </a:lnTo>
                  <a:lnTo>
                    <a:pt x="9134" y="1558"/>
                  </a:lnTo>
                  <a:lnTo>
                    <a:pt x="9134" y="1604"/>
                  </a:lnTo>
                  <a:lnTo>
                    <a:pt x="9134" y="1638"/>
                  </a:lnTo>
                  <a:lnTo>
                    <a:pt x="9146" y="1684"/>
                  </a:lnTo>
                  <a:lnTo>
                    <a:pt x="9169" y="1718"/>
                  </a:lnTo>
                  <a:lnTo>
                    <a:pt x="9191" y="1752"/>
                  </a:lnTo>
                  <a:lnTo>
                    <a:pt x="9225" y="1775"/>
                  </a:lnTo>
                  <a:lnTo>
                    <a:pt x="9260" y="1797"/>
                  </a:lnTo>
                  <a:lnTo>
                    <a:pt x="9294" y="1809"/>
                  </a:lnTo>
                  <a:lnTo>
                    <a:pt x="9328" y="1820"/>
                  </a:lnTo>
                  <a:lnTo>
                    <a:pt x="9328" y="4163"/>
                  </a:lnTo>
                  <a:lnTo>
                    <a:pt x="9271" y="4186"/>
                  </a:lnTo>
                  <a:lnTo>
                    <a:pt x="9214" y="4232"/>
                  </a:lnTo>
                  <a:lnTo>
                    <a:pt x="9180" y="4289"/>
                  </a:lnTo>
                  <a:lnTo>
                    <a:pt x="9169" y="4357"/>
                  </a:lnTo>
                  <a:lnTo>
                    <a:pt x="9180" y="4425"/>
                  </a:lnTo>
                  <a:lnTo>
                    <a:pt x="7167" y="5585"/>
                  </a:lnTo>
                  <a:lnTo>
                    <a:pt x="7132" y="5540"/>
                  </a:lnTo>
                  <a:lnTo>
                    <a:pt x="7087" y="5506"/>
                  </a:lnTo>
                  <a:lnTo>
                    <a:pt x="7041" y="5494"/>
                  </a:lnTo>
                  <a:lnTo>
                    <a:pt x="6984" y="5483"/>
                  </a:lnTo>
                  <a:lnTo>
                    <a:pt x="6928" y="5494"/>
                  </a:lnTo>
                  <a:lnTo>
                    <a:pt x="6882" y="5506"/>
                  </a:lnTo>
                  <a:lnTo>
                    <a:pt x="6837" y="5540"/>
                  </a:lnTo>
                  <a:lnTo>
                    <a:pt x="6802" y="5585"/>
                  </a:lnTo>
                  <a:lnTo>
                    <a:pt x="4778" y="4414"/>
                  </a:lnTo>
                  <a:lnTo>
                    <a:pt x="4789" y="4357"/>
                  </a:lnTo>
                  <a:lnTo>
                    <a:pt x="4778" y="4289"/>
                  </a:lnTo>
                  <a:lnTo>
                    <a:pt x="4744" y="4243"/>
                  </a:lnTo>
                  <a:lnTo>
                    <a:pt x="4698" y="4209"/>
                  </a:lnTo>
                  <a:lnTo>
                    <a:pt x="4641" y="4186"/>
                  </a:lnTo>
                  <a:lnTo>
                    <a:pt x="4641" y="1831"/>
                  </a:lnTo>
                  <a:lnTo>
                    <a:pt x="4675" y="1831"/>
                  </a:lnTo>
                  <a:lnTo>
                    <a:pt x="4721" y="1809"/>
                  </a:lnTo>
                  <a:lnTo>
                    <a:pt x="4755" y="1786"/>
                  </a:lnTo>
                  <a:lnTo>
                    <a:pt x="4789" y="1763"/>
                  </a:lnTo>
                  <a:lnTo>
                    <a:pt x="4812" y="1729"/>
                  </a:lnTo>
                  <a:lnTo>
                    <a:pt x="4835" y="1684"/>
                  </a:lnTo>
                  <a:lnTo>
                    <a:pt x="4846" y="1638"/>
                  </a:lnTo>
                  <a:lnTo>
                    <a:pt x="4857" y="1604"/>
                  </a:lnTo>
                  <a:lnTo>
                    <a:pt x="4846" y="1547"/>
                  </a:lnTo>
                  <a:lnTo>
                    <a:pt x="4835" y="1502"/>
                  </a:lnTo>
                  <a:lnTo>
                    <a:pt x="4812" y="1467"/>
                  </a:lnTo>
                  <a:lnTo>
                    <a:pt x="4778" y="1433"/>
                  </a:lnTo>
                  <a:lnTo>
                    <a:pt x="4744" y="1399"/>
                  </a:lnTo>
                  <a:lnTo>
                    <a:pt x="4709" y="1376"/>
                  </a:lnTo>
                  <a:lnTo>
                    <a:pt x="4664" y="1365"/>
                  </a:lnTo>
                  <a:lnTo>
                    <a:pt x="4550" y="1365"/>
                  </a:lnTo>
                  <a:lnTo>
                    <a:pt x="4505" y="1388"/>
                  </a:lnTo>
                  <a:lnTo>
                    <a:pt x="4448" y="1422"/>
                  </a:lnTo>
                  <a:lnTo>
                    <a:pt x="4414" y="1467"/>
                  </a:lnTo>
                  <a:lnTo>
                    <a:pt x="2423" y="319"/>
                  </a:lnTo>
                  <a:lnTo>
                    <a:pt x="2434" y="250"/>
                  </a:lnTo>
                  <a:lnTo>
                    <a:pt x="2434" y="216"/>
                  </a:lnTo>
                  <a:lnTo>
                    <a:pt x="2423" y="171"/>
                  </a:lnTo>
                  <a:lnTo>
                    <a:pt x="2400" y="137"/>
                  </a:lnTo>
                  <a:lnTo>
                    <a:pt x="2377" y="114"/>
                  </a:lnTo>
                  <a:lnTo>
                    <a:pt x="2355" y="91"/>
                  </a:lnTo>
                  <a:lnTo>
                    <a:pt x="2321" y="68"/>
                  </a:lnTo>
                  <a:lnTo>
                    <a:pt x="2286" y="57"/>
                  </a:lnTo>
                  <a:lnTo>
                    <a:pt x="2207" y="57"/>
                  </a:lnTo>
                  <a:lnTo>
                    <a:pt x="2173" y="68"/>
                  </a:lnTo>
                  <a:lnTo>
                    <a:pt x="2139" y="91"/>
                  </a:lnTo>
                  <a:lnTo>
                    <a:pt x="2104" y="114"/>
                  </a:lnTo>
                  <a:lnTo>
                    <a:pt x="2082" y="137"/>
                  </a:lnTo>
                  <a:lnTo>
                    <a:pt x="2059" y="171"/>
                  </a:lnTo>
                  <a:lnTo>
                    <a:pt x="2048" y="216"/>
                  </a:lnTo>
                  <a:lnTo>
                    <a:pt x="2048" y="250"/>
                  </a:lnTo>
                  <a:lnTo>
                    <a:pt x="2059" y="319"/>
                  </a:lnTo>
                  <a:lnTo>
                    <a:pt x="34" y="1490"/>
                  </a:lnTo>
                  <a:lnTo>
                    <a:pt x="0" y="1445"/>
                  </a:lnTo>
                  <a:lnTo>
                    <a:pt x="0" y="1752"/>
                  </a:lnTo>
                  <a:lnTo>
                    <a:pt x="34" y="1718"/>
                  </a:lnTo>
                  <a:lnTo>
                    <a:pt x="57" y="1684"/>
                  </a:lnTo>
                  <a:lnTo>
                    <a:pt x="68" y="1638"/>
                  </a:lnTo>
                  <a:lnTo>
                    <a:pt x="68" y="1604"/>
                  </a:lnTo>
                  <a:lnTo>
                    <a:pt x="68" y="1558"/>
                  </a:lnTo>
                  <a:lnTo>
                    <a:pt x="57" y="1524"/>
                  </a:lnTo>
                  <a:lnTo>
                    <a:pt x="2082" y="353"/>
                  </a:lnTo>
                  <a:lnTo>
                    <a:pt x="2116" y="398"/>
                  </a:lnTo>
                  <a:lnTo>
                    <a:pt x="2150" y="421"/>
                  </a:lnTo>
                  <a:lnTo>
                    <a:pt x="2195" y="432"/>
                  </a:lnTo>
                  <a:lnTo>
                    <a:pt x="2241" y="444"/>
                  </a:lnTo>
                  <a:lnTo>
                    <a:pt x="2298" y="432"/>
                  </a:lnTo>
                  <a:lnTo>
                    <a:pt x="2332" y="421"/>
                  </a:lnTo>
                  <a:lnTo>
                    <a:pt x="2377" y="387"/>
                  </a:lnTo>
                  <a:lnTo>
                    <a:pt x="2400" y="353"/>
                  </a:lnTo>
                  <a:lnTo>
                    <a:pt x="4391" y="1502"/>
                  </a:lnTo>
                  <a:lnTo>
                    <a:pt x="4380" y="1547"/>
                  </a:lnTo>
                  <a:lnTo>
                    <a:pt x="4380" y="1604"/>
                  </a:lnTo>
                  <a:lnTo>
                    <a:pt x="4380" y="1649"/>
                  </a:lnTo>
                  <a:lnTo>
                    <a:pt x="4391" y="1684"/>
                  </a:lnTo>
                  <a:lnTo>
                    <a:pt x="4414" y="1729"/>
                  </a:lnTo>
                  <a:lnTo>
                    <a:pt x="4436" y="1763"/>
                  </a:lnTo>
                  <a:lnTo>
                    <a:pt x="4471" y="1786"/>
                  </a:lnTo>
                  <a:lnTo>
                    <a:pt x="4505" y="1809"/>
                  </a:lnTo>
                  <a:lnTo>
                    <a:pt x="4550" y="1831"/>
                  </a:lnTo>
                  <a:lnTo>
                    <a:pt x="4596" y="1831"/>
                  </a:lnTo>
                  <a:lnTo>
                    <a:pt x="4596" y="4186"/>
                  </a:lnTo>
                  <a:lnTo>
                    <a:pt x="4527" y="4198"/>
                  </a:lnTo>
                  <a:lnTo>
                    <a:pt x="4482" y="4243"/>
                  </a:lnTo>
                  <a:lnTo>
                    <a:pt x="4448" y="4289"/>
                  </a:lnTo>
                  <a:lnTo>
                    <a:pt x="4436" y="4357"/>
                  </a:lnTo>
                  <a:lnTo>
                    <a:pt x="4448" y="4414"/>
                  </a:lnTo>
                  <a:lnTo>
                    <a:pt x="2468" y="5551"/>
                  </a:lnTo>
                  <a:lnTo>
                    <a:pt x="2423" y="5506"/>
                  </a:lnTo>
                  <a:lnTo>
                    <a:pt x="2377" y="5472"/>
                  </a:lnTo>
                  <a:lnTo>
                    <a:pt x="2309" y="5449"/>
                  </a:lnTo>
                  <a:lnTo>
                    <a:pt x="2241" y="5437"/>
                  </a:lnTo>
                  <a:lnTo>
                    <a:pt x="2173" y="5449"/>
                  </a:lnTo>
                  <a:lnTo>
                    <a:pt x="2116" y="5472"/>
                  </a:lnTo>
                  <a:lnTo>
                    <a:pt x="2059" y="5506"/>
                  </a:lnTo>
                  <a:lnTo>
                    <a:pt x="2025" y="5551"/>
                  </a:lnTo>
                  <a:lnTo>
                    <a:pt x="80" y="4436"/>
                  </a:lnTo>
                  <a:lnTo>
                    <a:pt x="91" y="4402"/>
                  </a:lnTo>
                  <a:lnTo>
                    <a:pt x="91" y="4357"/>
                  </a:lnTo>
                  <a:lnTo>
                    <a:pt x="91" y="4300"/>
                  </a:lnTo>
                  <a:lnTo>
                    <a:pt x="68" y="4254"/>
                  </a:lnTo>
                  <a:lnTo>
                    <a:pt x="34" y="4209"/>
                  </a:lnTo>
                  <a:lnTo>
                    <a:pt x="0" y="4175"/>
                  </a:lnTo>
                  <a:lnTo>
                    <a:pt x="0" y="4539"/>
                  </a:lnTo>
                  <a:lnTo>
                    <a:pt x="34" y="4505"/>
                  </a:lnTo>
                  <a:lnTo>
                    <a:pt x="57" y="4482"/>
                  </a:lnTo>
                  <a:lnTo>
                    <a:pt x="2002" y="5597"/>
                  </a:lnTo>
                  <a:lnTo>
                    <a:pt x="1979" y="5642"/>
                  </a:lnTo>
                  <a:lnTo>
                    <a:pt x="1979" y="5699"/>
                  </a:lnTo>
                  <a:lnTo>
                    <a:pt x="1979" y="5756"/>
                  </a:lnTo>
                  <a:lnTo>
                    <a:pt x="1991" y="5802"/>
                  </a:lnTo>
                  <a:lnTo>
                    <a:pt x="2013" y="5847"/>
                  </a:lnTo>
                  <a:lnTo>
                    <a:pt x="2048" y="5881"/>
                  </a:lnTo>
                  <a:lnTo>
                    <a:pt x="2082" y="5915"/>
                  </a:lnTo>
                  <a:lnTo>
                    <a:pt x="2127" y="5938"/>
                  </a:lnTo>
                  <a:lnTo>
                    <a:pt x="2173" y="5961"/>
                  </a:lnTo>
                  <a:lnTo>
                    <a:pt x="2218" y="5972"/>
                  </a:lnTo>
                  <a:lnTo>
                    <a:pt x="2218" y="8293"/>
                  </a:lnTo>
                  <a:lnTo>
                    <a:pt x="2161" y="8315"/>
                  </a:lnTo>
                  <a:lnTo>
                    <a:pt x="2116" y="8350"/>
                  </a:lnTo>
                  <a:lnTo>
                    <a:pt x="2093" y="8406"/>
                  </a:lnTo>
                  <a:lnTo>
                    <a:pt x="2082" y="8463"/>
                  </a:lnTo>
                  <a:lnTo>
                    <a:pt x="2093" y="8509"/>
                  </a:lnTo>
                  <a:lnTo>
                    <a:pt x="91" y="9669"/>
                  </a:lnTo>
                  <a:lnTo>
                    <a:pt x="46" y="9624"/>
                  </a:lnTo>
                  <a:lnTo>
                    <a:pt x="0" y="9590"/>
                  </a:lnTo>
                  <a:lnTo>
                    <a:pt x="0" y="10033"/>
                  </a:lnTo>
                  <a:lnTo>
                    <a:pt x="57" y="9988"/>
                  </a:lnTo>
                  <a:lnTo>
                    <a:pt x="91" y="9942"/>
                  </a:lnTo>
                  <a:lnTo>
                    <a:pt x="125" y="9874"/>
                  </a:lnTo>
                  <a:lnTo>
                    <a:pt x="137" y="9806"/>
                  </a:lnTo>
                  <a:lnTo>
                    <a:pt x="125" y="9760"/>
                  </a:lnTo>
                  <a:lnTo>
                    <a:pt x="114" y="9703"/>
                  </a:lnTo>
                  <a:lnTo>
                    <a:pt x="2104" y="8554"/>
                  </a:lnTo>
                  <a:lnTo>
                    <a:pt x="2139" y="8588"/>
                  </a:lnTo>
                  <a:lnTo>
                    <a:pt x="2161" y="8611"/>
                  </a:lnTo>
                  <a:lnTo>
                    <a:pt x="2207" y="8623"/>
                  </a:lnTo>
                  <a:lnTo>
                    <a:pt x="2286" y="8623"/>
                  </a:lnTo>
                  <a:lnTo>
                    <a:pt x="2321" y="8611"/>
                  </a:lnTo>
                  <a:lnTo>
                    <a:pt x="2355" y="8588"/>
                  </a:lnTo>
                  <a:lnTo>
                    <a:pt x="2377" y="8554"/>
                  </a:lnTo>
                  <a:lnTo>
                    <a:pt x="4425" y="9737"/>
                  </a:lnTo>
                  <a:lnTo>
                    <a:pt x="4414" y="9772"/>
                  </a:lnTo>
                  <a:lnTo>
                    <a:pt x="4402" y="9806"/>
                  </a:lnTo>
                  <a:lnTo>
                    <a:pt x="4414" y="9851"/>
                  </a:lnTo>
                  <a:lnTo>
                    <a:pt x="4425" y="9885"/>
                  </a:lnTo>
                  <a:lnTo>
                    <a:pt x="4459" y="9942"/>
                  </a:lnTo>
                  <a:lnTo>
                    <a:pt x="4516" y="9988"/>
                  </a:lnTo>
                  <a:lnTo>
                    <a:pt x="4550" y="10010"/>
                  </a:lnTo>
                  <a:lnTo>
                    <a:pt x="4596" y="10010"/>
                  </a:lnTo>
                  <a:lnTo>
                    <a:pt x="4596" y="12331"/>
                  </a:lnTo>
                  <a:lnTo>
                    <a:pt x="4550" y="12331"/>
                  </a:lnTo>
                  <a:lnTo>
                    <a:pt x="4505" y="12354"/>
                  </a:lnTo>
                  <a:lnTo>
                    <a:pt x="4471" y="12376"/>
                  </a:lnTo>
                  <a:lnTo>
                    <a:pt x="4436" y="12399"/>
                  </a:lnTo>
                  <a:lnTo>
                    <a:pt x="4414" y="12433"/>
                  </a:lnTo>
                  <a:lnTo>
                    <a:pt x="4391" y="12479"/>
                  </a:lnTo>
                  <a:lnTo>
                    <a:pt x="4380" y="12524"/>
                  </a:lnTo>
                  <a:lnTo>
                    <a:pt x="4368" y="12570"/>
                  </a:lnTo>
                  <a:lnTo>
                    <a:pt x="4380" y="12615"/>
                  </a:lnTo>
                  <a:lnTo>
                    <a:pt x="4391" y="12661"/>
                  </a:lnTo>
                  <a:lnTo>
                    <a:pt x="2446" y="13776"/>
                  </a:lnTo>
                  <a:lnTo>
                    <a:pt x="2412" y="13730"/>
                  </a:lnTo>
                  <a:lnTo>
                    <a:pt x="2366" y="13696"/>
                  </a:lnTo>
                  <a:lnTo>
                    <a:pt x="2309" y="13673"/>
                  </a:lnTo>
                  <a:lnTo>
                    <a:pt x="2184" y="13673"/>
                  </a:lnTo>
                  <a:lnTo>
                    <a:pt x="2127" y="13696"/>
                  </a:lnTo>
                  <a:lnTo>
                    <a:pt x="2082" y="13730"/>
                  </a:lnTo>
                  <a:lnTo>
                    <a:pt x="2036" y="13776"/>
                  </a:lnTo>
                  <a:lnTo>
                    <a:pt x="68" y="12638"/>
                  </a:lnTo>
                  <a:lnTo>
                    <a:pt x="80" y="12604"/>
                  </a:lnTo>
                  <a:lnTo>
                    <a:pt x="91" y="12570"/>
                  </a:lnTo>
                  <a:lnTo>
                    <a:pt x="80" y="12513"/>
                  </a:lnTo>
                  <a:lnTo>
                    <a:pt x="57" y="12467"/>
                  </a:lnTo>
                  <a:lnTo>
                    <a:pt x="34" y="12433"/>
                  </a:lnTo>
                  <a:lnTo>
                    <a:pt x="0" y="12399"/>
                  </a:lnTo>
                  <a:lnTo>
                    <a:pt x="0" y="12740"/>
                  </a:lnTo>
                  <a:lnTo>
                    <a:pt x="46" y="12684"/>
                  </a:lnTo>
                  <a:lnTo>
                    <a:pt x="2013" y="13821"/>
                  </a:lnTo>
                  <a:lnTo>
                    <a:pt x="2002" y="13867"/>
                  </a:lnTo>
                  <a:lnTo>
                    <a:pt x="2002" y="13912"/>
                  </a:lnTo>
                  <a:lnTo>
                    <a:pt x="2002" y="13958"/>
                  </a:lnTo>
                  <a:lnTo>
                    <a:pt x="2013" y="14003"/>
                  </a:lnTo>
                  <a:lnTo>
                    <a:pt x="2036" y="14037"/>
                  </a:lnTo>
                  <a:lnTo>
                    <a:pt x="2059" y="14083"/>
                  </a:lnTo>
                  <a:lnTo>
                    <a:pt x="2093" y="14106"/>
                  </a:lnTo>
                  <a:lnTo>
                    <a:pt x="2139" y="14128"/>
                  </a:lnTo>
                  <a:lnTo>
                    <a:pt x="2173" y="14151"/>
                  </a:lnTo>
                  <a:lnTo>
                    <a:pt x="2218" y="14151"/>
                  </a:lnTo>
                  <a:lnTo>
                    <a:pt x="2218" y="16449"/>
                  </a:lnTo>
                  <a:lnTo>
                    <a:pt x="2184" y="16460"/>
                  </a:lnTo>
                  <a:lnTo>
                    <a:pt x="2139" y="16472"/>
                  </a:lnTo>
                  <a:lnTo>
                    <a:pt x="2104" y="16494"/>
                  </a:lnTo>
                  <a:lnTo>
                    <a:pt x="2082" y="16517"/>
                  </a:lnTo>
                  <a:lnTo>
                    <a:pt x="2059" y="16551"/>
                  </a:lnTo>
                  <a:lnTo>
                    <a:pt x="2036" y="16585"/>
                  </a:lnTo>
                  <a:lnTo>
                    <a:pt x="2025" y="16631"/>
                  </a:lnTo>
                  <a:lnTo>
                    <a:pt x="2025" y="16665"/>
                  </a:lnTo>
                  <a:lnTo>
                    <a:pt x="2025" y="16710"/>
                  </a:lnTo>
                  <a:lnTo>
                    <a:pt x="2036" y="16756"/>
                  </a:lnTo>
                  <a:lnTo>
                    <a:pt x="1251" y="17211"/>
                  </a:lnTo>
                  <a:lnTo>
                    <a:pt x="1342" y="17211"/>
                  </a:lnTo>
                  <a:lnTo>
                    <a:pt x="2059" y="16790"/>
                  </a:lnTo>
                  <a:lnTo>
                    <a:pt x="2093" y="16836"/>
                  </a:lnTo>
                  <a:lnTo>
                    <a:pt x="2139" y="16870"/>
                  </a:lnTo>
                  <a:lnTo>
                    <a:pt x="2184" y="16881"/>
                  </a:lnTo>
                  <a:lnTo>
                    <a:pt x="2241" y="16892"/>
                  </a:lnTo>
                  <a:lnTo>
                    <a:pt x="2298" y="16881"/>
                  </a:lnTo>
                  <a:lnTo>
                    <a:pt x="2355" y="16870"/>
                  </a:lnTo>
                  <a:lnTo>
                    <a:pt x="2389" y="16836"/>
                  </a:lnTo>
                  <a:lnTo>
                    <a:pt x="2434" y="16790"/>
                  </a:lnTo>
                  <a:lnTo>
                    <a:pt x="3151" y="17211"/>
                  </a:lnTo>
                  <a:lnTo>
                    <a:pt x="3242" y="17211"/>
                  </a:lnTo>
                  <a:lnTo>
                    <a:pt x="2446" y="16756"/>
                  </a:lnTo>
                  <a:lnTo>
                    <a:pt x="2457" y="16710"/>
                  </a:lnTo>
                  <a:lnTo>
                    <a:pt x="2468" y="16665"/>
                  </a:lnTo>
                  <a:lnTo>
                    <a:pt x="2457" y="16631"/>
                  </a:lnTo>
                  <a:lnTo>
                    <a:pt x="2446" y="16585"/>
                  </a:lnTo>
                  <a:lnTo>
                    <a:pt x="2434" y="16551"/>
                  </a:lnTo>
                  <a:lnTo>
                    <a:pt x="2412" y="16517"/>
                  </a:lnTo>
                  <a:lnTo>
                    <a:pt x="2377" y="16494"/>
                  </a:lnTo>
                  <a:lnTo>
                    <a:pt x="2343" y="16472"/>
                  </a:lnTo>
                  <a:lnTo>
                    <a:pt x="2309" y="16460"/>
                  </a:lnTo>
                  <a:lnTo>
                    <a:pt x="2264" y="16449"/>
                  </a:lnTo>
                  <a:lnTo>
                    <a:pt x="2264" y="14151"/>
                  </a:lnTo>
                  <a:lnTo>
                    <a:pt x="2309" y="14151"/>
                  </a:lnTo>
                  <a:lnTo>
                    <a:pt x="2355" y="14128"/>
                  </a:lnTo>
                  <a:lnTo>
                    <a:pt x="2389" y="14106"/>
                  </a:lnTo>
                  <a:lnTo>
                    <a:pt x="2423" y="14071"/>
                  </a:lnTo>
                  <a:lnTo>
                    <a:pt x="2446" y="14037"/>
                  </a:lnTo>
                  <a:lnTo>
                    <a:pt x="2468" y="14003"/>
                  </a:lnTo>
                  <a:lnTo>
                    <a:pt x="2480" y="13958"/>
                  </a:lnTo>
                  <a:lnTo>
                    <a:pt x="2491" y="13912"/>
                  </a:lnTo>
                  <a:lnTo>
                    <a:pt x="2480" y="13867"/>
                  </a:lnTo>
                  <a:lnTo>
                    <a:pt x="2468" y="13821"/>
                  </a:lnTo>
                  <a:lnTo>
                    <a:pt x="4414" y="12695"/>
                  </a:lnTo>
                  <a:lnTo>
                    <a:pt x="4448" y="12740"/>
                  </a:lnTo>
                  <a:lnTo>
                    <a:pt x="4493" y="12775"/>
                  </a:lnTo>
                  <a:lnTo>
                    <a:pt x="4550" y="12797"/>
                  </a:lnTo>
                  <a:lnTo>
                    <a:pt x="4618" y="12809"/>
                  </a:lnTo>
                  <a:lnTo>
                    <a:pt x="4675" y="12797"/>
                  </a:lnTo>
                  <a:lnTo>
                    <a:pt x="4732" y="12775"/>
                  </a:lnTo>
                  <a:lnTo>
                    <a:pt x="4778" y="12740"/>
                  </a:lnTo>
                  <a:lnTo>
                    <a:pt x="4812" y="12695"/>
                  </a:lnTo>
                  <a:lnTo>
                    <a:pt x="6780" y="13833"/>
                  </a:lnTo>
                  <a:lnTo>
                    <a:pt x="6768" y="13867"/>
                  </a:lnTo>
                  <a:lnTo>
                    <a:pt x="6768" y="13912"/>
                  </a:lnTo>
                  <a:lnTo>
                    <a:pt x="6768" y="13958"/>
                  </a:lnTo>
                  <a:lnTo>
                    <a:pt x="6780" y="13992"/>
                  </a:lnTo>
                  <a:lnTo>
                    <a:pt x="6791" y="14026"/>
                  </a:lnTo>
                  <a:lnTo>
                    <a:pt x="6825" y="14060"/>
                  </a:lnTo>
                  <a:lnTo>
                    <a:pt x="6848" y="14083"/>
                  </a:lnTo>
                  <a:lnTo>
                    <a:pt x="6882" y="14106"/>
                  </a:lnTo>
                  <a:lnTo>
                    <a:pt x="6916" y="14128"/>
                  </a:lnTo>
                  <a:lnTo>
                    <a:pt x="6962" y="14128"/>
                  </a:lnTo>
                  <a:lnTo>
                    <a:pt x="6962" y="16449"/>
                  </a:lnTo>
                  <a:lnTo>
                    <a:pt x="6916" y="16460"/>
                  </a:lnTo>
                  <a:lnTo>
                    <a:pt x="6882" y="16472"/>
                  </a:lnTo>
                  <a:lnTo>
                    <a:pt x="6848" y="16494"/>
                  </a:lnTo>
                  <a:lnTo>
                    <a:pt x="6825" y="16517"/>
                  </a:lnTo>
                  <a:lnTo>
                    <a:pt x="6791" y="16551"/>
                  </a:lnTo>
                  <a:lnTo>
                    <a:pt x="6780" y="16585"/>
                  </a:lnTo>
                  <a:lnTo>
                    <a:pt x="6768" y="16631"/>
                  </a:lnTo>
                  <a:lnTo>
                    <a:pt x="6768" y="16665"/>
                  </a:lnTo>
                  <a:lnTo>
                    <a:pt x="6768" y="16710"/>
                  </a:lnTo>
                  <a:lnTo>
                    <a:pt x="6780" y="16756"/>
                  </a:lnTo>
                  <a:lnTo>
                    <a:pt x="5983" y="17211"/>
                  </a:lnTo>
                  <a:lnTo>
                    <a:pt x="6074" y="17211"/>
                  </a:lnTo>
                  <a:lnTo>
                    <a:pt x="6802" y="16790"/>
                  </a:lnTo>
                  <a:lnTo>
                    <a:pt x="6837" y="16836"/>
                  </a:lnTo>
                  <a:lnTo>
                    <a:pt x="6882" y="16870"/>
                  </a:lnTo>
                  <a:lnTo>
                    <a:pt x="6928" y="16881"/>
                  </a:lnTo>
                  <a:lnTo>
                    <a:pt x="6984" y="16892"/>
                  </a:lnTo>
                  <a:lnTo>
                    <a:pt x="7030" y="16881"/>
                  </a:lnTo>
                  <a:lnTo>
                    <a:pt x="7064" y="16870"/>
                  </a:lnTo>
                  <a:lnTo>
                    <a:pt x="7110" y="16858"/>
                  </a:lnTo>
                  <a:lnTo>
                    <a:pt x="7144" y="16824"/>
                  </a:lnTo>
                  <a:lnTo>
                    <a:pt x="7167" y="16790"/>
                  </a:lnTo>
                  <a:lnTo>
                    <a:pt x="7189" y="16756"/>
                  </a:lnTo>
                  <a:lnTo>
                    <a:pt x="7201" y="16710"/>
                  </a:lnTo>
                  <a:lnTo>
                    <a:pt x="7201" y="16665"/>
                  </a:lnTo>
                  <a:lnTo>
                    <a:pt x="7201" y="16631"/>
                  </a:lnTo>
                  <a:lnTo>
                    <a:pt x="7189" y="16585"/>
                  </a:lnTo>
                  <a:lnTo>
                    <a:pt x="7167" y="16551"/>
                  </a:lnTo>
                  <a:lnTo>
                    <a:pt x="7144" y="16528"/>
                  </a:lnTo>
                  <a:lnTo>
                    <a:pt x="7121" y="16494"/>
                  </a:lnTo>
                  <a:lnTo>
                    <a:pt x="7087" y="16472"/>
                  </a:lnTo>
                  <a:lnTo>
                    <a:pt x="7053" y="16460"/>
                  </a:lnTo>
                  <a:lnTo>
                    <a:pt x="7007" y="16449"/>
                  </a:lnTo>
                  <a:lnTo>
                    <a:pt x="7007" y="14128"/>
                  </a:lnTo>
                  <a:lnTo>
                    <a:pt x="7053" y="14117"/>
                  </a:lnTo>
                  <a:lnTo>
                    <a:pt x="7087" y="14106"/>
                  </a:lnTo>
                  <a:lnTo>
                    <a:pt x="7121" y="14083"/>
                  </a:lnTo>
                  <a:lnTo>
                    <a:pt x="7144" y="14060"/>
                  </a:lnTo>
                  <a:lnTo>
                    <a:pt x="7167" y="14026"/>
                  </a:lnTo>
                  <a:lnTo>
                    <a:pt x="7189" y="13992"/>
                  </a:lnTo>
                  <a:lnTo>
                    <a:pt x="7201" y="13958"/>
                  </a:lnTo>
                  <a:lnTo>
                    <a:pt x="7201" y="13912"/>
                  </a:lnTo>
                  <a:lnTo>
                    <a:pt x="7201" y="13867"/>
                  </a:lnTo>
                  <a:lnTo>
                    <a:pt x="7189" y="13833"/>
                  </a:lnTo>
                  <a:lnTo>
                    <a:pt x="7167" y="13787"/>
                  </a:lnTo>
                  <a:lnTo>
                    <a:pt x="7144" y="13753"/>
                  </a:lnTo>
                  <a:lnTo>
                    <a:pt x="7110" y="13730"/>
                  </a:lnTo>
                  <a:lnTo>
                    <a:pt x="7064" y="13707"/>
                  </a:lnTo>
                  <a:lnTo>
                    <a:pt x="7030" y="13696"/>
                  </a:lnTo>
                  <a:lnTo>
                    <a:pt x="6928" y="13696"/>
                  </a:lnTo>
                  <a:lnTo>
                    <a:pt x="6882" y="13719"/>
                  </a:lnTo>
                  <a:lnTo>
                    <a:pt x="6837" y="13753"/>
                  </a:lnTo>
                  <a:lnTo>
                    <a:pt x="6802" y="13787"/>
                  </a:lnTo>
                  <a:lnTo>
                    <a:pt x="4835" y="12661"/>
                  </a:lnTo>
                  <a:lnTo>
                    <a:pt x="4846" y="12615"/>
                  </a:lnTo>
                  <a:lnTo>
                    <a:pt x="4857" y="12570"/>
                  </a:lnTo>
                  <a:lnTo>
                    <a:pt x="4846" y="12524"/>
                  </a:lnTo>
                  <a:lnTo>
                    <a:pt x="4835" y="12479"/>
                  </a:lnTo>
                  <a:lnTo>
                    <a:pt x="4823" y="12433"/>
                  </a:lnTo>
                  <a:lnTo>
                    <a:pt x="4789" y="12399"/>
                  </a:lnTo>
                  <a:lnTo>
                    <a:pt x="4755" y="12376"/>
                  </a:lnTo>
                  <a:lnTo>
                    <a:pt x="4721" y="12354"/>
                  </a:lnTo>
                  <a:lnTo>
                    <a:pt x="4687" y="12331"/>
                  </a:lnTo>
                  <a:lnTo>
                    <a:pt x="4641" y="12331"/>
                  </a:lnTo>
                  <a:lnTo>
                    <a:pt x="4641" y="10010"/>
                  </a:lnTo>
                  <a:lnTo>
                    <a:pt x="4675" y="10010"/>
                  </a:lnTo>
                  <a:lnTo>
                    <a:pt x="4709" y="9988"/>
                  </a:lnTo>
                  <a:lnTo>
                    <a:pt x="4766" y="9942"/>
                  </a:lnTo>
                  <a:lnTo>
                    <a:pt x="4800" y="9885"/>
                  </a:lnTo>
                  <a:lnTo>
                    <a:pt x="4812" y="9851"/>
                  </a:lnTo>
                  <a:lnTo>
                    <a:pt x="4823" y="9806"/>
                  </a:lnTo>
                  <a:lnTo>
                    <a:pt x="4812" y="9772"/>
                  </a:lnTo>
                  <a:lnTo>
                    <a:pt x="4800" y="9737"/>
                  </a:lnTo>
                  <a:lnTo>
                    <a:pt x="6768" y="8600"/>
                  </a:lnTo>
                  <a:lnTo>
                    <a:pt x="6814" y="8645"/>
                  </a:lnTo>
                  <a:lnTo>
                    <a:pt x="6859" y="8679"/>
                  </a:lnTo>
                  <a:lnTo>
                    <a:pt x="6916" y="8702"/>
                  </a:lnTo>
                  <a:lnTo>
                    <a:pt x="6984" y="8714"/>
                  </a:lnTo>
                  <a:lnTo>
                    <a:pt x="7053" y="8702"/>
                  </a:lnTo>
                  <a:lnTo>
                    <a:pt x="7110" y="8679"/>
                  </a:lnTo>
                  <a:lnTo>
                    <a:pt x="7155" y="8645"/>
                  </a:lnTo>
                  <a:lnTo>
                    <a:pt x="7189" y="8600"/>
                  </a:lnTo>
                  <a:lnTo>
                    <a:pt x="9191" y="9749"/>
                  </a:lnTo>
                  <a:lnTo>
                    <a:pt x="9180" y="9806"/>
                  </a:lnTo>
                  <a:lnTo>
                    <a:pt x="9180" y="9840"/>
                  </a:lnTo>
                  <a:lnTo>
                    <a:pt x="9191" y="9874"/>
                  </a:lnTo>
                  <a:lnTo>
                    <a:pt x="9225" y="9931"/>
                  </a:lnTo>
                  <a:lnTo>
                    <a:pt x="9282" y="9976"/>
                  </a:lnTo>
                  <a:lnTo>
                    <a:pt x="9316" y="9988"/>
                  </a:lnTo>
                  <a:lnTo>
                    <a:pt x="9385" y="9988"/>
                  </a:lnTo>
                  <a:lnTo>
                    <a:pt x="9419" y="9976"/>
                  </a:lnTo>
                  <a:lnTo>
                    <a:pt x="9476" y="9931"/>
                  </a:lnTo>
                  <a:lnTo>
                    <a:pt x="9521" y="9874"/>
                  </a:lnTo>
                  <a:lnTo>
                    <a:pt x="9533" y="9840"/>
                  </a:lnTo>
                  <a:lnTo>
                    <a:pt x="9533" y="9806"/>
                  </a:lnTo>
                  <a:lnTo>
                    <a:pt x="9521" y="9749"/>
                  </a:lnTo>
                  <a:lnTo>
                    <a:pt x="11569" y="8566"/>
                  </a:lnTo>
                  <a:lnTo>
                    <a:pt x="11603" y="8600"/>
                  </a:lnTo>
                  <a:lnTo>
                    <a:pt x="11637" y="8623"/>
                  </a:lnTo>
                  <a:lnTo>
                    <a:pt x="11671" y="8645"/>
                  </a:lnTo>
                  <a:lnTo>
                    <a:pt x="11774" y="8645"/>
                  </a:lnTo>
                  <a:lnTo>
                    <a:pt x="11819" y="8623"/>
                  </a:lnTo>
                  <a:lnTo>
                    <a:pt x="11853" y="8600"/>
                  </a:lnTo>
                  <a:lnTo>
                    <a:pt x="11876" y="8566"/>
                  </a:lnTo>
                  <a:lnTo>
                    <a:pt x="13923" y="9749"/>
                  </a:lnTo>
                  <a:lnTo>
                    <a:pt x="13912" y="9806"/>
                  </a:lnTo>
                  <a:lnTo>
                    <a:pt x="13923" y="9840"/>
                  </a:lnTo>
                  <a:lnTo>
                    <a:pt x="13935" y="9874"/>
                  </a:lnTo>
                  <a:lnTo>
                    <a:pt x="13969" y="9931"/>
                  </a:lnTo>
                  <a:lnTo>
                    <a:pt x="14026" y="9976"/>
                  </a:lnTo>
                  <a:lnTo>
                    <a:pt x="14060" y="9976"/>
                  </a:lnTo>
                  <a:lnTo>
                    <a:pt x="14094" y="9988"/>
                  </a:lnTo>
                  <a:lnTo>
                    <a:pt x="14128" y="9976"/>
                  </a:lnTo>
                  <a:lnTo>
                    <a:pt x="14162" y="9976"/>
                  </a:lnTo>
                  <a:lnTo>
                    <a:pt x="14219" y="9931"/>
                  </a:lnTo>
                  <a:lnTo>
                    <a:pt x="14253" y="9874"/>
                  </a:lnTo>
                  <a:lnTo>
                    <a:pt x="14265" y="9840"/>
                  </a:lnTo>
                  <a:lnTo>
                    <a:pt x="14265" y="9806"/>
                  </a:lnTo>
                  <a:lnTo>
                    <a:pt x="14253" y="9749"/>
                  </a:lnTo>
                  <a:lnTo>
                    <a:pt x="16278" y="8577"/>
                  </a:lnTo>
                  <a:lnTo>
                    <a:pt x="16312" y="8623"/>
                  </a:lnTo>
                  <a:lnTo>
                    <a:pt x="16358" y="8657"/>
                  </a:lnTo>
                  <a:lnTo>
                    <a:pt x="16403" y="8668"/>
                  </a:lnTo>
                  <a:lnTo>
                    <a:pt x="16460" y="8679"/>
                  </a:lnTo>
                  <a:lnTo>
                    <a:pt x="16506" y="8679"/>
                  </a:lnTo>
                  <a:lnTo>
                    <a:pt x="16551" y="8657"/>
                  </a:lnTo>
                  <a:lnTo>
                    <a:pt x="16585" y="8645"/>
                  </a:lnTo>
                  <a:lnTo>
                    <a:pt x="16619" y="8611"/>
                  </a:lnTo>
                  <a:lnTo>
                    <a:pt x="16642" y="8577"/>
                  </a:lnTo>
                  <a:lnTo>
                    <a:pt x="16665" y="8543"/>
                  </a:lnTo>
                  <a:lnTo>
                    <a:pt x="16676" y="8509"/>
                  </a:lnTo>
                  <a:lnTo>
                    <a:pt x="16676" y="8463"/>
                  </a:lnTo>
                  <a:lnTo>
                    <a:pt x="16676" y="8418"/>
                  </a:lnTo>
                  <a:lnTo>
                    <a:pt x="16665" y="8384"/>
                  </a:lnTo>
                  <a:lnTo>
                    <a:pt x="16654" y="8350"/>
                  </a:lnTo>
                  <a:lnTo>
                    <a:pt x="16631" y="8315"/>
                  </a:lnTo>
                  <a:lnTo>
                    <a:pt x="16597" y="8293"/>
                  </a:lnTo>
                  <a:lnTo>
                    <a:pt x="16563" y="8270"/>
                  </a:lnTo>
                  <a:lnTo>
                    <a:pt x="16528" y="8247"/>
                  </a:lnTo>
                  <a:lnTo>
                    <a:pt x="16494" y="8247"/>
                  </a:lnTo>
                  <a:lnTo>
                    <a:pt x="16494" y="5972"/>
                  </a:lnTo>
                  <a:lnTo>
                    <a:pt x="16540" y="5961"/>
                  </a:lnTo>
                  <a:lnTo>
                    <a:pt x="16585" y="5938"/>
                  </a:lnTo>
                  <a:lnTo>
                    <a:pt x="16631" y="5915"/>
                  </a:lnTo>
                  <a:lnTo>
                    <a:pt x="16665" y="5881"/>
                  </a:lnTo>
                  <a:lnTo>
                    <a:pt x="16688" y="5847"/>
                  </a:lnTo>
                  <a:lnTo>
                    <a:pt x="16710" y="5802"/>
                  </a:lnTo>
                  <a:lnTo>
                    <a:pt x="16733" y="5756"/>
                  </a:lnTo>
                  <a:lnTo>
                    <a:pt x="16733" y="5699"/>
                  </a:lnTo>
                  <a:lnTo>
                    <a:pt x="16733" y="5654"/>
                  </a:lnTo>
                  <a:lnTo>
                    <a:pt x="16710" y="5597"/>
                  </a:lnTo>
                  <a:lnTo>
                    <a:pt x="16688" y="5551"/>
                  </a:lnTo>
                  <a:lnTo>
                    <a:pt x="16654" y="5517"/>
                  </a:lnTo>
                  <a:lnTo>
                    <a:pt x="16619" y="5483"/>
                  </a:lnTo>
                  <a:lnTo>
                    <a:pt x="16574" y="5449"/>
                  </a:lnTo>
                  <a:lnTo>
                    <a:pt x="16517" y="5437"/>
                  </a:lnTo>
                  <a:lnTo>
                    <a:pt x="16392" y="5437"/>
                  </a:lnTo>
                  <a:lnTo>
                    <a:pt x="16335" y="5460"/>
                  </a:lnTo>
                  <a:lnTo>
                    <a:pt x="16278" y="5506"/>
                  </a:lnTo>
                  <a:lnTo>
                    <a:pt x="16233" y="5551"/>
                  </a:lnTo>
                  <a:lnTo>
                    <a:pt x="14344" y="4459"/>
                  </a:lnTo>
                  <a:lnTo>
                    <a:pt x="14356" y="4414"/>
                  </a:lnTo>
                  <a:lnTo>
                    <a:pt x="14356" y="4357"/>
                  </a:lnTo>
                  <a:lnTo>
                    <a:pt x="14356" y="4300"/>
                  </a:lnTo>
                  <a:lnTo>
                    <a:pt x="14344" y="4254"/>
                  </a:lnTo>
                  <a:lnTo>
                    <a:pt x="14322" y="4209"/>
                  </a:lnTo>
                  <a:lnTo>
                    <a:pt x="14288" y="4175"/>
                  </a:lnTo>
                  <a:lnTo>
                    <a:pt x="14253" y="4141"/>
                  </a:lnTo>
                  <a:lnTo>
                    <a:pt x="14219" y="4118"/>
                  </a:lnTo>
                  <a:lnTo>
                    <a:pt x="14174" y="4095"/>
                  </a:lnTo>
                  <a:lnTo>
                    <a:pt x="14117" y="4095"/>
                  </a:lnTo>
                  <a:lnTo>
                    <a:pt x="14117" y="1797"/>
                  </a:lnTo>
                  <a:lnTo>
                    <a:pt x="14185" y="1775"/>
                  </a:lnTo>
                  <a:lnTo>
                    <a:pt x="14242" y="1729"/>
                  </a:lnTo>
                  <a:lnTo>
                    <a:pt x="14276" y="1672"/>
                  </a:lnTo>
                  <a:lnTo>
                    <a:pt x="14288" y="1638"/>
                  </a:lnTo>
                  <a:lnTo>
                    <a:pt x="14299" y="1604"/>
                  </a:lnTo>
                  <a:lnTo>
                    <a:pt x="14288" y="1558"/>
                  </a:lnTo>
                  <a:lnTo>
                    <a:pt x="14276" y="1524"/>
                  </a:lnTo>
                  <a:lnTo>
                    <a:pt x="14265" y="1490"/>
                  </a:lnTo>
                  <a:lnTo>
                    <a:pt x="14231" y="1456"/>
                  </a:lnTo>
                  <a:lnTo>
                    <a:pt x="14208" y="1433"/>
                  </a:lnTo>
                  <a:lnTo>
                    <a:pt x="14174" y="1411"/>
                  </a:lnTo>
                  <a:lnTo>
                    <a:pt x="14128" y="1399"/>
                  </a:lnTo>
                  <a:lnTo>
                    <a:pt x="14049" y="1399"/>
                  </a:lnTo>
                  <a:lnTo>
                    <a:pt x="14003" y="1422"/>
                  </a:lnTo>
                  <a:lnTo>
                    <a:pt x="13958" y="1445"/>
                  </a:lnTo>
                  <a:lnTo>
                    <a:pt x="13935" y="1479"/>
                  </a:lnTo>
                  <a:lnTo>
                    <a:pt x="11956" y="341"/>
                  </a:lnTo>
                  <a:lnTo>
                    <a:pt x="11967" y="296"/>
                  </a:lnTo>
                  <a:lnTo>
                    <a:pt x="11978" y="250"/>
                  </a:lnTo>
                  <a:lnTo>
                    <a:pt x="11967" y="193"/>
                  </a:lnTo>
                  <a:lnTo>
                    <a:pt x="11956" y="148"/>
                  </a:lnTo>
                  <a:lnTo>
                    <a:pt x="11933" y="114"/>
                  </a:lnTo>
                  <a:lnTo>
                    <a:pt x="11899" y="68"/>
                  </a:lnTo>
                  <a:lnTo>
                    <a:pt x="11865" y="34"/>
                  </a:lnTo>
                  <a:lnTo>
                    <a:pt x="11819" y="11"/>
                  </a:lnTo>
                  <a:lnTo>
                    <a:pt x="11774" y="0"/>
                  </a:lnTo>
                  <a:close/>
                </a:path>
              </a:pathLst>
            </a:custGeom>
            <a:solidFill>
              <a:srgbClr val="FFFFFF">
                <a:alpha val="3240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" name="Google Shape;93;p6"/>
            <p:cNvSpPr/>
            <p:nvPr/>
          </p:nvSpPr>
          <p:spPr>
            <a:xfrm>
              <a:off x="1947836" y="4206425"/>
              <a:ext cx="794198" cy="937066"/>
            </a:xfrm>
            <a:custGeom>
              <a:avLst/>
              <a:gdLst/>
              <a:ahLst/>
              <a:cxnLst/>
              <a:rect l="l" t="t" r="r" b="b"/>
              <a:pathLst>
                <a:path w="7588" h="8953" extrusionOk="0">
                  <a:moveTo>
                    <a:pt x="2764" y="319"/>
                  </a:moveTo>
                  <a:lnTo>
                    <a:pt x="4732" y="1457"/>
                  </a:lnTo>
                  <a:lnTo>
                    <a:pt x="4721" y="1502"/>
                  </a:lnTo>
                  <a:lnTo>
                    <a:pt x="4721" y="1548"/>
                  </a:lnTo>
                  <a:lnTo>
                    <a:pt x="4721" y="1593"/>
                  </a:lnTo>
                  <a:lnTo>
                    <a:pt x="4732" y="1639"/>
                  </a:lnTo>
                  <a:lnTo>
                    <a:pt x="4755" y="1684"/>
                  </a:lnTo>
                  <a:lnTo>
                    <a:pt x="4778" y="1718"/>
                  </a:lnTo>
                  <a:lnTo>
                    <a:pt x="4812" y="1752"/>
                  </a:lnTo>
                  <a:lnTo>
                    <a:pt x="4857" y="1775"/>
                  </a:lnTo>
                  <a:lnTo>
                    <a:pt x="4903" y="1787"/>
                  </a:lnTo>
                  <a:lnTo>
                    <a:pt x="4948" y="1798"/>
                  </a:lnTo>
                  <a:lnTo>
                    <a:pt x="4948" y="4050"/>
                  </a:lnTo>
                  <a:lnTo>
                    <a:pt x="4892" y="4050"/>
                  </a:lnTo>
                  <a:lnTo>
                    <a:pt x="4846" y="4073"/>
                  </a:lnTo>
                  <a:lnTo>
                    <a:pt x="4812" y="4096"/>
                  </a:lnTo>
                  <a:lnTo>
                    <a:pt x="4766" y="4130"/>
                  </a:lnTo>
                  <a:lnTo>
                    <a:pt x="4744" y="4164"/>
                  </a:lnTo>
                  <a:lnTo>
                    <a:pt x="4721" y="4209"/>
                  </a:lnTo>
                  <a:lnTo>
                    <a:pt x="4710" y="4255"/>
                  </a:lnTo>
                  <a:lnTo>
                    <a:pt x="4698" y="4312"/>
                  </a:lnTo>
                  <a:lnTo>
                    <a:pt x="4710" y="4357"/>
                  </a:lnTo>
                  <a:lnTo>
                    <a:pt x="4721" y="4414"/>
                  </a:lnTo>
                  <a:lnTo>
                    <a:pt x="2730" y="5563"/>
                  </a:lnTo>
                  <a:lnTo>
                    <a:pt x="2707" y="5529"/>
                  </a:lnTo>
                  <a:lnTo>
                    <a:pt x="2673" y="5506"/>
                  </a:lnTo>
                  <a:lnTo>
                    <a:pt x="2639" y="5495"/>
                  </a:lnTo>
                  <a:lnTo>
                    <a:pt x="2594" y="5484"/>
                  </a:lnTo>
                  <a:lnTo>
                    <a:pt x="2548" y="5495"/>
                  </a:lnTo>
                  <a:lnTo>
                    <a:pt x="2514" y="5506"/>
                  </a:lnTo>
                  <a:lnTo>
                    <a:pt x="2480" y="5529"/>
                  </a:lnTo>
                  <a:lnTo>
                    <a:pt x="2457" y="5563"/>
                  </a:lnTo>
                  <a:lnTo>
                    <a:pt x="387" y="4369"/>
                  </a:lnTo>
                  <a:lnTo>
                    <a:pt x="398" y="4312"/>
                  </a:lnTo>
                  <a:lnTo>
                    <a:pt x="387" y="4244"/>
                  </a:lnTo>
                  <a:lnTo>
                    <a:pt x="353" y="4187"/>
                  </a:lnTo>
                  <a:lnTo>
                    <a:pt x="307" y="4153"/>
                  </a:lnTo>
                  <a:lnTo>
                    <a:pt x="250" y="4130"/>
                  </a:lnTo>
                  <a:lnTo>
                    <a:pt x="250" y="1764"/>
                  </a:lnTo>
                  <a:lnTo>
                    <a:pt x="285" y="1764"/>
                  </a:lnTo>
                  <a:lnTo>
                    <a:pt x="330" y="1741"/>
                  </a:lnTo>
                  <a:lnTo>
                    <a:pt x="364" y="1718"/>
                  </a:lnTo>
                  <a:lnTo>
                    <a:pt x="387" y="1696"/>
                  </a:lnTo>
                  <a:lnTo>
                    <a:pt x="410" y="1661"/>
                  </a:lnTo>
                  <a:lnTo>
                    <a:pt x="432" y="1627"/>
                  </a:lnTo>
                  <a:lnTo>
                    <a:pt x="444" y="1593"/>
                  </a:lnTo>
                  <a:lnTo>
                    <a:pt x="444" y="1548"/>
                  </a:lnTo>
                  <a:lnTo>
                    <a:pt x="444" y="1514"/>
                  </a:lnTo>
                  <a:lnTo>
                    <a:pt x="432" y="1468"/>
                  </a:lnTo>
                  <a:lnTo>
                    <a:pt x="2423" y="319"/>
                  </a:lnTo>
                  <a:lnTo>
                    <a:pt x="2457" y="353"/>
                  </a:lnTo>
                  <a:lnTo>
                    <a:pt x="2491" y="387"/>
                  </a:lnTo>
                  <a:lnTo>
                    <a:pt x="2548" y="399"/>
                  </a:lnTo>
                  <a:lnTo>
                    <a:pt x="2594" y="410"/>
                  </a:lnTo>
                  <a:lnTo>
                    <a:pt x="2651" y="399"/>
                  </a:lnTo>
                  <a:lnTo>
                    <a:pt x="2696" y="376"/>
                  </a:lnTo>
                  <a:lnTo>
                    <a:pt x="2730" y="353"/>
                  </a:lnTo>
                  <a:lnTo>
                    <a:pt x="2764" y="319"/>
                  </a:lnTo>
                  <a:close/>
                  <a:moveTo>
                    <a:pt x="2548" y="1"/>
                  </a:moveTo>
                  <a:lnTo>
                    <a:pt x="2514" y="12"/>
                  </a:lnTo>
                  <a:lnTo>
                    <a:pt x="2480" y="35"/>
                  </a:lnTo>
                  <a:lnTo>
                    <a:pt x="2446" y="57"/>
                  </a:lnTo>
                  <a:lnTo>
                    <a:pt x="2423" y="92"/>
                  </a:lnTo>
                  <a:lnTo>
                    <a:pt x="2400" y="126"/>
                  </a:lnTo>
                  <a:lnTo>
                    <a:pt x="2389" y="160"/>
                  </a:lnTo>
                  <a:lnTo>
                    <a:pt x="2389" y="205"/>
                  </a:lnTo>
                  <a:lnTo>
                    <a:pt x="2389" y="239"/>
                  </a:lnTo>
                  <a:lnTo>
                    <a:pt x="2400" y="274"/>
                  </a:lnTo>
                  <a:lnTo>
                    <a:pt x="410" y="1434"/>
                  </a:lnTo>
                  <a:lnTo>
                    <a:pt x="376" y="1388"/>
                  </a:lnTo>
                  <a:lnTo>
                    <a:pt x="330" y="1354"/>
                  </a:lnTo>
                  <a:lnTo>
                    <a:pt x="285" y="1343"/>
                  </a:lnTo>
                  <a:lnTo>
                    <a:pt x="228" y="1332"/>
                  </a:lnTo>
                  <a:lnTo>
                    <a:pt x="182" y="1332"/>
                  </a:lnTo>
                  <a:lnTo>
                    <a:pt x="137" y="1343"/>
                  </a:lnTo>
                  <a:lnTo>
                    <a:pt x="103" y="1366"/>
                  </a:lnTo>
                  <a:lnTo>
                    <a:pt x="68" y="1400"/>
                  </a:lnTo>
                  <a:lnTo>
                    <a:pt x="46" y="1423"/>
                  </a:lnTo>
                  <a:lnTo>
                    <a:pt x="23" y="1468"/>
                  </a:lnTo>
                  <a:lnTo>
                    <a:pt x="12" y="1502"/>
                  </a:lnTo>
                  <a:lnTo>
                    <a:pt x="0" y="1548"/>
                  </a:lnTo>
                  <a:lnTo>
                    <a:pt x="12" y="1593"/>
                  </a:lnTo>
                  <a:lnTo>
                    <a:pt x="23" y="1627"/>
                  </a:lnTo>
                  <a:lnTo>
                    <a:pt x="34" y="1673"/>
                  </a:lnTo>
                  <a:lnTo>
                    <a:pt x="57" y="1696"/>
                  </a:lnTo>
                  <a:lnTo>
                    <a:pt x="91" y="1730"/>
                  </a:lnTo>
                  <a:lnTo>
                    <a:pt x="125" y="1752"/>
                  </a:lnTo>
                  <a:lnTo>
                    <a:pt x="159" y="1764"/>
                  </a:lnTo>
                  <a:lnTo>
                    <a:pt x="205" y="1764"/>
                  </a:lnTo>
                  <a:lnTo>
                    <a:pt x="205" y="4130"/>
                  </a:lnTo>
                  <a:lnTo>
                    <a:pt x="137" y="4153"/>
                  </a:lnTo>
                  <a:lnTo>
                    <a:pt x="91" y="4187"/>
                  </a:lnTo>
                  <a:lnTo>
                    <a:pt x="57" y="4244"/>
                  </a:lnTo>
                  <a:lnTo>
                    <a:pt x="46" y="4312"/>
                  </a:lnTo>
                  <a:lnTo>
                    <a:pt x="46" y="4346"/>
                  </a:lnTo>
                  <a:lnTo>
                    <a:pt x="57" y="4380"/>
                  </a:lnTo>
                  <a:lnTo>
                    <a:pt x="103" y="4437"/>
                  </a:lnTo>
                  <a:lnTo>
                    <a:pt x="159" y="4471"/>
                  </a:lnTo>
                  <a:lnTo>
                    <a:pt x="182" y="4482"/>
                  </a:lnTo>
                  <a:lnTo>
                    <a:pt x="273" y="4482"/>
                  </a:lnTo>
                  <a:lnTo>
                    <a:pt x="307" y="4460"/>
                  </a:lnTo>
                  <a:lnTo>
                    <a:pt x="341" y="4437"/>
                  </a:lnTo>
                  <a:lnTo>
                    <a:pt x="376" y="4403"/>
                  </a:lnTo>
                  <a:lnTo>
                    <a:pt x="2434" y="5597"/>
                  </a:lnTo>
                  <a:lnTo>
                    <a:pt x="2423" y="5654"/>
                  </a:lnTo>
                  <a:lnTo>
                    <a:pt x="2434" y="5711"/>
                  </a:lnTo>
                  <a:lnTo>
                    <a:pt x="2469" y="5768"/>
                  </a:lnTo>
                  <a:lnTo>
                    <a:pt x="2514" y="5802"/>
                  </a:lnTo>
                  <a:lnTo>
                    <a:pt x="2571" y="5825"/>
                  </a:lnTo>
                  <a:lnTo>
                    <a:pt x="2571" y="8248"/>
                  </a:lnTo>
                  <a:lnTo>
                    <a:pt x="2514" y="8259"/>
                  </a:lnTo>
                  <a:lnTo>
                    <a:pt x="2469" y="8305"/>
                  </a:lnTo>
                  <a:lnTo>
                    <a:pt x="2434" y="8350"/>
                  </a:lnTo>
                  <a:lnTo>
                    <a:pt x="2423" y="8407"/>
                  </a:lnTo>
                  <a:lnTo>
                    <a:pt x="2434" y="8441"/>
                  </a:lnTo>
                  <a:lnTo>
                    <a:pt x="2434" y="8475"/>
                  </a:lnTo>
                  <a:lnTo>
                    <a:pt x="2480" y="8532"/>
                  </a:lnTo>
                  <a:lnTo>
                    <a:pt x="2525" y="8566"/>
                  </a:lnTo>
                  <a:lnTo>
                    <a:pt x="2560" y="8578"/>
                  </a:lnTo>
                  <a:lnTo>
                    <a:pt x="2639" y="8578"/>
                  </a:lnTo>
                  <a:lnTo>
                    <a:pt x="2673" y="8555"/>
                  </a:lnTo>
                  <a:lnTo>
                    <a:pt x="2707" y="8532"/>
                  </a:lnTo>
                  <a:lnTo>
                    <a:pt x="2730" y="8509"/>
                  </a:lnTo>
                  <a:lnTo>
                    <a:pt x="3504" y="8953"/>
                  </a:lnTo>
                  <a:lnTo>
                    <a:pt x="3595" y="8953"/>
                  </a:lnTo>
                  <a:lnTo>
                    <a:pt x="2753" y="8464"/>
                  </a:lnTo>
                  <a:lnTo>
                    <a:pt x="2764" y="8407"/>
                  </a:lnTo>
                  <a:lnTo>
                    <a:pt x="2753" y="8350"/>
                  </a:lnTo>
                  <a:lnTo>
                    <a:pt x="2719" y="8305"/>
                  </a:lnTo>
                  <a:lnTo>
                    <a:pt x="2673" y="8270"/>
                  </a:lnTo>
                  <a:lnTo>
                    <a:pt x="2616" y="8248"/>
                  </a:lnTo>
                  <a:lnTo>
                    <a:pt x="2616" y="5825"/>
                  </a:lnTo>
                  <a:lnTo>
                    <a:pt x="2673" y="5802"/>
                  </a:lnTo>
                  <a:lnTo>
                    <a:pt x="2719" y="5768"/>
                  </a:lnTo>
                  <a:lnTo>
                    <a:pt x="2753" y="5711"/>
                  </a:lnTo>
                  <a:lnTo>
                    <a:pt x="2764" y="5654"/>
                  </a:lnTo>
                  <a:lnTo>
                    <a:pt x="2753" y="5597"/>
                  </a:lnTo>
                  <a:lnTo>
                    <a:pt x="4744" y="4448"/>
                  </a:lnTo>
                  <a:lnTo>
                    <a:pt x="4789" y="4505"/>
                  </a:lnTo>
                  <a:lnTo>
                    <a:pt x="4835" y="4539"/>
                  </a:lnTo>
                  <a:lnTo>
                    <a:pt x="4892" y="4562"/>
                  </a:lnTo>
                  <a:lnTo>
                    <a:pt x="4960" y="4573"/>
                  </a:lnTo>
                  <a:lnTo>
                    <a:pt x="5028" y="4562"/>
                  </a:lnTo>
                  <a:lnTo>
                    <a:pt x="5096" y="4539"/>
                  </a:lnTo>
                  <a:lnTo>
                    <a:pt x="5142" y="4505"/>
                  </a:lnTo>
                  <a:lnTo>
                    <a:pt x="5187" y="4448"/>
                  </a:lnTo>
                  <a:lnTo>
                    <a:pt x="7098" y="5552"/>
                  </a:lnTo>
                  <a:lnTo>
                    <a:pt x="7087" y="5609"/>
                  </a:lnTo>
                  <a:lnTo>
                    <a:pt x="7076" y="5654"/>
                  </a:lnTo>
                  <a:lnTo>
                    <a:pt x="7087" y="5700"/>
                  </a:lnTo>
                  <a:lnTo>
                    <a:pt x="7098" y="5745"/>
                  </a:lnTo>
                  <a:lnTo>
                    <a:pt x="7121" y="5791"/>
                  </a:lnTo>
                  <a:lnTo>
                    <a:pt x="7144" y="5825"/>
                  </a:lnTo>
                  <a:lnTo>
                    <a:pt x="7178" y="5859"/>
                  </a:lnTo>
                  <a:lnTo>
                    <a:pt x="7224" y="5882"/>
                  </a:lnTo>
                  <a:lnTo>
                    <a:pt x="7269" y="5904"/>
                  </a:lnTo>
                  <a:lnTo>
                    <a:pt x="7315" y="5904"/>
                  </a:lnTo>
                  <a:lnTo>
                    <a:pt x="7315" y="8202"/>
                  </a:lnTo>
                  <a:lnTo>
                    <a:pt x="7280" y="8202"/>
                  </a:lnTo>
                  <a:lnTo>
                    <a:pt x="7235" y="8225"/>
                  </a:lnTo>
                  <a:lnTo>
                    <a:pt x="7201" y="8236"/>
                  </a:lnTo>
                  <a:lnTo>
                    <a:pt x="7178" y="8270"/>
                  </a:lnTo>
                  <a:lnTo>
                    <a:pt x="7155" y="8293"/>
                  </a:lnTo>
                  <a:lnTo>
                    <a:pt x="7133" y="8327"/>
                  </a:lnTo>
                  <a:lnTo>
                    <a:pt x="7121" y="8373"/>
                  </a:lnTo>
                  <a:lnTo>
                    <a:pt x="7121" y="8407"/>
                  </a:lnTo>
                  <a:lnTo>
                    <a:pt x="7121" y="8452"/>
                  </a:lnTo>
                  <a:lnTo>
                    <a:pt x="7133" y="8498"/>
                  </a:lnTo>
                  <a:lnTo>
                    <a:pt x="6336" y="8953"/>
                  </a:lnTo>
                  <a:lnTo>
                    <a:pt x="6427" y="8953"/>
                  </a:lnTo>
                  <a:lnTo>
                    <a:pt x="7155" y="8532"/>
                  </a:lnTo>
                  <a:lnTo>
                    <a:pt x="7189" y="8578"/>
                  </a:lnTo>
                  <a:lnTo>
                    <a:pt x="7235" y="8600"/>
                  </a:lnTo>
                  <a:lnTo>
                    <a:pt x="7280" y="8623"/>
                  </a:lnTo>
                  <a:lnTo>
                    <a:pt x="7371" y="8623"/>
                  </a:lnTo>
                  <a:lnTo>
                    <a:pt x="7417" y="8612"/>
                  </a:lnTo>
                  <a:lnTo>
                    <a:pt x="7451" y="8589"/>
                  </a:lnTo>
                  <a:lnTo>
                    <a:pt x="7485" y="8566"/>
                  </a:lnTo>
                  <a:lnTo>
                    <a:pt x="7508" y="8532"/>
                  </a:lnTo>
                  <a:lnTo>
                    <a:pt x="7531" y="8498"/>
                  </a:lnTo>
                  <a:lnTo>
                    <a:pt x="7542" y="8452"/>
                  </a:lnTo>
                  <a:lnTo>
                    <a:pt x="7553" y="8407"/>
                  </a:lnTo>
                  <a:lnTo>
                    <a:pt x="7542" y="8373"/>
                  </a:lnTo>
                  <a:lnTo>
                    <a:pt x="7531" y="8339"/>
                  </a:lnTo>
                  <a:lnTo>
                    <a:pt x="7519" y="8305"/>
                  </a:lnTo>
                  <a:lnTo>
                    <a:pt x="7497" y="8270"/>
                  </a:lnTo>
                  <a:lnTo>
                    <a:pt x="7440" y="8225"/>
                  </a:lnTo>
                  <a:lnTo>
                    <a:pt x="7394" y="8214"/>
                  </a:lnTo>
                  <a:lnTo>
                    <a:pt x="7360" y="8202"/>
                  </a:lnTo>
                  <a:lnTo>
                    <a:pt x="7360" y="5904"/>
                  </a:lnTo>
                  <a:lnTo>
                    <a:pt x="7406" y="5893"/>
                  </a:lnTo>
                  <a:lnTo>
                    <a:pt x="7451" y="5882"/>
                  </a:lnTo>
                  <a:lnTo>
                    <a:pt x="7485" y="5859"/>
                  </a:lnTo>
                  <a:lnTo>
                    <a:pt x="7519" y="5825"/>
                  </a:lnTo>
                  <a:lnTo>
                    <a:pt x="7553" y="5791"/>
                  </a:lnTo>
                  <a:lnTo>
                    <a:pt x="7565" y="5745"/>
                  </a:lnTo>
                  <a:lnTo>
                    <a:pt x="7588" y="5700"/>
                  </a:lnTo>
                  <a:lnTo>
                    <a:pt x="7588" y="5654"/>
                  </a:lnTo>
                  <a:lnTo>
                    <a:pt x="7576" y="5609"/>
                  </a:lnTo>
                  <a:lnTo>
                    <a:pt x="7565" y="5552"/>
                  </a:lnTo>
                  <a:lnTo>
                    <a:pt x="7542" y="5518"/>
                  </a:lnTo>
                  <a:lnTo>
                    <a:pt x="7508" y="5472"/>
                  </a:lnTo>
                  <a:lnTo>
                    <a:pt x="7474" y="5449"/>
                  </a:lnTo>
                  <a:lnTo>
                    <a:pt x="7428" y="5427"/>
                  </a:lnTo>
                  <a:lnTo>
                    <a:pt x="7383" y="5404"/>
                  </a:lnTo>
                  <a:lnTo>
                    <a:pt x="7337" y="5404"/>
                  </a:lnTo>
                  <a:lnTo>
                    <a:pt x="7269" y="5415"/>
                  </a:lnTo>
                  <a:lnTo>
                    <a:pt x="7212" y="5438"/>
                  </a:lnTo>
                  <a:lnTo>
                    <a:pt x="7167" y="5472"/>
                  </a:lnTo>
                  <a:lnTo>
                    <a:pt x="7121" y="5518"/>
                  </a:lnTo>
                  <a:lnTo>
                    <a:pt x="5210" y="4414"/>
                  </a:lnTo>
                  <a:lnTo>
                    <a:pt x="5221" y="4357"/>
                  </a:lnTo>
                  <a:lnTo>
                    <a:pt x="5233" y="4312"/>
                  </a:lnTo>
                  <a:lnTo>
                    <a:pt x="5221" y="4255"/>
                  </a:lnTo>
                  <a:lnTo>
                    <a:pt x="5210" y="4209"/>
                  </a:lnTo>
                  <a:lnTo>
                    <a:pt x="5187" y="4164"/>
                  </a:lnTo>
                  <a:lnTo>
                    <a:pt x="5165" y="4130"/>
                  </a:lnTo>
                  <a:lnTo>
                    <a:pt x="5119" y="4096"/>
                  </a:lnTo>
                  <a:lnTo>
                    <a:pt x="5085" y="4073"/>
                  </a:lnTo>
                  <a:lnTo>
                    <a:pt x="5039" y="4050"/>
                  </a:lnTo>
                  <a:lnTo>
                    <a:pt x="4994" y="4050"/>
                  </a:lnTo>
                  <a:lnTo>
                    <a:pt x="4994" y="1798"/>
                  </a:lnTo>
                  <a:lnTo>
                    <a:pt x="5039" y="1787"/>
                  </a:lnTo>
                  <a:lnTo>
                    <a:pt x="5074" y="1775"/>
                  </a:lnTo>
                  <a:lnTo>
                    <a:pt x="5119" y="1741"/>
                  </a:lnTo>
                  <a:lnTo>
                    <a:pt x="5142" y="1718"/>
                  </a:lnTo>
                  <a:lnTo>
                    <a:pt x="5176" y="1684"/>
                  </a:lnTo>
                  <a:lnTo>
                    <a:pt x="5199" y="1639"/>
                  </a:lnTo>
                  <a:lnTo>
                    <a:pt x="5210" y="1593"/>
                  </a:lnTo>
                  <a:lnTo>
                    <a:pt x="5210" y="1548"/>
                  </a:lnTo>
                  <a:lnTo>
                    <a:pt x="5210" y="1502"/>
                  </a:lnTo>
                  <a:lnTo>
                    <a:pt x="5187" y="1457"/>
                  </a:lnTo>
                  <a:lnTo>
                    <a:pt x="5165" y="1411"/>
                  </a:lnTo>
                  <a:lnTo>
                    <a:pt x="5142" y="1377"/>
                  </a:lnTo>
                  <a:lnTo>
                    <a:pt x="5096" y="1343"/>
                  </a:lnTo>
                  <a:lnTo>
                    <a:pt x="5062" y="1320"/>
                  </a:lnTo>
                  <a:lnTo>
                    <a:pt x="5017" y="1309"/>
                  </a:lnTo>
                  <a:lnTo>
                    <a:pt x="4903" y="1309"/>
                  </a:lnTo>
                  <a:lnTo>
                    <a:pt x="4846" y="1332"/>
                  </a:lnTo>
                  <a:lnTo>
                    <a:pt x="4801" y="1366"/>
                  </a:lnTo>
                  <a:lnTo>
                    <a:pt x="4755" y="1411"/>
                  </a:lnTo>
                  <a:lnTo>
                    <a:pt x="2787" y="274"/>
                  </a:lnTo>
                  <a:lnTo>
                    <a:pt x="2799" y="239"/>
                  </a:lnTo>
                  <a:lnTo>
                    <a:pt x="2799" y="205"/>
                  </a:lnTo>
                  <a:lnTo>
                    <a:pt x="2799" y="160"/>
                  </a:lnTo>
                  <a:lnTo>
                    <a:pt x="2787" y="126"/>
                  </a:lnTo>
                  <a:lnTo>
                    <a:pt x="2764" y="92"/>
                  </a:lnTo>
                  <a:lnTo>
                    <a:pt x="2742" y="57"/>
                  </a:lnTo>
                  <a:lnTo>
                    <a:pt x="2707" y="35"/>
                  </a:lnTo>
                  <a:lnTo>
                    <a:pt x="2673" y="12"/>
                  </a:lnTo>
                  <a:lnTo>
                    <a:pt x="2639" y="1"/>
                  </a:lnTo>
                  <a:close/>
                </a:path>
              </a:pathLst>
            </a:custGeom>
            <a:solidFill>
              <a:srgbClr val="FFFFFF">
                <a:alpha val="3240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" name="Google Shape;94;p6"/>
            <p:cNvSpPr/>
            <p:nvPr/>
          </p:nvSpPr>
          <p:spPr>
            <a:xfrm>
              <a:off x="1065501" y="0"/>
              <a:ext cx="543107" cy="335870"/>
            </a:xfrm>
            <a:custGeom>
              <a:avLst/>
              <a:gdLst/>
              <a:ahLst/>
              <a:cxnLst/>
              <a:rect l="l" t="t" r="r" b="b"/>
              <a:pathLst>
                <a:path w="5189" h="3209" extrusionOk="0">
                  <a:moveTo>
                    <a:pt x="160" y="0"/>
                  </a:moveTo>
                  <a:lnTo>
                    <a:pt x="160" y="1445"/>
                  </a:lnTo>
                  <a:lnTo>
                    <a:pt x="92" y="1456"/>
                  </a:lnTo>
                  <a:lnTo>
                    <a:pt x="46" y="1502"/>
                  </a:lnTo>
                  <a:lnTo>
                    <a:pt x="12" y="1547"/>
                  </a:lnTo>
                  <a:lnTo>
                    <a:pt x="1" y="1616"/>
                  </a:lnTo>
                  <a:lnTo>
                    <a:pt x="1" y="1650"/>
                  </a:lnTo>
                  <a:lnTo>
                    <a:pt x="12" y="1684"/>
                  </a:lnTo>
                  <a:lnTo>
                    <a:pt x="58" y="1741"/>
                  </a:lnTo>
                  <a:lnTo>
                    <a:pt x="115" y="1775"/>
                  </a:lnTo>
                  <a:lnTo>
                    <a:pt x="137" y="1786"/>
                  </a:lnTo>
                  <a:lnTo>
                    <a:pt x="183" y="1798"/>
                  </a:lnTo>
                  <a:lnTo>
                    <a:pt x="228" y="1786"/>
                  </a:lnTo>
                  <a:lnTo>
                    <a:pt x="263" y="1764"/>
                  </a:lnTo>
                  <a:lnTo>
                    <a:pt x="297" y="1741"/>
                  </a:lnTo>
                  <a:lnTo>
                    <a:pt x="331" y="1707"/>
                  </a:lnTo>
                  <a:lnTo>
                    <a:pt x="2333" y="2856"/>
                  </a:lnTo>
                  <a:lnTo>
                    <a:pt x="2310" y="2912"/>
                  </a:lnTo>
                  <a:lnTo>
                    <a:pt x="2299" y="2958"/>
                  </a:lnTo>
                  <a:lnTo>
                    <a:pt x="2310" y="3015"/>
                  </a:lnTo>
                  <a:lnTo>
                    <a:pt x="2322" y="3060"/>
                  </a:lnTo>
                  <a:lnTo>
                    <a:pt x="2344" y="3094"/>
                  </a:lnTo>
                  <a:lnTo>
                    <a:pt x="2378" y="3140"/>
                  </a:lnTo>
                  <a:lnTo>
                    <a:pt x="2413" y="3163"/>
                  </a:lnTo>
                  <a:lnTo>
                    <a:pt x="2458" y="3185"/>
                  </a:lnTo>
                  <a:lnTo>
                    <a:pt x="2504" y="3197"/>
                  </a:lnTo>
                  <a:lnTo>
                    <a:pt x="2549" y="3208"/>
                  </a:lnTo>
                  <a:lnTo>
                    <a:pt x="2595" y="3197"/>
                  </a:lnTo>
                  <a:lnTo>
                    <a:pt x="2640" y="3185"/>
                  </a:lnTo>
                  <a:lnTo>
                    <a:pt x="2686" y="3163"/>
                  </a:lnTo>
                  <a:lnTo>
                    <a:pt x="2720" y="3140"/>
                  </a:lnTo>
                  <a:lnTo>
                    <a:pt x="2754" y="3094"/>
                  </a:lnTo>
                  <a:lnTo>
                    <a:pt x="2777" y="3060"/>
                  </a:lnTo>
                  <a:lnTo>
                    <a:pt x="2788" y="3015"/>
                  </a:lnTo>
                  <a:lnTo>
                    <a:pt x="2788" y="2958"/>
                  </a:lnTo>
                  <a:lnTo>
                    <a:pt x="2788" y="2912"/>
                  </a:lnTo>
                  <a:lnTo>
                    <a:pt x="2765" y="2867"/>
                  </a:lnTo>
                  <a:lnTo>
                    <a:pt x="4688" y="1752"/>
                  </a:lnTo>
                  <a:lnTo>
                    <a:pt x="4733" y="1809"/>
                  </a:lnTo>
                  <a:lnTo>
                    <a:pt x="4790" y="1843"/>
                  </a:lnTo>
                  <a:lnTo>
                    <a:pt x="4847" y="1877"/>
                  </a:lnTo>
                  <a:lnTo>
                    <a:pt x="4972" y="1877"/>
                  </a:lnTo>
                  <a:lnTo>
                    <a:pt x="5018" y="1855"/>
                  </a:lnTo>
                  <a:lnTo>
                    <a:pt x="5063" y="1832"/>
                  </a:lnTo>
                  <a:lnTo>
                    <a:pt x="5109" y="1798"/>
                  </a:lnTo>
                  <a:lnTo>
                    <a:pt x="5143" y="1764"/>
                  </a:lnTo>
                  <a:lnTo>
                    <a:pt x="5165" y="1718"/>
                  </a:lnTo>
                  <a:lnTo>
                    <a:pt x="5177" y="1673"/>
                  </a:lnTo>
                  <a:lnTo>
                    <a:pt x="5188" y="1616"/>
                  </a:lnTo>
                  <a:lnTo>
                    <a:pt x="5177" y="1570"/>
                  </a:lnTo>
                  <a:lnTo>
                    <a:pt x="5165" y="1513"/>
                  </a:lnTo>
                  <a:lnTo>
                    <a:pt x="5143" y="1479"/>
                  </a:lnTo>
                  <a:lnTo>
                    <a:pt x="5120" y="1434"/>
                  </a:lnTo>
                  <a:lnTo>
                    <a:pt x="5074" y="1400"/>
                  </a:lnTo>
                  <a:lnTo>
                    <a:pt x="5040" y="1377"/>
                  </a:lnTo>
                  <a:lnTo>
                    <a:pt x="4995" y="1354"/>
                  </a:lnTo>
                  <a:lnTo>
                    <a:pt x="4949" y="1354"/>
                  </a:lnTo>
                  <a:lnTo>
                    <a:pt x="4949" y="0"/>
                  </a:lnTo>
                  <a:lnTo>
                    <a:pt x="4904" y="0"/>
                  </a:lnTo>
                  <a:lnTo>
                    <a:pt x="4904" y="1354"/>
                  </a:lnTo>
                  <a:lnTo>
                    <a:pt x="4847" y="1354"/>
                  </a:lnTo>
                  <a:lnTo>
                    <a:pt x="4801" y="1377"/>
                  </a:lnTo>
                  <a:lnTo>
                    <a:pt x="4756" y="1400"/>
                  </a:lnTo>
                  <a:lnTo>
                    <a:pt x="4722" y="1434"/>
                  </a:lnTo>
                  <a:lnTo>
                    <a:pt x="4699" y="1468"/>
                  </a:lnTo>
                  <a:lnTo>
                    <a:pt x="4676" y="1513"/>
                  </a:lnTo>
                  <a:lnTo>
                    <a:pt x="4654" y="1559"/>
                  </a:lnTo>
                  <a:lnTo>
                    <a:pt x="4654" y="1616"/>
                  </a:lnTo>
                  <a:lnTo>
                    <a:pt x="4654" y="1661"/>
                  </a:lnTo>
                  <a:lnTo>
                    <a:pt x="4676" y="1718"/>
                  </a:lnTo>
                  <a:lnTo>
                    <a:pt x="2742" y="2821"/>
                  </a:lnTo>
                  <a:lnTo>
                    <a:pt x="2708" y="2776"/>
                  </a:lnTo>
                  <a:lnTo>
                    <a:pt x="2663" y="2753"/>
                  </a:lnTo>
                  <a:lnTo>
                    <a:pt x="2606" y="2730"/>
                  </a:lnTo>
                  <a:lnTo>
                    <a:pt x="2549" y="2719"/>
                  </a:lnTo>
                  <a:lnTo>
                    <a:pt x="2492" y="2730"/>
                  </a:lnTo>
                  <a:lnTo>
                    <a:pt x="2435" y="2753"/>
                  </a:lnTo>
                  <a:lnTo>
                    <a:pt x="2390" y="2776"/>
                  </a:lnTo>
                  <a:lnTo>
                    <a:pt x="2356" y="2821"/>
                  </a:lnTo>
                  <a:lnTo>
                    <a:pt x="342" y="1661"/>
                  </a:lnTo>
                  <a:lnTo>
                    <a:pt x="354" y="1616"/>
                  </a:lnTo>
                  <a:lnTo>
                    <a:pt x="342" y="1547"/>
                  </a:lnTo>
                  <a:lnTo>
                    <a:pt x="308" y="1502"/>
                  </a:lnTo>
                  <a:lnTo>
                    <a:pt x="263" y="1456"/>
                  </a:lnTo>
                  <a:lnTo>
                    <a:pt x="206" y="1445"/>
                  </a:lnTo>
                  <a:lnTo>
                    <a:pt x="206" y="0"/>
                  </a:lnTo>
                  <a:close/>
                </a:path>
              </a:pathLst>
            </a:custGeom>
            <a:solidFill>
              <a:srgbClr val="FFFFFF">
                <a:alpha val="111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" name="Google Shape;95;p6"/>
            <p:cNvSpPr/>
            <p:nvPr/>
          </p:nvSpPr>
          <p:spPr>
            <a:xfrm>
              <a:off x="0" y="0"/>
              <a:ext cx="2102615" cy="1626494"/>
            </a:xfrm>
            <a:custGeom>
              <a:avLst/>
              <a:gdLst/>
              <a:ahLst/>
              <a:cxnLst/>
              <a:rect l="l" t="t" r="r" b="b"/>
              <a:pathLst>
                <a:path w="20089" h="15540" extrusionOk="0">
                  <a:moveTo>
                    <a:pt x="5824" y="1741"/>
                  </a:moveTo>
                  <a:lnTo>
                    <a:pt x="7758" y="2856"/>
                  </a:lnTo>
                  <a:lnTo>
                    <a:pt x="7747" y="2912"/>
                  </a:lnTo>
                  <a:lnTo>
                    <a:pt x="7735" y="2958"/>
                  </a:lnTo>
                  <a:lnTo>
                    <a:pt x="7747" y="3015"/>
                  </a:lnTo>
                  <a:lnTo>
                    <a:pt x="7758" y="3060"/>
                  </a:lnTo>
                  <a:lnTo>
                    <a:pt x="7781" y="3094"/>
                  </a:lnTo>
                  <a:lnTo>
                    <a:pt x="7804" y="3129"/>
                  </a:lnTo>
                  <a:lnTo>
                    <a:pt x="7838" y="3163"/>
                  </a:lnTo>
                  <a:lnTo>
                    <a:pt x="7883" y="3185"/>
                  </a:lnTo>
                  <a:lnTo>
                    <a:pt x="7917" y="3197"/>
                  </a:lnTo>
                  <a:lnTo>
                    <a:pt x="7963" y="3208"/>
                  </a:lnTo>
                  <a:lnTo>
                    <a:pt x="7963" y="5495"/>
                  </a:lnTo>
                  <a:lnTo>
                    <a:pt x="7929" y="5506"/>
                  </a:lnTo>
                  <a:lnTo>
                    <a:pt x="7883" y="5517"/>
                  </a:lnTo>
                  <a:lnTo>
                    <a:pt x="7849" y="5540"/>
                  </a:lnTo>
                  <a:lnTo>
                    <a:pt x="7826" y="5574"/>
                  </a:lnTo>
                  <a:lnTo>
                    <a:pt x="7792" y="5597"/>
                  </a:lnTo>
                  <a:lnTo>
                    <a:pt x="7781" y="5643"/>
                  </a:lnTo>
                  <a:lnTo>
                    <a:pt x="7769" y="5677"/>
                  </a:lnTo>
                  <a:lnTo>
                    <a:pt x="7758" y="5722"/>
                  </a:lnTo>
                  <a:lnTo>
                    <a:pt x="7769" y="5756"/>
                  </a:lnTo>
                  <a:lnTo>
                    <a:pt x="7781" y="5802"/>
                  </a:lnTo>
                  <a:lnTo>
                    <a:pt x="5779" y="6951"/>
                  </a:lnTo>
                  <a:lnTo>
                    <a:pt x="5756" y="6917"/>
                  </a:lnTo>
                  <a:lnTo>
                    <a:pt x="5710" y="6882"/>
                  </a:lnTo>
                  <a:lnTo>
                    <a:pt x="5665" y="6871"/>
                  </a:lnTo>
                  <a:lnTo>
                    <a:pt x="5619" y="6860"/>
                  </a:lnTo>
                  <a:lnTo>
                    <a:pt x="5574" y="6871"/>
                  </a:lnTo>
                  <a:lnTo>
                    <a:pt x="5528" y="6882"/>
                  </a:lnTo>
                  <a:lnTo>
                    <a:pt x="5483" y="6917"/>
                  </a:lnTo>
                  <a:lnTo>
                    <a:pt x="5449" y="6951"/>
                  </a:lnTo>
                  <a:lnTo>
                    <a:pt x="3458" y="5790"/>
                  </a:lnTo>
                  <a:lnTo>
                    <a:pt x="3469" y="5756"/>
                  </a:lnTo>
                  <a:lnTo>
                    <a:pt x="3469" y="5722"/>
                  </a:lnTo>
                  <a:lnTo>
                    <a:pt x="3469" y="5677"/>
                  </a:lnTo>
                  <a:lnTo>
                    <a:pt x="3458" y="5643"/>
                  </a:lnTo>
                  <a:lnTo>
                    <a:pt x="3435" y="5608"/>
                  </a:lnTo>
                  <a:lnTo>
                    <a:pt x="3413" y="5574"/>
                  </a:lnTo>
                  <a:lnTo>
                    <a:pt x="3378" y="5552"/>
                  </a:lnTo>
                  <a:lnTo>
                    <a:pt x="3344" y="5529"/>
                  </a:lnTo>
                  <a:lnTo>
                    <a:pt x="3310" y="5506"/>
                  </a:lnTo>
                  <a:lnTo>
                    <a:pt x="3276" y="5506"/>
                  </a:lnTo>
                  <a:lnTo>
                    <a:pt x="3276" y="3163"/>
                  </a:lnTo>
                  <a:lnTo>
                    <a:pt x="3310" y="3163"/>
                  </a:lnTo>
                  <a:lnTo>
                    <a:pt x="3344" y="3151"/>
                  </a:lnTo>
                  <a:lnTo>
                    <a:pt x="3401" y="3106"/>
                  </a:lnTo>
                  <a:lnTo>
                    <a:pt x="3435" y="3038"/>
                  </a:lnTo>
                  <a:lnTo>
                    <a:pt x="3447" y="3003"/>
                  </a:lnTo>
                  <a:lnTo>
                    <a:pt x="3458" y="2958"/>
                  </a:lnTo>
                  <a:lnTo>
                    <a:pt x="3447" y="2924"/>
                  </a:lnTo>
                  <a:lnTo>
                    <a:pt x="3435" y="2878"/>
                  </a:lnTo>
                  <a:lnTo>
                    <a:pt x="5415" y="1741"/>
                  </a:lnTo>
                  <a:lnTo>
                    <a:pt x="5449" y="1786"/>
                  </a:lnTo>
                  <a:lnTo>
                    <a:pt x="5494" y="1820"/>
                  </a:lnTo>
                  <a:lnTo>
                    <a:pt x="5551" y="1843"/>
                  </a:lnTo>
                  <a:lnTo>
                    <a:pt x="5619" y="1855"/>
                  </a:lnTo>
                  <a:lnTo>
                    <a:pt x="5676" y="1843"/>
                  </a:lnTo>
                  <a:lnTo>
                    <a:pt x="5733" y="1820"/>
                  </a:lnTo>
                  <a:lnTo>
                    <a:pt x="5790" y="1786"/>
                  </a:lnTo>
                  <a:lnTo>
                    <a:pt x="5824" y="1741"/>
                  </a:lnTo>
                  <a:close/>
                  <a:moveTo>
                    <a:pt x="17677" y="5847"/>
                  </a:moveTo>
                  <a:lnTo>
                    <a:pt x="19611" y="6962"/>
                  </a:lnTo>
                  <a:lnTo>
                    <a:pt x="19588" y="7008"/>
                  </a:lnTo>
                  <a:lnTo>
                    <a:pt x="19588" y="7064"/>
                  </a:lnTo>
                  <a:lnTo>
                    <a:pt x="19588" y="7121"/>
                  </a:lnTo>
                  <a:lnTo>
                    <a:pt x="19600" y="7167"/>
                  </a:lnTo>
                  <a:lnTo>
                    <a:pt x="19623" y="7201"/>
                  </a:lnTo>
                  <a:lnTo>
                    <a:pt x="19657" y="7235"/>
                  </a:lnTo>
                  <a:lnTo>
                    <a:pt x="19691" y="7269"/>
                  </a:lnTo>
                  <a:lnTo>
                    <a:pt x="19725" y="7292"/>
                  </a:lnTo>
                  <a:lnTo>
                    <a:pt x="19770" y="7315"/>
                  </a:lnTo>
                  <a:lnTo>
                    <a:pt x="19816" y="7315"/>
                  </a:lnTo>
                  <a:lnTo>
                    <a:pt x="19816" y="9635"/>
                  </a:lnTo>
                  <a:lnTo>
                    <a:pt x="19748" y="9658"/>
                  </a:lnTo>
                  <a:lnTo>
                    <a:pt x="19691" y="9692"/>
                  </a:lnTo>
                  <a:lnTo>
                    <a:pt x="19657" y="9749"/>
                  </a:lnTo>
                  <a:lnTo>
                    <a:pt x="19645" y="9783"/>
                  </a:lnTo>
                  <a:lnTo>
                    <a:pt x="19645" y="9829"/>
                  </a:lnTo>
                  <a:lnTo>
                    <a:pt x="19657" y="9886"/>
                  </a:lnTo>
                  <a:lnTo>
                    <a:pt x="17689" y="11023"/>
                  </a:lnTo>
                  <a:lnTo>
                    <a:pt x="17643" y="10978"/>
                  </a:lnTo>
                  <a:lnTo>
                    <a:pt x="17598" y="10943"/>
                  </a:lnTo>
                  <a:lnTo>
                    <a:pt x="17529" y="10921"/>
                  </a:lnTo>
                  <a:lnTo>
                    <a:pt x="17473" y="10909"/>
                  </a:lnTo>
                  <a:lnTo>
                    <a:pt x="17404" y="10921"/>
                  </a:lnTo>
                  <a:lnTo>
                    <a:pt x="17347" y="10943"/>
                  </a:lnTo>
                  <a:lnTo>
                    <a:pt x="17291" y="10978"/>
                  </a:lnTo>
                  <a:lnTo>
                    <a:pt x="17256" y="11023"/>
                  </a:lnTo>
                  <a:lnTo>
                    <a:pt x="15334" y="9908"/>
                  </a:lnTo>
                  <a:lnTo>
                    <a:pt x="15345" y="9874"/>
                  </a:lnTo>
                  <a:lnTo>
                    <a:pt x="15345" y="9829"/>
                  </a:lnTo>
                  <a:lnTo>
                    <a:pt x="15345" y="9783"/>
                  </a:lnTo>
                  <a:lnTo>
                    <a:pt x="15323" y="9738"/>
                  </a:lnTo>
                  <a:lnTo>
                    <a:pt x="15311" y="9692"/>
                  </a:lnTo>
                  <a:lnTo>
                    <a:pt x="15277" y="9658"/>
                  </a:lnTo>
                  <a:lnTo>
                    <a:pt x="15243" y="9635"/>
                  </a:lnTo>
                  <a:lnTo>
                    <a:pt x="15209" y="9601"/>
                  </a:lnTo>
                  <a:lnTo>
                    <a:pt x="15175" y="9590"/>
                  </a:lnTo>
                  <a:lnTo>
                    <a:pt x="15129" y="9578"/>
                  </a:lnTo>
                  <a:lnTo>
                    <a:pt x="15129" y="7246"/>
                  </a:lnTo>
                  <a:lnTo>
                    <a:pt x="15186" y="7224"/>
                  </a:lnTo>
                  <a:lnTo>
                    <a:pt x="15232" y="7178"/>
                  </a:lnTo>
                  <a:lnTo>
                    <a:pt x="15266" y="7133"/>
                  </a:lnTo>
                  <a:lnTo>
                    <a:pt x="15277" y="7064"/>
                  </a:lnTo>
                  <a:lnTo>
                    <a:pt x="15266" y="7008"/>
                  </a:lnTo>
                  <a:lnTo>
                    <a:pt x="17256" y="5847"/>
                  </a:lnTo>
                  <a:lnTo>
                    <a:pt x="17302" y="5893"/>
                  </a:lnTo>
                  <a:lnTo>
                    <a:pt x="17347" y="5938"/>
                  </a:lnTo>
                  <a:lnTo>
                    <a:pt x="17404" y="5961"/>
                  </a:lnTo>
                  <a:lnTo>
                    <a:pt x="17529" y="5961"/>
                  </a:lnTo>
                  <a:lnTo>
                    <a:pt x="17586" y="5938"/>
                  </a:lnTo>
                  <a:lnTo>
                    <a:pt x="17643" y="5893"/>
                  </a:lnTo>
                  <a:lnTo>
                    <a:pt x="17677" y="5847"/>
                  </a:lnTo>
                  <a:close/>
                  <a:moveTo>
                    <a:pt x="8179" y="5836"/>
                  </a:moveTo>
                  <a:lnTo>
                    <a:pt x="10135" y="6962"/>
                  </a:lnTo>
                  <a:lnTo>
                    <a:pt x="10124" y="7019"/>
                  </a:lnTo>
                  <a:lnTo>
                    <a:pt x="10113" y="7064"/>
                  </a:lnTo>
                  <a:lnTo>
                    <a:pt x="10113" y="7110"/>
                  </a:lnTo>
                  <a:lnTo>
                    <a:pt x="10135" y="7155"/>
                  </a:lnTo>
                  <a:lnTo>
                    <a:pt x="10147" y="7201"/>
                  </a:lnTo>
                  <a:lnTo>
                    <a:pt x="10181" y="7235"/>
                  </a:lnTo>
                  <a:lnTo>
                    <a:pt x="10215" y="7258"/>
                  </a:lnTo>
                  <a:lnTo>
                    <a:pt x="10249" y="7292"/>
                  </a:lnTo>
                  <a:lnTo>
                    <a:pt x="10295" y="7303"/>
                  </a:lnTo>
                  <a:lnTo>
                    <a:pt x="10340" y="7315"/>
                  </a:lnTo>
                  <a:lnTo>
                    <a:pt x="10340" y="9567"/>
                  </a:lnTo>
                  <a:lnTo>
                    <a:pt x="10295" y="9578"/>
                  </a:lnTo>
                  <a:lnTo>
                    <a:pt x="10249" y="9601"/>
                  </a:lnTo>
                  <a:lnTo>
                    <a:pt x="10204" y="9624"/>
                  </a:lnTo>
                  <a:lnTo>
                    <a:pt x="10170" y="9647"/>
                  </a:lnTo>
                  <a:lnTo>
                    <a:pt x="10147" y="9692"/>
                  </a:lnTo>
                  <a:lnTo>
                    <a:pt x="10124" y="9726"/>
                  </a:lnTo>
                  <a:lnTo>
                    <a:pt x="10113" y="9772"/>
                  </a:lnTo>
                  <a:lnTo>
                    <a:pt x="10101" y="9829"/>
                  </a:lnTo>
                  <a:lnTo>
                    <a:pt x="10113" y="9874"/>
                  </a:lnTo>
                  <a:lnTo>
                    <a:pt x="10124" y="9920"/>
                  </a:lnTo>
                  <a:lnTo>
                    <a:pt x="8156" y="11057"/>
                  </a:lnTo>
                  <a:lnTo>
                    <a:pt x="8122" y="11023"/>
                  </a:lnTo>
                  <a:lnTo>
                    <a:pt x="8077" y="10989"/>
                  </a:lnTo>
                  <a:lnTo>
                    <a:pt x="8042" y="10978"/>
                  </a:lnTo>
                  <a:lnTo>
                    <a:pt x="7986" y="10966"/>
                  </a:lnTo>
                  <a:lnTo>
                    <a:pt x="7940" y="10978"/>
                  </a:lnTo>
                  <a:lnTo>
                    <a:pt x="7895" y="10989"/>
                  </a:lnTo>
                  <a:lnTo>
                    <a:pt x="7860" y="11023"/>
                  </a:lnTo>
                  <a:lnTo>
                    <a:pt x="7826" y="11057"/>
                  </a:lnTo>
                  <a:lnTo>
                    <a:pt x="5813" y="9897"/>
                  </a:lnTo>
                  <a:lnTo>
                    <a:pt x="5824" y="9829"/>
                  </a:lnTo>
                  <a:lnTo>
                    <a:pt x="5824" y="9783"/>
                  </a:lnTo>
                  <a:lnTo>
                    <a:pt x="5813" y="9749"/>
                  </a:lnTo>
                  <a:lnTo>
                    <a:pt x="5767" y="9692"/>
                  </a:lnTo>
                  <a:lnTo>
                    <a:pt x="5710" y="9647"/>
                  </a:lnTo>
                  <a:lnTo>
                    <a:pt x="5676" y="9635"/>
                  </a:lnTo>
                  <a:lnTo>
                    <a:pt x="5642" y="9624"/>
                  </a:lnTo>
                  <a:lnTo>
                    <a:pt x="5642" y="7269"/>
                  </a:lnTo>
                  <a:lnTo>
                    <a:pt x="5676" y="7258"/>
                  </a:lnTo>
                  <a:lnTo>
                    <a:pt x="5710" y="7246"/>
                  </a:lnTo>
                  <a:lnTo>
                    <a:pt x="5767" y="7201"/>
                  </a:lnTo>
                  <a:lnTo>
                    <a:pt x="5813" y="7144"/>
                  </a:lnTo>
                  <a:lnTo>
                    <a:pt x="5824" y="7110"/>
                  </a:lnTo>
                  <a:lnTo>
                    <a:pt x="5824" y="7064"/>
                  </a:lnTo>
                  <a:lnTo>
                    <a:pt x="5824" y="7030"/>
                  </a:lnTo>
                  <a:lnTo>
                    <a:pt x="5801" y="6985"/>
                  </a:lnTo>
                  <a:lnTo>
                    <a:pt x="7792" y="5836"/>
                  </a:lnTo>
                  <a:lnTo>
                    <a:pt x="7826" y="5881"/>
                  </a:lnTo>
                  <a:lnTo>
                    <a:pt x="7872" y="5916"/>
                  </a:lnTo>
                  <a:lnTo>
                    <a:pt x="7929" y="5938"/>
                  </a:lnTo>
                  <a:lnTo>
                    <a:pt x="7986" y="5950"/>
                  </a:lnTo>
                  <a:lnTo>
                    <a:pt x="8042" y="5938"/>
                  </a:lnTo>
                  <a:lnTo>
                    <a:pt x="8099" y="5916"/>
                  </a:lnTo>
                  <a:lnTo>
                    <a:pt x="8145" y="5881"/>
                  </a:lnTo>
                  <a:lnTo>
                    <a:pt x="8179" y="5836"/>
                  </a:lnTo>
                  <a:close/>
                  <a:moveTo>
                    <a:pt x="12911" y="5836"/>
                  </a:moveTo>
                  <a:lnTo>
                    <a:pt x="14936" y="6996"/>
                  </a:lnTo>
                  <a:lnTo>
                    <a:pt x="14925" y="7030"/>
                  </a:lnTo>
                  <a:lnTo>
                    <a:pt x="14925" y="7064"/>
                  </a:lnTo>
                  <a:lnTo>
                    <a:pt x="14936" y="7133"/>
                  </a:lnTo>
                  <a:lnTo>
                    <a:pt x="14970" y="7190"/>
                  </a:lnTo>
                  <a:lnTo>
                    <a:pt x="15016" y="7224"/>
                  </a:lnTo>
                  <a:lnTo>
                    <a:pt x="15084" y="7246"/>
                  </a:lnTo>
                  <a:lnTo>
                    <a:pt x="15084" y="9578"/>
                  </a:lnTo>
                  <a:lnTo>
                    <a:pt x="15038" y="9590"/>
                  </a:lnTo>
                  <a:lnTo>
                    <a:pt x="14993" y="9601"/>
                  </a:lnTo>
                  <a:lnTo>
                    <a:pt x="14947" y="9624"/>
                  </a:lnTo>
                  <a:lnTo>
                    <a:pt x="14913" y="9658"/>
                  </a:lnTo>
                  <a:lnTo>
                    <a:pt x="14890" y="9692"/>
                  </a:lnTo>
                  <a:lnTo>
                    <a:pt x="14868" y="9738"/>
                  </a:lnTo>
                  <a:lnTo>
                    <a:pt x="14856" y="9783"/>
                  </a:lnTo>
                  <a:lnTo>
                    <a:pt x="14856" y="9829"/>
                  </a:lnTo>
                  <a:lnTo>
                    <a:pt x="14856" y="9874"/>
                  </a:lnTo>
                  <a:lnTo>
                    <a:pt x="14868" y="9920"/>
                  </a:lnTo>
                  <a:lnTo>
                    <a:pt x="12888" y="11057"/>
                  </a:lnTo>
                  <a:lnTo>
                    <a:pt x="12854" y="11023"/>
                  </a:lnTo>
                  <a:lnTo>
                    <a:pt x="12820" y="11000"/>
                  </a:lnTo>
                  <a:lnTo>
                    <a:pt x="12775" y="10989"/>
                  </a:lnTo>
                  <a:lnTo>
                    <a:pt x="12729" y="10978"/>
                  </a:lnTo>
                  <a:lnTo>
                    <a:pt x="12684" y="10989"/>
                  </a:lnTo>
                  <a:lnTo>
                    <a:pt x="12638" y="11000"/>
                  </a:lnTo>
                  <a:lnTo>
                    <a:pt x="12604" y="11023"/>
                  </a:lnTo>
                  <a:lnTo>
                    <a:pt x="12570" y="11057"/>
                  </a:lnTo>
                  <a:lnTo>
                    <a:pt x="10602" y="9920"/>
                  </a:lnTo>
                  <a:lnTo>
                    <a:pt x="10613" y="9874"/>
                  </a:lnTo>
                  <a:lnTo>
                    <a:pt x="10613" y="9829"/>
                  </a:lnTo>
                  <a:lnTo>
                    <a:pt x="10613" y="9772"/>
                  </a:lnTo>
                  <a:lnTo>
                    <a:pt x="10590" y="9726"/>
                  </a:lnTo>
                  <a:lnTo>
                    <a:pt x="10579" y="9692"/>
                  </a:lnTo>
                  <a:lnTo>
                    <a:pt x="10545" y="9658"/>
                  </a:lnTo>
                  <a:lnTo>
                    <a:pt x="10511" y="9624"/>
                  </a:lnTo>
                  <a:lnTo>
                    <a:pt x="10477" y="9601"/>
                  </a:lnTo>
                  <a:lnTo>
                    <a:pt x="10431" y="9578"/>
                  </a:lnTo>
                  <a:lnTo>
                    <a:pt x="10386" y="9567"/>
                  </a:lnTo>
                  <a:lnTo>
                    <a:pt x="10386" y="7315"/>
                  </a:lnTo>
                  <a:lnTo>
                    <a:pt x="10431" y="7303"/>
                  </a:lnTo>
                  <a:lnTo>
                    <a:pt x="10465" y="7281"/>
                  </a:lnTo>
                  <a:lnTo>
                    <a:pt x="10511" y="7258"/>
                  </a:lnTo>
                  <a:lnTo>
                    <a:pt x="10545" y="7235"/>
                  </a:lnTo>
                  <a:lnTo>
                    <a:pt x="10568" y="7201"/>
                  </a:lnTo>
                  <a:lnTo>
                    <a:pt x="10590" y="7155"/>
                  </a:lnTo>
                  <a:lnTo>
                    <a:pt x="10602" y="7110"/>
                  </a:lnTo>
                  <a:lnTo>
                    <a:pt x="10602" y="7064"/>
                  </a:lnTo>
                  <a:lnTo>
                    <a:pt x="10602" y="7019"/>
                  </a:lnTo>
                  <a:lnTo>
                    <a:pt x="10579" y="6973"/>
                  </a:lnTo>
                  <a:lnTo>
                    <a:pt x="12547" y="5836"/>
                  </a:lnTo>
                  <a:lnTo>
                    <a:pt x="12581" y="5881"/>
                  </a:lnTo>
                  <a:lnTo>
                    <a:pt x="12627" y="5904"/>
                  </a:lnTo>
                  <a:lnTo>
                    <a:pt x="12672" y="5927"/>
                  </a:lnTo>
                  <a:lnTo>
                    <a:pt x="12729" y="5938"/>
                  </a:lnTo>
                  <a:lnTo>
                    <a:pt x="12786" y="5927"/>
                  </a:lnTo>
                  <a:lnTo>
                    <a:pt x="12831" y="5904"/>
                  </a:lnTo>
                  <a:lnTo>
                    <a:pt x="12877" y="5870"/>
                  </a:lnTo>
                  <a:lnTo>
                    <a:pt x="12911" y="5836"/>
                  </a:lnTo>
                  <a:close/>
                  <a:moveTo>
                    <a:pt x="10579" y="9954"/>
                  </a:moveTo>
                  <a:lnTo>
                    <a:pt x="12547" y="11103"/>
                  </a:lnTo>
                  <a:lnTo>
                    <a:pt x="12536" y="11137"/>
                  </a:lnTo>
                  <a:lnTo>
                    <a:pt x="12536" y="11171"/>
                  </a:lnTo>
                  <a:lnTo>
                    <a:pt x="12536" y="11205"/>
                  </a:lnTo>
                  <a:lnTo>
                    <a:pt x="12547" y="11239"/>
                  </a:lnTo>
                  <a:lnTo>
                    <a:pt x="12581" y="11308"/>
                  </a:lnTo>
                  <a:lnTo>
                    <a:pt x="12638" y="11342"/>
                  </a:lnTo>
                  <a:lnTo>
                    <a:pt x="12706" y="11364"/>
                  </a:lnTo>
                  <a:lnTo>
                    <a:pt x="12706" y="13696"/>
                  </a:lnTo>
                  <a:lnTo>
                    <a:pt x="12661" y="13708"/>
                  </a:lnTo>
                  <a:lnTo>
                    <a:pt x="12627" y="13719"/>
                  </a:lnTo>
                  <a:lnTo>
                    <a:pt x="12581" y="13742"/>
                  </a:lnTo>
                  <a:lnTo>
                    <a:pt x="12558" y="13765"/>
                  </a:lnTo>
                  <a:lnTo>
                    <a:pt x="12524" y="13799"/>
                  </a:lnTo>
                  <a:lnTo>
                    <a:pt x="12502" y="13844"/>
                  </a:lnTo>
                  <a:lnTo>
                    <a:pt x="12490" y="13890"/>
                  </a:lnTo>
                  <a:lnTo>
                    <a:pt x="12490" y="13935"/>
                  </a:lnTo>
                  <a:lnTo>
                    <a:pt x="12490" y="13981"/>
                  </a:lnTo>
                  <a:lnTo>
                    <a:pt x="12502" y="14015"/>
                  </a:lnTo>
                  <a:lnTo>
                    <a:pt x="10579" y="15130"/>
                  </a:lnTo>
                  <a:lnTo>
                    <a:pt x="10534" y="15084"/>
                  </a:lnTo>
                  <a:lnTo>
                    <a:pt x="10488" y="15039"/>
                  </a:lnTo>
                  <a:lnTo>
                    <a:pt x="10420" y="15016"/>
                  </a:lnTo>
                  <a:lnTo>
                    <a:pt x="10295" y="15016"/>
                  </a:lnTo>
                  <a:lnTo>
                    <a:pt x="10238" y="15039"/>
                  </a:lnTo>
                  <a:lnTo>
                    <a:pt x="10181" y="15084"/>
                  </a:lnTo>
                  <a:lnTo>
                    <a:pt x="10135" y="15130"/>
                  </a:lnTo>
                  <a:lnTo>
                    <a:pt x="8236" y="14026"/>
                  </a:lnTo>
                  <a:lnTo>
                    <a:pt x="8247" y="13981"/>
                  </a:lnTo>
                  <a:lnTo>
                    <a:pt x="8259" y="13935"/>
                  </a:lnTo>
                  <a:lnTo>
                    <a:pt x="8247" y="13878"/>
                  </a:lnTo>
                  <a:lnTo>
                    <a:pt x="8236" y="13833"/>
                  </a:lnTo>
                  <a:lnTo>
                    <a:pt x="8213" y="13787"/>
                  </a:lnTo>
                  <a:lnTo>
                    <a:pt x="8179" y="13753"/>
                  </a:lnTo>
                  <a:lnTo>
                    <a:pt x="8145" y="13719"/>
                  </a:lnTo>
                  <a:lnTo>
                    <a:pt x="8111" y="13696"/>
                  </a:lnTo>
                  <a:lnTo>
                    <a:pt x="8065" y="13674"/>
                  </a:lnTo>
                  <a:lnTo>
                    <a:pt x="8008" y="13662"/>
                  </a:lnTo>
                  <a:lnTo>
                    <a:pt x="8008" y="11376"/>
                  </a:lnTo>
                  <a:lnTo>
                    <a:pt x="8088" y="11353"/>
                  </a:lnTo>
                  <a:lnTo>
                    <a:pt x="8145" y="11308"/>
                  </a:lnTo>
                  <a:lnTo>
                    <a:pt x="8179" y="11251"/>
                  </a:lnTo>
                  <a:lnTo>
                    <a:pt x="8190" y="11217"/>
                  </a:lnTo>
                  <a:lnTo>
                    <a:pt x="8190" y="11171"/>
                  </a:lnTo>
                  <a:lnTo>
                    <a:pt x="8190" y="11137"/>
                  </a:lnTo>
                  <a:lnTo>
                    <a:pt x="8179" y="11091"/>
                  </a:lnTo>
                  <a:lnTo>
                    <a:pt x="10147" y="9965"/>
                  </a:lnTo>
                  <a:lnTo>
                    <a:pt x="10181" y="10011"/>
                  </a:lnTo>
                  <a:lnTo>
                    <a:pt x="10238" y="10045"/>
                  </a:lnTo>
                  <a:lnTo>
                    <a:pt x="10295" y="10068"/>
                  </a:lnTo>
                  <a:lnTo>
                    <a:pt x="10363" y="10079"/>
                  </a:lnTo>
                  <a:lnTo>
                    <a:pt x="10420" y="10068"/>
                  </a:lnTo>
                  <a:lnTo>
                    <a:pt x="10488" y="10045"/>
                  </a:lnTo>
                  <a:lnTo>
                    <a:pt x="10534" y="10011"/>
                  </a:lnTo>
                  <a:lnTo>
                    <a:pt x="10579" y="9954"/>
                  </a:lnTo>
                  <a:close/>
                  <a:moveTo>
                    <a:pt x="853" y="0"/>
                  </a:moveTo>
                  <a:lnTo>
                    <a:pt x="853" y="1434"/>
                  </a:lnTo>
                  <a:lnTo>
                    <a:pt x="796" y="1456"/>
                  </a:lnTo>
                  <a:lnTo>
                    <a:pt x="739" y="1491"/>
                  </a:lnTo>
                  <a:lnTo>
                    <a:pt x="705" y="1547"/>
                  </a:lnTo>
                  <a:lnTo>
                    <a:pt x="694" y="1616"/>
                  </a:lnTo>
                  <a:lnTo>
                    <a:pt x="705" y="1673"/>
                  </a:lnTo>
                  <a:lnTo>
                    <a:pt x="0" y="2071"/>
                  </a:lnTo>
                  <a:lnTo>
                    <a:pt x="0" y="2128"/>
                  </a:lnTo>
                  <a:lnTo>
                    <a:pt x="728" y="1707"/>
                  </a:lnTo>
                  <a:lnTo>
                    <a:pt x="751" y="1741"/>
                  </a:lnTo>
                  <a:lnTo>
                    <a:pt x="785" y="1775"/>
                  </a:lnTo>
                  <a:lnTo>
                    <a:pt x="830" y="1786"/>
                  </a:lnTo>
                  <a:lnTo>
                    <a:pt x="876" y="1798"/>
                  </a:lnTo>
                  <a:lnTo>
                    <a:pt x="921" y="1786"/>
                  </a:lnTo>
                  <a:lnTo>
                    <a:pt x="967" y="1775"/>
                  </a:lnTo>
                  <a:lnTo>
                    <a:pt x="1001" y="1741"/>
                  </a:lnTo>
                  <a:lnTo>
                    <a:pt x="1035" y="1707"/>
                  </a:lnTo>
                  <a:lnTo>
                    <a:pt x="3060" y="2878"/>
                  </a:lnTo>
                  <a:lnTo>
                    <a:pt x="3049" y="2924"/>
                  </a:lnTo>
                  <a:lnTo>
                    <a:pt x="3037" y="2958"/>
                  </a:lnTo>
                  <a:lnTo>
                    <a:pt x="3049" y="3003"/>
                  </a:lnTo>
                  <a:lnTo>
                    <a:pt x="3060" y="3038"/>
                  </a:lnTo>
                  <a:lnTo>
                    <a:pt x="3094" y="3106"/>
                  </a:lnTo>
                  <a:lnTo>
                    <a:pt x="3151" y="3151"/>
                  </a:lnTo>
                  <a:lnTo>
                    <a:pt x="3185" y="3163"/>
                  </a:lnTo>
                  <a:lnTo>
                    <a:pt x="3231" y="3163"/>
                  </a:lnTo>
                  <a:lnTo>
                    <a:pt x="3231" y="5506"/>
                  </a:lnTo>
                  <a:lnTo>
                    <a:pt x="3185" y="5506"/>
                  </a:lnTo>
                  <a:lnTo>
                    <a:pt x="3151" y="5529"/>
                  </a:lnTo>
                  <a:lnTo>
                    <a:pt x="3117" y="5540"/>
                  </a:lnTo>
                  <a:lnTo>
                    <a:pt x="3083" y="5574"/>
                  </a:lnTo>
                  <a:lnTo>
                    <a:pt x="3060" y="5608"/>
                  </a:lnTo>
                  <a:lnTo>
                    <a:pt x="3037" y="5643"/>
                  </a:lnTo>
                  <a:lnTo>
                    <a:pt x="3026" y="5677"/>
                  </a:lnTo>
                  <a:lnTo>
                    <a:pt x="3026" y="5722"/>
                  </a:lnTo>
                  <a:lnTo>
                    <a:pt x="3026" y="5756"/>
                  </a:lnTo>
                  <a:lnTo>
                    <a:pt x="3037" y="5790"/>
                  </a:lnTo>
                  <a:lnTo>
                    <a:pt x="1081" y="6928"/>
                  </a:lnTo>
                  <a:lnTo>
                    <a:pt x="1035" y="6882"/>
                  </a:lnTo>
                  <a:lnTo>
                    <a:pt x="990" y="6860"/>
                  </a:lnTo>
                  <a:lnTo>
                    <a:pt x="933" y="6837"/>
                  </a:lnTo>
                  <a:lnTo>
                    <a:pt x="876" y="6826"/>
                  </a:lnTo>
                  <a:lnTo>
                    <a:pt x="819" y="6837"/>
                  </a:lnTo>
                  <a:lnTo>
                    <a:pt x="762" y="6860"/>
                  </a:lnTo>
                  <a:lnTo>
                    <a:pt x="717" y="6882"/>
                  </a:lnTo>
                  <a:lnTo>
                    <a:pt x="683" y="6928"/>
                  </a:lnTo>
                  <a:lnTo>
                    <a:pt x="0" y="6541"/>
                  </a:lnTo>
                  <a:lnTo>
                    <a:pt x="0" y="6587"/>
                  </a:lnTo>
                  <a:lnTo>
                    <a:pt x="660" y="6973"/>
                  </a:lnTo>
                  <a:lnTo>
                    <a:pt x="648" y="7019"/>
                  </a:lnTo>
                  <a:lnTo>
                    <a:pt x="637" y="7064"/>
                  </a:lnTo>
                  <a:lnTo>
                    <a:pt x="637" y="7121"/>
                  </a:lnTo>
                  <a:lnTo>
                    <a:pt x="660" y="7167"/>
                  </a:lnTo>
                  <a:lnTo>
                    <a:pt x="683" y="7201"/>
                  </a:lnTo>
                  <a:lnTo>
                    <a:pt x="705" y="7235"/>
                  </a:lnTo>
                  <a:lnTo>
                    <a:pt x="739" y="7269"/>
                  </a:lnTo>
                  <a:lnTo>
                    <a:pt x="785" y="7292"/>
                  </a:lnTo>
                  <a:lnTo>
                    <a:pt x="830" y="7303"/>
                  </a:lnTo>
                  <a:lnTo>
                    <a:pt x="921" y="7303"/>
                  </a:lnTo>
                  <a:lnTo>
                    <a:pt x="967" y="7292"/>
                  </a:lnTo>
                  <a:lnTo>
                    <a:pt x="1012" y="7269"/>
                  </a:lnTo>
                  <a:lnTo>
                    <a:pt x="1047" y="7235"/>
                  </a:lnTo>
                  <a:lnTo>
                    <a:pt x="1081" y="7201"/>
                  </a:lnTo>
                  <a:lnTo>
                    <a:pt x="1103" y="7167"/>
                  </a:lnTo>
                  <a:lnTo>
                    <a:pt x="1115" y="7121"/>
                  </a:lnTo>
                  <a:lnTo>
                    <a:pt x="1115" y="7064"/>
                  </a:lnTo>
                  <a:lnTo>
                    <a:pt x="1115" y="7019"/>
                  </a:lnTo>
                  <a:lnTo>
                    <a:pt x="1103" y="6973"/>
                  </a:lnTo>
                  <a:lnTo>
                    <a:pt x="3060" y="5836"/>
                  </a:lnTo>
                  <a:lnTo>
                    <a:pt x="3094" y="5881"/>
                  </a:lnTo>
                  <a:lnTo>
                    <a:pt x="3140" y="5916"/>
                  </a:lnTo>
                  <a:lnTo>
                    <a:pt x="3185" y="5938"/>
                  </a:lnTo>
                  <a:lnTo>
                    <a:pt x="3310" y="5938"/>
                  </a:lnTo>
                  <a:lnTo>
                    <a:pt x="3356" y="5916"/>
                  </a:lnTo>
                  <a:lnTo>
                    <a:pt x="3401" y="5881"/>
                  </a:lnTo>
                  <a:lnTo>
                    <a:pt x="3435" y="5836"/>
                  </a:lnTo>
                  <a:lnTo>
                    <a:pt x="5426" y="6985"/>
                  </a:lnTo>
                  <a:lnTo>
                    <a:pt x="5415" y="7030"/>
                  </a:lnTo>
                  <a:lnTo>
                    <a:pt x="5415" y="7064"/>
                  </a:lnTo>
                  <a:lnTo>
                    <a:pt x="5415" y="7110"/>
                  </a:lnTo>
                  <a:lnTo>
                    <a:pt x="5426" y="7144"/>
                  </a:lnTo>
                  <a:lnTo>
                    <a:pt x="5472" y="7201"/>
                  </a:lnTo>
                  <a:lnTo>
                    <a:pt x="5528" y="7246"/>
                  </a:lnTo>
                  <a:lnTo>
                    <a:pt x="5563" y="7258"/>
                  </a:lnTo>
                  <a:lnTo>
                    <a:pt x="5597" y="7269"/>
                  </a:lnTo>
                  <a:lnTo>
                    <a:pt x="5597" y="9624"/>
                  </a:lnTo>
                  <a:lnTo>
                    <a:pt x="5563" y="9624"/>
                  </a:lnTo>
                  <a:lnTo>
                    <a:pt x="5528" y="9647"/>
                  </a:lnTo>
                  <a:lnTo>
                    <a:pt x="5460" y="9692"/>
                  </a:lnTo>
                  <a:lnTo>
                    <a:pt x="5426" y="9749"/>
                  </a:lnTo>
                  <a:lnTo>
                    <a:pt x="5415" y="9783"/>
                  </a:lnTo>
                  <a:lnTo>
                    <a:pt x="5415" y="9829"/>
                  </a:lnTo>
                  <a:lnTo>
                    <a:pt x="5415" y="9863"/>
                  </a:lnTo>
                  <a:lnTo>
                    <a:pt x="5426" y="9908"/>
                  </a:lnTo>
                  <a:lnTo>
                    <a:pt x="5449" y="9942"/>
                  </a:lnTo>
                  <a:lnTo>
                    <a:pt x="5472" y="9965"/>
                  </a:lnTo>
                  <a:lnTo>
                    <a:pt x="5506" y="9999"/>
                  </a:lnTo>
                  <a:lnTo>
                    <a:pt x="5540" y="10011"/>
                  </a:lnTo>
                  <a:lnTo>
                    <a:pt x="5574" y="10022"/>
                  </a:lnTo>
                  <a:lnTo>
                    <a:pt x="5619" y="10033"/>
                  </a:lnTo>
                  <a:lnTo>
                    <a:pt x="5676" y="10022"/>
                  </a:lnTo>
                  <a:lnTo>
                    <a:pt x="5722" y="9999"/>
                  </a:lnTo>
                  <a:lnTo>
                    <a:pt x="5756" y="9977"/>
                  </a:lnTo>
                  <a:lnTo>
                    <a:pt x="5790" y="9931"/>
                  </a:lnTo>
                  <a:lnTo>
                    <a:pt x="7804" y="11091"/>
                  </a:lnTo>
                  <a:lnTo>
                    <a:pt x="7792" y="11137"/>
                  </a:lnTo>
                  <a:lnTo>
                    <a:pt x="7781" y="11171"/>
                  </a:lnTo>
                  <a:lnTo>
                    <a:pt x="7792" y="11217"/>
                  </a:lnTo>
                  <a:lnTo>
                    <a:pt x="7804" y="11251"/>
                  </a:lnTo>
                  <a:lnTo>
                    <a:pt x="7838" y="11308"/>
                  </a:lnTo>
                  <a:lnTo>
                    <a:pt x="7895" y="11353"/>
                  </a:lnTo>
                  <a:lnTo>
                    <a:pt x="7929" y="11364"/>
                  </a:lnTo>
                  <a:lnTo>
                    <a:pt x="7963" y="11376"/>
                  </a:lnTo>
                  <a:lnTo>
                    <a:pt x="7963" y="13662"/>
                  </a:lnTo>
                  <a:lnTo>
                    <a:pt x="7917" y="13674"/>
                  </a:lnTo>
                  <a:lnTo>
                    <a:pt x="7872" y="13696"/>
                  </a:lnTo>
                  <a:lnTo>
                    <a:pt x="7826" y="13719"/>
                  </a:lnTo>
                  <a:lnTo>
                    <a:pt x="7792" y="13753"/>
                  </a:lnTo>
                  <a:lnTo>
                    <a:pt x="7758" y="13787"/>
                  </a:lnTo>
                  <a:lnTo>
                    <a:pt x="7747" y="13833"/>
                  </a:lnTo>
                  <a:lnTo>
                    <a:pt x="7724" y="13878"/>
                  </a:lnTo>
                  <a:lnTo>
                    <a:pt x="7724" y="13935"/>
                  </a:lnTo>
                  <a:lnTo>
                    <a:pt x="7724" y="13981"/>
                  </a:lnTo>
                  <a:lnTo>
                    <a:pt x="7747" y="14038"/>
                  </a:lnTo>
                  <a:lnTo>
                    <a:pt x="7769" y="14083"/>
                  </a:lnTo>
                  <a:lnTo>
                    <a:pt x="7804" y="14117"/>
                  </a:lnTo>
                  <a:lnTo>
                    <a:pt x="7838" y="14151"/>
                  </a:lnTo>
                  <a:lnTo>
                    <a:pt x="7883" y="14174"/>
                  </a:lnTo>
                  <a:lnTo>
                    <a:pt x="7940" y="14197"/>
                  </a:lnTo>
                  <a:lnTo>
                    <a:pt x="7986" y="14197"/>
                  </a:lnTo>
                  <a:lnTo>
                    <a:pt x="8054" y="14185"/>
                  </a:lnTo>
                  <a:lnTo>
                    <a:pt x="8122" y="14163"/>
                  </a:lnTo>
                  <a:lnTo>
                    <a:pt x="8179" y="14117"/>
                  </a:lnTo>
                  <a:lnTo>
                    <a:pt x="8213" y="14072"/>
                  </a:lnTo>
                  <a:lnTo>
                    <a:pt x="10113" y="15164"/>
                  </a:lnTo>
                  <a:lnTo>
                    <a:pt x="10101" y="15221"/>
                  </a:lnTo>
                  <a:lnTo>
                    <a:pt x="10090" y="15278"/>
                  </a:lnTo>
                  <a:lnTo>
                    <a:pt x="10101" y="15334"/>
                  </a:lnTo>
                  <a:lnTo>
                    <a:pt x="10113" y="15380"/>
                  </a:lnTo>
                  <a:lnTo>
                    <a:pt x="10135" y="15425"/>
                  </a:lnTo>
                  <a:lnTo>
                    <a:pt x="10170" y="15471"/>
                  </a:lnTo>
                  <a:lnTo>
                    <a:pt x="10215" y="15494"/>
                  </a:lnTo>
                  <a:lnTo>
                    <a:pt x="10249" y="15528"/>
                  </a:lnTo>
                  <a:lnTo>
                    <a:pt x="10306" y="15539"/>
                  </a:lnTo>
                  <a:lnTo>
                    <a:pt x="10408" y="15539"/>
                  </a:lnTo>
                  <a:lnTo>
                    <a:pt x="10465" y="15528"/>
                  </a:lnTo>
                  <a:lnTo>
                    <a:pt x="10511" y="15494"/>
                  </a:lnTo>
                  <a:lnTo>
                    <a:pt x="10545" y="15471"/>
                  </a:lnTo>
                  <a:lnTo>
                    <a:pt x="10579" y="15425"/>
                  </a:lnTo>
                  <a:lnTo>
                    <a:pt x="10602" y="15380"/>
                  </a:lnTo>
                  <a:lnTo>
                    <a:pt x="10625" y="15334"/>
                  </a:lnTo>
                  <a:lnTo>
                    <a:pt x="10625" y="15278"/>
                  </a:lnTo>
                  <a:lnTo>
                    <a:pt x="10613" y="15221"/>
                  </a:lnTo>
                  <a:lnTo>
                    <a:pt x="10602" y="15164"/>
                  </a:lnTo>
                  <a:lnTo>
                    <a:pt x="12524" y="14060"/>
                  </a:lnTo>
                  <a:lnTo>
                    <a:pt x="12558" y="14106"/>
                  </a:lnTo>
                  <a:lnTo>
                    <a:pt x="12615" y="14140"/>
                  </a:lnTo>
                  <a:lnTo>
                    <a:pt x="12672" y="14163"/>
                  </a:lnTo>
                  <a:lnTo>
                    <a:pt x="12729" y="14174"/>
                  </a:lnTo>
                  <a:lnTo>
                    <a:pt x="12775" y="14163"/>
                  </a:lnTo>
                  <a:lnTo>
                    <a:pt x="12820" y="14151"/>
                  </a:lnTo>
                  <a:lnTo>
                    <a:pt x="12866" y="14129"/>
                  </a:lnTo>
                  <a:lnTo>
                    <a:pt x="12900" y="14106"/>
                  </a:lnTo>
                  <a:lnTo>
                    <a:pt x="12922" y="14060"/>
                  </a:lnTo>
                  <a:lnTo>
                    <a:pt x="12945" y="14026"/>
                  </a:lnTo>
                  <a:lnTo>
                    <a:pt x="12968" y="13981"/>
                  </a:lnTo>
                  <a:lnTo>
                    <a:pt x="12968" y="13935"/>
                  </a:lnTo>
                  <a:lnTo>
                    <a:pt x="12968" y="13890"/>
                  </a:lnTo>
                  <a:lnTo>
                    <a:pt x="12945" y="13844"/>
                  </a:lnTo>
                  <a:lnTo>
                    <a:pt x="12934" y="13810"/>
                  </a:lnTo>
                  <a:lnTo>
                    <a:pt x="12911" y="13776"/>
                  </a:lnTo>
                  <a:lnTo>
                    <a:pt x="12877" y="13742"/>
                  </a:lnTo>
                  <a:lnTo>
                    <a:pt x="12843" y="13719"/>
                  </a:lnTo>
                  <a:lnTo>
                    <a:pt x="12797" y="13708"/>
                  </a:lnTo>
                  <a:lnTo>
                    <a:pt x="12752" y="13696"/>
                  </a:lnTo>
                  <a:lnTo>
                    <a:pt x="12752" y="11364"/>
                  </a:lnTo>
                  <a:lnTo>
                    <a:pt x="12820" y="11342"/>
                  </a:lnTo>
                  <a:lnTo>
                    <a:pt x="12877" y="11296"/>
                  </a:lnTo>
                  <a:lnTo>
                    <a:pt x="12911" y="11239"/>
                  </a:lnTo>
                  <a:lnTo>
                    <a:pt x="12922" y="11171"/>
                  </a:lnTo>
                  <a:lnTo>
                    <a:pt x="12922" y="11137"/>
                  </a:lnTo>
                  <a:lnTo>
                    <a:pt x="12911" y="11103"/>
                  </a:lnTo>
                  <a:lnTo>
                    <a:pt x="14890" y="9954"/>
                  </a:lnTo>
                  <a:lnTo>
                    <a:pt x="14925" y="9999"/>
                  </a:lnTo>
                  <a:lnTo>
                    <a:pt x="14981" y="10045"/>
                  </a:lnTo>
                  <a:lnTo>
                    <a:pt x="15038" y="10068"/>
                  </a:lnTo>
                  <a:lnTo>
                    <a:pt x="15163" y="10068"/>
                  </a:lnTo>
                  <a:lnTo>
                    <a:pt x="15220" y="10033"/>
                  </a:lnTo>
                  <a:lnTo>
                    <a:pt x="15266" y="9999"/>
                  </a:lnTo>
                  <a:lnTo>
                    <a:pt x="15311" y="9954"/>
                  </a:lnTo>
                  <a:lnTo>
                    <a:pt x="17234" y="11057"/>
                  </a:lnTo>
                  <a:lnTo>
                    <a:pt x="17211" y="11114"/>
                  </a:lnTo>
                  <a:lnTo>
                    <a:pt x="17200" y="11171"/>
                  </a:lnTo>
                  <a:lnTo>
                    <a:pt x="17211" y="11228"/>
                  </a:lnTo>
                  <a:lnTo>
                    <a:pt x="17222" y="11273"/>
                  </a:lnTo>
                  <a:lnTo>
                    <a:pt x="17245" y="11319"/>
                  </a:lnTo>
                  <a:lnTo>
                    <a:pt x="17279" y="11364"/>
                  </a:lnTo>
                  <a:lnTo>
                    <a:pt x="17325" y="11399"/>
                  </a:lnTo>
                  <a:lnTo>
                    <a:pt x="17370" y="11421"/>
                  </a:lnTo>
                  <a:lnTo>
                    <a:pt x="17416" y="11433"/>
                  </a:lnTo>
                  <a:lnTo>
                    <a:pt x="17473" y="11444"/>
                  </a:lnTo>
                  <a:lnTo>
                    <a:pt x="17518" y="11433"/>
                  </a:lnTo>
                  <a:lnTo>
                    <a:pt x="17575" y="11421"/>
                  </a:lnTo>
                  <a:lnTo>
                    <a:pt x="17620" y="11399"/>
                  </a:lnTo>
                  <a:lnTo>
                    <a:pt x="17655" y="11364"/>
                  </a:lnTo>
                  <a:lnTo>
                    <a:pt x="17689" y="11319"/>
                  </a:lnTo>
                  <a:lnTo>
                    <a:pt x="17711" y="11273"/>
                  </a:lnTo>
                  <a:lnTo>
                    <a:pt x="17723" y="11228"/>
                  </a:lnTo>
                  <a:lnTo>
                    <a:pt x="17734" y="11171"/>
                  </a:lnTo>
                  <a:lnTo>
                    <a:pt x="17723" y="11114"/>
                  </a:lnTo>
                  <a:lnTo>
                    <a:pt x="17711" y="11069"/>
                  </a:lnTo>
                  <a:lnTo>
                    <a:pt x="19679" y="9931"/>
                  </a:lnTo>
                  <a:lnTo>
                    <a:pt x="19702" y="9965"/>
                  </a:lnTo>
                  <a:lnTo>
                    <a:pt x="19748" y="9999"/>
                  </a:lnTo>
                  <a:lnTo>
                    <a:pt x="19793" y="10011"/>
                  </a:lnTo>
                  <a:lnTo>
                    <a:pt x="19839" y="10022"/>
                  </a:lnTo>
                  <a:lnTo>
                    <a:pt x="19873" y="10011"/>
                  </a:lnTo>
                  <a:lnTo>
                    <a:pt x="19918" y="9999"/>
                  </a:lnTo>
                  <a:lnTo>
                    <a:pt x="19941" y="9988"/>
                  </a:lnTo>
                  <a:lnTo>
                    <a:pt x="19975" y="9965"/>
                  </a:lnTo>
                  <a:lnTo>
                    <a:pt x="19998" y="9931"/>
                  </a:lnTo>
                  <a:lnTo>
                    <a:pt x="20021" y="9897"/>
                  </a:lnTo>
                  <a:lnTo>
                    <a:pt x="20032" y="9863"/>
                  </a:lnTo>
                  <a:lnTo>
                    <a:pt x="20032" y="9829"/>
                  </a:lnTo>
                  <a:lnTo>
                    <a:pt x="20021" y="9760"/>
                  </a:lnTo>
                  <a:lnTo>
                    <a:pt x="19987" y="9704"/>
                  </a:lnTo>
                  <a:lnTo>
                    <a:pt x="19930" y="9658"/>
                  </a:lnTo>
                  <a:lnTo>
                    <a:pt x="19861" y="9635"/>
                  </a:lnTo>
                  <a:lnTo>
                    <a:pt x="19861" y="7315"/>
                  </a:lnTo>
                  <a:lnTo>
                    <a:pt x="19907" y="7303"/>
                  </a:lnTo>
                  <a:lnTo>
                    <a:pt x="19952" y="7292"/>
                  </a:lnTo>
                  <a:lnTo>
                    <a:pt x="19987" y="7269"/>
                  </a:lnTo>
                  <a:lnTo>
                    <a:pt x="20021" y="7235"/>
                  </a:lnTo>
                  <a:lnTo>
                    <a:pt x="20055" y="7201"/>
                  </a:lnTo>
                  <a:lnTo>
                    <a:pt x="20078" y="7155"/>
                  </a:lnTo>
                  <a:lnTo>
                    <a:pt x="20089" y="7110"/>
                  </a:lnTo>
                  <a:lnTo>
                    <a:pt x="20089" y="7064"/>
                  </a:lnTo>
                  <a:lnTo>
                    <a:pt x="20089" y="7019"/>
                  </a:lnTo>
                  <a:lnTo>
                    <a:pt x="20066" y="6973"/>
                  </a:lnTo>
                  <a:lnTo>
                    <a:pt x="20043" y="6928"/>
                  </a:lnTo>
                  <a:lnTo>
                    <a:pt x="20021" y="6894"/>
                  </a:lnTo>
                  <a:lnTo>
                    <a:pt x="19975" y="6860"/>
                  </a:lnTo>
                  <a:lnTo>
                    <a:pt x="19941" y="6837"/>
                  </a:lnTo>
                  <a:lnTo>
                    <a:pt x="19884" y="6826"/>
                  </a:lnTo>
                  <a:lnTo>
                    <a:pt x="19839" y="6814"/>
                  </a:lnTo>
                  <a:lnTo>
                    <a:pt x="19782" y="6826"/>
                  </a:lnTo>
                  <a:lnTo>
                    <a:pt x="19725" y="6848"/>
                  </a:lnTo>
                  <a:lnTo>
                    <a:pt x="19668" y="6882"/>
                  </a:lnTo>
                  <a:lnTo>
                    <a:pt x="19634" y="6928"/>
                  </a:lnTo>
                  <a:lnTo>
                    <a:pt x="17700" y="5802"/>
                  </a:lnTo>
                  <a:lnTo>
                    <a:pt x="17711" y="5768"/>
                  </a:lnTo>
                  <a:lnTo>
                    <a:pt x="17711" y="5722"/>
                  </a:lnTo>
                  <a:lnTo>
                    <a:pt x="17711" y="5677"/>
                  </a:lnTo>
                  <a:lnTo>
                    <a:pt x="17689" y="5631"/>
                  </a:lnTo>
                  <a:lnTo>
                    <a:pt x="17666" y="5586"/>
                  </a:lnTo>
                  <a:lnTo>
                    <a:pt x="17643" y="5552"/>
                  </a:lnTo>
                  <a:lnTo>
                    <a:pt x="17609" y="5517"/>
                  </a:lnTo>
                  <a:lnTo>
                    <a:pt x="17564" y="5495"/>
                  </a:lnTo>
                  <a:lnTo>
                    <a:pt x="17518" y="5483"/>
                  </a:lnTo>
                  <a:lnTo>
                    <a:pt x="17473" y="5472"/>
                  </a:lnTo>
                  <a:lnTo>
                    <a:pt x="17416" y="5483"/>
                  </a:lnTo>
                  <a:lnTo>
                    <a:pt x="17370" y="5495"/>
                  </a:lnTo>
                  <a:lnTo>
                    <a:pt x="17336" y="5517"/>
                  </a:lnTo>
                  <a:lnTo>
                    <a:pt x="17291" y="5552"/>
                  </a:lnTo>
                  <a:lnTo>
                    <a:pt x="17268" y="5586"/>
                  </a:lnTo>
                  <a:lnTo>
                    <a:pt x="17245" y="5631"/>
                  </a:lnTo>
                  <a:lnTo>
                    <a:pt x="17234" y="5677"/>
                  </a:lnTo>
                  <a:lnTo>
                    <a:pt x="17222" y="5722"/>
                  </a:lnTo>
                  <a:lnTo>
                    <a:pt x="17234" y="5768"/>
                  </a:lnTo>
                  <a:lnTo>
                    <a:pt x="17245" y="5813"/>
                  </a:lnTo>
                  <a:lnTo>
                    <a:pt x="15243" y="6962"/>
                  </a:lnTo>
                  <a:lnTo>
                    <a:pt x="15209" y="6928"/>
                  </a:lnTo>
                  <a:lnTo>
                    <a:pt x="15175" y="6905"/>
                  </a:lnTo>
                  <a:lnTo>
                    <a:pt x="15141" y="6894"/>
                  </a:lnTo>
                  <a:lnTo>
                    <a:pt x="15061" y="6894"/>
                  </a:lnTo>
                  <a:lnTo>
                    <a:pt x="15016" y="6905"/>
                  </a:lnTo>
                  <a:lnTo>
                    <a:pt x="14981" y="6928"/>
                  </a:lnTo>
                  <a:lnTo>
                    <a:pt x="14959" y="6962"/>
                  </a:lnTo>
                  <a:lnTo>
                    <a:pt x="12934" y="5790"/>
                  </a:lnTo>
                  <a:lnTo>
                    <a:pt x="12945" y="5722"/>
                  </a:lnTo>
                  <a:lnTo>
                    <a:pt x="12945" y="5677"/>
                  </a:lnTo>
                  <a:lnTo>
                    <a:pt x="12922" y="5631"/>
                  </a:lnTo>
                  <a:lnTo>
                    <a:pt x="12911" y="5597"/>
                  </a:lnTo>
                  <a:lnTo>
                    <a:pt x="12877" y="5563"/>
                  </a:lnTo>
                  <a:lnTo>
                    <a:pt x="12854" y="5540"/>
                  </a:lnTo>
                  <a:lnTo>
                    <a:pt x="12809" y="5517"/>
                  </a:lnTo>
                  <a:lnTo>
                    <a:pt x="12775" y="5506"/>
                  </a:lnTo>
                  <a:lnTo>
                    <a:pt x="12684" y="5506"/>
                  </a:lnTo>
                  <a:lnTo>
                    <a:pt x="12649" y="5517"/>
                  </a:lnTo>
                  <a:lnTo>
                    <a:pt x="12604" y="5540"/>
                  </a:lnTo>
                  <a:lnTo>
                    <a:pt x="12570" y="5563"/>
                  </a:lnTo>
                  <a:lnTo>
                    <a:pt x="12547" y="5597"/>
                  </a:lnTo>
                  <a:lnTo>
                    <a:pt x="12524" y="5631"/>
                  </a:lnTo>
                  <a:lnTo>
                    <a:pt x="12513" y="5677"/>
                  </a:lnTo>
                  <a:lnTo>
                    <a:pt x="12513" y="5722"/>
                  </a:lnTo>
                  <a:lnTo>
                    <a:pt x="12513" y="5756"/>
                  </a:lnTo>
                  <a:lnTo>
                    <a:pt x="12524" y="5790"/>
                  </a:lnTo>
                  <a:lnTo>
                    <a:pt x="10556" y="6928"/>
                  </a:lnTo>
                  <a:lnTo>
                    <a:pt x="10522" y="6882"/>
                  </a:lnTo>
                  <a:lnTo>
                    <a:pt x="10477" y="6848"/>
                  </a:lnTo>
                  <a:lnTo>
                    <a:pt x="10420" y="6826"/>
                  </a:lnTo>
                  <a:lnTo>
                    <a:pt x="10295" y="6826"/>
                  </a:lnTo>
                  <a:lnTo>
                    <a:pt x="10249" y="6848"/>
                  </a:lnTo>
                  <a:lnTo>
                    <a:pt x="10192" y="6882"/>
                  </a:lnTo>
                  <a:lnTo>
                    <a:pt x="10158" y="6928"/>
                  </a:lnTo>
                  <a:lnTo>
                    <a:pt x="8202" y="5802"/>
                  </a:lnTo>
                  <a:lnTo>
                    <a:pt x="8213" y="5756"/>
                  </a:lnTo>
                  <a:lnTo>
                    <a:pt x="8213" y="5722"/>
                  </a:lnTo>
                  <a:lnTo>
                    <a:pt x="8213" y="5677"/>
                  </a:lnTo>
                  <a:lnTo>
                    <a:pt x="8202" y="5643"/>
                  </a:lnTo>
                  <a:lnTo>
                    <a:pt x="8179" y="5597"/>
                  </a:lnTo>
                  <a:lnTo>
                    <a:pt x="8156" y="5574"/>
                  </a:lnTo>
                  <a:lnTo>
                    <a:pt x="8122" y="5540"/>
                  </a:lnTo>
                  <a:lnTo>
                    <a:pt x="8088" y="5517"/>
                  </a:lnTo>
                  <a:lnTo>
                    <a:pt x="8054" y="5506"/>
                  </a:lnTo>
                  <a:lnTo>
                    <a:pt x="8008" y="5495"/>
                  </a:lnTo>
                  <a:lnTo>
                    <a:pt x="8008" y="3208"/>
                  </a:lnTo>
                  <a:lnTo>
                    <a:pt x="8054" y="3197"/>
                  </a:lnTo>
                  <a:lnTo>
                    <a:pt x="8099" y="3185"/>
                  </a:lnTo>
                  <a:lnTo>
                    <a:pt x="8133" y="3163"/>
                  </a:lnTo>
                  <a:lnTo>
                    <a:pt x="8168" y="3129"/>
                  </a:lnTo>
                  <a:lnTo>
                    <a:pt x="8202" y="3094"/>
                  </a:lnTo>
                  <a:lnTo>
                    <a:pt x="8224" y="3060"/>
                  </a:lnTo>
                  <a:lnTo>
                    <a:pt x="8236" y="3015"/>
                  </a:lnTo>
                  <a:lnTo>
                    <a:pt x="8236" y="2958"/>
                  </a:lnTo>
                  <a:lnTo>
                    <a:pt x="8236" y="2912"/>
                  </a:lnTo>
                  <a:lnTo>
                    <a:pt x="8213" y="2867"/>
                  </a:lnTo>
                  <a:lnTo>
                    <a:pt x="8190" y="2821"/>
                  </a:lnTo>
                  <a:lnTo>
                    <a:pt x="8168" y="2787"/>
                  </a:lnTo>
                  <a:lnTo>
                    <a:pt x="8122" y="2753"/>
                  </a:lnTo>
                  <a:lnTo>
                    <a:pt x="8088" y="2730"/>
                  </a:lnTo>
                  <a:lnTo>
                    <a:pt x="8042" y="2719"/>
                  </a:lnTo>
                  <a:lnTo>
                    <a:pt x="7929" y="2719"/>
                  </a:lnTo>
                  <a:lnTo>
                    <a:pt x="7872" y="2742"/>
                  </a:lnTo>
                  <a:lnTo>
                    <a:pt x="7826" y="2776"/>
                  </a:lnTo>
                  <a:lnTo>
                    <a:pt x="7781" y="2821"/>
                  </a:lnTo>
                  <a:lnTo>
                    <a:pt x="5847" y="1695"/>
                  </a:lnTo>
                  <a:lnTo>
                    <a:pt x="5858" y="1661"/>
                  </a:lnTo>
                  <a:lnTo>
                    <a:pt x="5858" y="1616"/>
                  </a:lnTo>
                  <a:lnTo>
                    <a:pt x="5858" y="1570"/>
                  </a:lnTo>
                  <a:lnTo>
                    <a:pt x="5836" y="1525"/>
                  </a:lnTo>
                  <a:lnTo>
                    <a:pt x="5824" y="1491"/>
                  </a:lnTo>
                  <a:lnTo>
                    <a:pt x="5790" y="1456"/>
                  </a:lnTo>
                  <a:lnTo>
                    <a:pt x="5767" y="1422"/>
                  </a:lnTo>
                  <a:lnTo>
                    <a:pt x="5722" y="1400"/>
                  </a:lnTo>
                  <a:lnTo>
                    <a:pt x="5688" y="1388"/>
                  </a:lnTo>
                  <a:lnTo>
                    <a:pt x="5642" y="1377"/>
                  </a:lnTo>
                  <a:lnTo>
                    <a:pt x="5642" y="0"/>
                  </a:lnTo>
                  <a:lnTo>
                    <a:pt x="5597" y="0"/>
                  </a:lnTo>
                  <a:lnTo>
                    <a:pt x="5597" y="1377"/>
                  </a:lnTo>
                  <a:lnTo>
                    <a:pt x="5551" y="1388"/>
                  </a:lnTo>
                  <a:lnTo>
                    <a:pt x="5517" y="1400"/>
                  </a:lnTo>
                  <a:lnTo>
                    <a:pt x="5472" y="1422"/>
                  </a:lnTo>
                  <a:lnTo>
                    <a:pt x="5437" y="1456"/>
                  </a:lnTo>
                  <a:lnTo>
                    <a:pt x="5415" y="1491"/>
                  </a:lnTo>
                  <a:lnTo>
                    <a:pt x="5392" y="1525"/>
                  </a:lnTo>
                  <a:lnTo>
                    <a:pt x="5381" y="1570"/>
                  </a:lnTo>
                  <a:lnTo>
                    <a:pt x="5381" y="1616"/>
                  </a:lnTo>
                  <a:lnTo>
                    <a:pt x="5381" y="1661"/>
                  </a:lnTo>
                  <a:lnTo>
                    <a:pt x="5392" y="1695"/>
                  </a:lnTo>
                  <a:lnTo>
                    <a:pt x="3413" y="2844"/>
                  </a:lnTo>
                  <a:lnTo>
                    <a:pt x="3378" y="2810"/>
                  </a:lnTo>
                  <a:lnTo>
                    <a:pt x="3344" y="2776"/>
                  </a:lnTo>
                  <a:lnTo>
                    <a:pt x="3299" y="2765"/>
                  </a:lnTo>
                  <a:lnTo>
                    <a:pt x="3253" y="2753"/>
                  </a:lnTo>
                  <a:lnTo>
                    <a:pt x="3196" y="2765"/>
                  </a:lnTo>
                  <a:lnTo>
                    <a:pt x="3151" y="2776"/>
                  </a:lnTo>
                  <a:lnTo>
                    <a:pt x="3117" y="2810"/>
                  </a:lnTo>
                  <a:lnTo>
                    <a:pt x="3083" y="2844"/>
                  </a:lnTo>
                  <a:lnTo>
                    <a:pt x="1047" y="1673"/>
                  </a:lnTo>
                  <a:lnTo>
                    <a:pt x="1058" y="1616"/>
                  </a:lnTo>
                  <a:lnTo>
                    <a:pt x="1047" y="1547"/>
                  </a:lnTo>
                  <a:lnTo>
                    <a:pt x="1012" y="1491"/>
                  </a:lnTo>
                  <a:lnTo>
                    <a:pt x="967" y="1456"/>
                  </a:lnTo>
                  <a:lnTo>
                    <a:pt x="899" y="1434"/>
                  </a:lnTo>
                  <a:lnTo>
                    <a:pt x="899" y="0"/>
                  </a:lnTo>
                  <a:close/>
                </a:path>
              </a:pathLst>
            </a:custGeom>
            <a:solidFill>
              <a:srgbClr val="FFFFFF">
                <a:alpha val="111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" name="Google Shape;96;p6"/>
            <p:cNvSpPr/>
            <p:nvPr/>
          </p:nvSpPr>
          <p:spPr>
            <a:xfrm>
              <a:off x="0" y="1440624"/>
              <a:ext cx="1108507" cy="1470543"/>
            </a:xfrm>
            <a:custGeom>
              <a:avLst/>
              <a:gdLst/>
              <a:ahLst/>
              <a:cxnLst/>
              <a:rect l="l" t="t" r="r" b="b"/>
              <a:pathLst>
                <a:path w="10591" h="14050" extrusionOk="0">
                  <a:moveTo>
                    <a:pt x="3390" y="262"/>
                  </a:moveTo>
                  <a:lnTo>
                    <a:pt x="5381" y="1400"/>
                  </a:lnTo>
                  <a:lnTo>
                    <a:pt x="5358" y="1457"/>
                  </a:lnTo>
                  <a:lnTo>
                    <a:pt x="5358" y="1514"/>
                  </a:lnTo>
                  <a:lnTo>
                    <a:pt x="5358" y="1559"/>
                  </a:lnTo>
                  <a:lnTo>
                    <a:pt x="5369" y="1616"/>
                  </a:lnTo>
                  <a:lnTo>
                    <a:pt x="5392" y="1650"/>
                  </a:lnTo>
                  <a:lnTo>
                    <a:pt x="5426" y="1696"/>
                  </a:lnTo>
                  <a:lnTo>
                    <a:pt x="5460" y="1730"/>
                  </a:lnTo>
                  <a:lnTo>
                    <a:pt x="5506" y="1752"/>
                  </a:lnTo>
                  <a:lnTo>
                    <a:pt x="5551" y="1764"/>
                  </a:lnTo>
                  <a:lnTo>
                    <a:pt x="5597" y="1775"/>
                  </a:lnTo>
                  <a:lnTo>
                    <a:pt x="5597" y="4016"/>
                  </a:lnTo>
                  <a:lnTo>
                    <a:pt x="5551" y="4027"/>
                  </a:lnTo>
                  <a:lnTo>
                    <a:pt x="5506" y="4039"/>
                  </a:lnTo>
                  <a:lnTo>
                    <a:pt x="5460" y="4062"/>
                  </a:lnTo>
                  <a:lnTo>
                    <a:pt x="5426" y="4096"/>
                  </a:lnTo>
                  <a:lnTo>
                    <a:pt x="5403" y="4130"/>
                  </a:lnTo>
                  <a:lnTo>
                    <a:pt x="5381" y="4175"/>
                  </a:lnTo>
                  <a:lnTo>
                    <a:pt x="5369" y="4221"/>
                  </a:lnTo>
                  <a:lnTo>
                    <a:pt x="5358" y="4266"/>
                  </a:lnTo>
                  <a:lnTo>
                    <a:pt x="5369" y="4323"/>
                  </a:lnTo>
                  <a:lnTo>
                    <a:pt x="5381" y="4369"/>
                  </a:lnTo>
                  <a:lnTo>
                    <a:pt x="3458" y="5472"/>
                  </a:lnTo>
                  <a:lnTo>
                    <a:pt x="3413" y="5427"/>
                  </a:lnTo>
                  <a:lnTo>
                    <a:pt x="3367" y="5393"/>
                  </a:lnTo>
                  <a:lnTo>
                    <a:pt x="3310" y="5370"/>
                  </a:lnTo>
                  <a:lnTo>
                    <a:pt x="3185" y="5370"/>
                  </a:lnTo>
                  <a:lnTo>
                    <a:pt x="3128" y="5393"/>
                  </a:lnTo>
                  <a:lnTo>
                    <a:pt x="3083" y="5427"/>
                  </a:lnTo>
                  <a:lnTo>
                    <a:pt x="3037" y="5472"/>
                  </a:lnTo>
                  <a:lnTo>
                    <a:pt x="1115" y="4357"/>
                  </a:lnTo>
                  <a:lnTo>
                    <a:pt x="1126" y="4323"/>
                  </a:lnTo>
                  <a:lnTo>
                    <a:pt x="1126" y="4266"/>
                  </a:lnTo>
                  <a:lnTo>
                    <a:pt x="1126" y="4221"/>
                  </a:lnTo>
                  <a:lnTo>
                    <a:pt x="1115" y="4175"/>
                  </a:lnTo>
                  <a:lnTo>
                    <a:pt x="1092" y="4141"/>
                  </a:lnTo>
                  <a:lnTo>
                    <a:pt x="1058" y="4107"/>
                  </a:lnTo>
                  <a:lnTo>
                    <a:pt x="1024" y="4073"/>
                  </a:lnTo>
                  <a:lnTo>
                    <a:pt x="990" y="4050"/>
                  </a:lnTo>
                  <a:lnTo>
                    <a:pt x="944" y="4027"/>
                  </a:lnTo>
                  <a:lnTo>
                    <a:pt x="899" y="4027"/>
                  </a:lnTo>
                  <a:lnTo>
                    <a:pt x="899" y="1741"/>
                  </a:lnTo>
                  <a:lnTo>
                    <a:pt x="944" y="1730"/>
                  </a:lnTo>
                  <a:lnTo>
                    <a:pt x="978" y="1718"/>
                  </a:lnTo>
                  <a:lnTo>
                    <a:pt x="1012" y="1696"/>
                  </a:lnTo>
                  <a:lnTo>
                    <a:pt x="1047" y="1673"/>
                  </a:lnTo>
                  <a:lnTo>
                    <a:pt x="1069" y="1639"/>
                  </a:lnTo>
                  <a:lnTo>
                    <a:pt x="1092" y="1593"/>
                  </a:lnTo>
                  <a:lnTo>
                    <a:pt x="1103" y="1559"/>
                  </a:lnTo>
                  <a:lnTo>
                    <a:pt x="1103" y="1514"/>
                  </a:lnTo>
                  <a:lnTo>
                    <a:pt x="1103" y="1468"/>
                  </a:lnTo>
                  <a:lnTo>
                    <a:pt x="1092" y="1423"/>
                  </a:lnTo>
                  <a:lnTo>
                    <a:pt x="3105" y="262"/>
                  </a:lnTo>
                  <a:lnTo>
                    <a:pt x="3128" y="296"/>
                  </a:lnTo>
                  <a:lnTo>
                    <a:pt x="3162" y="319"/>
                  </a:lnTo>
                  <a:lnTo>
                    <a:pt x="3208" y="330"/>
                  </a:lnTo>
                  <a:lnTo>
                    <a:pt x="3253" y="342"/>
                  </a:lnTo>
                  <a:lnTo>
                    <a:pt x="3287" y="330"/>
                  </a:lnTo>
                  <a:lnTo>
                    <a:pt x="3333" y="319"/>
                  </a:lnTo>
                  <a:lnTo>
                    <a:pt x="3367" y="296"/>
                  </a:lnTo>
                  <a:lnTo>
                    <a:pt x="3390" y="262"/>
                  </a:lnTo>
                  <a:close/>
                  <a:moveTo>
                    <a:pt x="3447" y="8498"/>
                  </a:moveTo>
                  <a:lnTo>
                    <a:pt x="5437" y="9658"/>
                  </a:lnTo>
                  <a:lnTo>
                    <a:pt x="5426" y="9692"/>
                  </a:lnTo>
                  <a:lnTo>
                    <a:pt x="5426" y="9727"/>
                  </a:lnTo>
                  <a:lnTo>
                    <a:pt x="5437" y="9795"/>
                  </a:lnTo>
                  <a:lnTo>
                    <a:pt x="5472" y="9852"/>
                  </a:lnTo>
                  <a:lnTo>
                    <a:pt x="5528" y="9897"/>
                  </a:lnTo>
                  <a:lnTo>
                    <a:pt x="5597" y="9909"/>
                  </a:lnTo>
                  <a:lnTo>
                    <a:pt x="5597" y="12240"/>
                  </a:lnTo>
                  <a:lnTo>
                    <a:pt x="5551" y="12252"/>
                  </a:lnTo>
                  <a:lnTo>
                    <a:pt x="5506" y="12263"/>
                  </a:lnTo>
                  <a:lnTo>
                    <a:pt x="5472" y="12286"/>
                  </a:lnTo>
                  <a:lnTo>
                    <a:pt x="5437" y="12320"/>
                  </a:lnTo>
                  <a:lnTo>
                    <a:pt x="5415" y="12354"/>
                  </a:lnTo>
                  <a:lnTo>
                    <a:pt x="5392" y="12388"/>
                  </a:lnTo>
                  <a:lnTo>
                    <a:pt x="5381" y="12434"/>
                  </a:lnTo>
                  <a:lnTo>
                    <a:pt x="5381" y="12479"/>
                  </a:lnTo>
                  <a:lnTo>
                    <a:pt x="5381" y="12525"/>
                  </a:lnTo>
                  <a:lnTo>
                    <a:pt x="5392" y="12570"/>
                  </a:lnTo>
                  <a:lnTo>
                    <a:pt x="3424" y="13708"/>
                  </a:lnTo>
                  <a:lnTo>
                    <a:pt x="3390" y="13662"/>
                  </a:lnTo>
                  <a:lnTo>
                    <a:pt x="3356" y="13640"/>
                  </a:lnTo>
                  <a:lnTo>
                    <a:pt x="3299" y="13617"/>
                  </a:lnTo>
                  <a:lnTo>
                    <a:pt x="3253" y="13606"/>
                  </a:lnTo>
                  <a:lnTo>
                    <a:pt x="3196" y="13617"/>
                  </a:lnTo>
                  <a:lnTo>
                    <a:pt x="3151" y="13640"/>
                  </a:lnTo>
                  <a:lnTo>
                    <a:pt x="3105" y="13662"/>
                  </a:lnTo>
                  <a:lnTo>
                    <a:pt x="3071" y="13708"/>
                  </a:lnTo>
                  <a:lnTo>
                    <a:pt x="1058" y="12548"/>
                  </a:lnTo>
                  <a:lnTo>
                    <a:pt x="1069" y="12479"/>
                  </a:lnTo>
                  <a:lnTo>
                    <a:pt x="1069" y="12445"/>
                  </a:lnTo>
                  <a:lnTo>
                    <a:pt x="1058" y="12411"/>
                  </a:lnTo>
                  <a:lnTo>
                    <a:pt x="1024" y="12354"/>
                  </a:lnTo>
                  <a:lnTo>
                    <a:pt x="967" y="12309"/>
                  </a:lnTo>
                  <a:lnTo>
                    <a:pt x="899" y="12286"/>
                  </a:lnTo>
                  <a:lnTo>
                    <a:pt x="899" y="9977"/>
                  </a:lnTo>
                  <a:lnTo>
                    <a:pt x="944" y="9965"/>
                  </a:lnTo>
                  <a:lnTo>
                    <a:pt x="990" y="9943"/>
                  </a:lnTo>
                  <a:lnTo>
                    <a:pt x="1024" y="9920"/>
                  </a:lnTo>
                  <a:lnTo>
                    <a:pt x="1058" y="9897"/>
                  </a:lnTo>
                  <a:lnTo>
                    <a:pt x="1092" y="9863"/>
                  </a:lnTo>
                  <a:lnTo>
                    <a:pt x="1115" y="9818"/>
                  </a:lnTo>
                  <a:lnTo>
                    <a:pt x="1126" y="9772"/>
                  </a:lnTo>
                  <a:lnTo>
                    <a:pt x="1126" y="9727"/>
                  </a:lnTo>
                  <a:lnTo>
                    <a:pt x="1126" y="9670"/>
                  </a:lnTo>
                  <a:lnTo>
                    <a:pt x="1103" y="9624"/>
                  </a:lnTo>
                  <a:lnTo>
                    <a:pt x="3049" y="8498"/>
                  </a:lnTo>
                  <a:lnTo>
                    <a:pt x="3083" y="8543"/>
                  </a:lnTo>
                  <a:lnTo>
                    <a:pt x="3128" y="8589"/>
                  </a:lnTo>
                  <a:lnTo>
                    <a:pt x="3185" y="8612"/>
                  </a:lnTo>
                  <a:lnTo>
                    <a:pt x="3253" y="8612"/>
                  </a:lnTo>
                  <a:lnTo>
                    <a:pt x="3310" y="8600"/>
                  </a:lnTo>
                  <a:lnTo>
                    <a:pt x="3367" y="8589"/>
                  </a:lnTo>
                  <a:lnTo>
                    <a:pt x="3413" y="8543"/>
                  </a:lnTo>
                  <a:lnTo>
                    <a:pt x="3447" y="8498"/>
                  </a:lnTo>
                  <a:close/>
                  <a:moveTo>
                    <a:pt x="8202" y="8509"/>
                  </a:moveTo>
                  <a:lnTo>
                    <a:pt x="10158" y="9636"/>
                  </a:lnTo>
                  <a:lnTo>
                    <a:pt x="10147" y="9681"/>
                  </a:lnTo>
                  <a:lnTo>
                    <a:pt x="10147" y="9727"/>
                  </a:lnTo>
                  <a:lnTo>
                    <a:pt x="10147" y="9761"/>
                  </a:lnTo>
                  <a:lnTo>
                    <a:pt x="10158" y="9806"/>
                  </a:lnTo>
                  <a:lnTo>
                    <a:pt x="10170" y="9840"/>
                  </a:lnTo>
                  <a:lnTo>
                    <a:pt x="10204" y="9874"/>
                  </a:lnTo>
                  <a:lnTo>
                    <a:pt x="10226" y="9897"/>
                  </a:lnTo>
                  <a:lnTo>
                    <a:pt x="10261" y="9920"/>
                  </a:lnTo>
                  <a:lnTo>
                    <a:pt x="10295" y="9931"/>
                  </a:lnTo>
                  <a:lnTo>
                    <a:pt x="10340" y="9943"/>
                  </a:lnTo>
                  <a:lnTo>
                    <a:pt x="10340" y="12252"/>
                  </a:lnTo>
                  <a:lnTo>
                    <a:pt x="10295" y="12263"/>
                  </a:lnTo>
                  <a:lnTo>
                    <a:pt x="10261" y="12275"/>
                  </a:lnTo>
                  <a:lnTo>
                    <a:pt x="10226" y="12297"/>
                  </a:lnTo>
                  <a:lnTo>
                    <a:pt x="10192" y="12331"/>
                  </a:lnTo>
                  <a:lnTo>
                    <a:pt x="10170" y="12366"/>
                  </a:lnTo>
                  <a:lnTo>
                    <a:pt x="10147" y="12400"/>
                  </a:lnTo>
                  <a:lnTo>
                    <a:pt x="10135" y="12434"/>
                  </a:lnTo>
                  <a:lnTo>
                    <a:pt x="10135" y="12479"/>
                  </a:lnTo>
                  <a:lnTo>
                    <a:pt x="10135" y="12525"/>
                  </a:lnTo>
                  <a:lnTo>
                    <a:pt x="10147" y="12559"/>
                  </a:lnTo>
                  <a:lnTo>
                    <a:pt x="8145" y="13719"/>
                  </a:lnTo>
                  <a:lnTo>
                    <a:pt x="8111" y="13685"/>
                  </a:lnTo>
                  <a:lnTo>
                    <a:pt x="8077" y="13662"/>
                  </a:lnTo>
                  <a:lnTo>
                    <a:pt x="8031" y="13651"/>
                  </a:lnTo>
                  <a:lnTo>
                    <a:pt x="7986" y="13640"/>
                  </a:lnTo>
                  <a:lnTo>
                    <a:pt x="7940" y="13651"/>
                  </a:lnTo>
                  <a:lnTo>
                    <a:pt x="7906" y="13662"/>
                  </a:lnTo>
                  <a:lnTo>
                    <a:pt x="7860" y="13685"/>
                  </a:lnTo>
                  <a:lnTo>
                    <a:pt x="7838" y="13719"/>
                  </a:lnTo>
                  <a:lnTo>
                    <a:pt x="5836" y="12570"/>
                  </a:lnTo>
                  <a:lnTo>
                    <a:pt x="5858" y="12525"/>
                  </a:lnTo>
                  <a:lnTo>
                    <a:pt x="5858" y="12479"/>
                  </a:lnTo>
                  <a:lnTo>
                    <a:pt x="5858" y="12434"/>
                  </a:lnTo>
                  <a:lnTo>
                    <a:pt x="5836" y="12388"/>
                  </a:lnTo>
                  <a:lnTo>
                    <a:pt x="5824" y="12354"/>
                  </a:lnTo>
                  <a:lnTo>
                    <a:pt x="5790" y="12320"/>
                  </a:lnTo>
                  <a:lnTo>
                    <a:pt x="5767" y="12297"/>
                  </a:lnTo>
                  <a:lnTo>
                    <a:pt x="5722" y="12275"/>
                  </a:lnTo>
                  <a:lnTo>
                    <a:pt x="5688" y="12252"/>
                  </a:lnTo>
                  <a:lnTo>
                    <a:pt x="5642" y="12240"/>
                  </a:lnTo>
                  <a:lnTo>
                    <a:pt x="5642" y="9909"/>
                  </a:lnTo>
                  <a:lnTo>
                    <a:pt x="5710" y="9897"/>
                  </a:lnTo>
                  <a:lnTo>
                    <a:pt x="5756" y="9852"/>
                  </a:lnTo>
                  <a:lnTo>
                    <a:pt x="5801" y="9795"/>
                  </a:lnTo>
                  <a:lnTo>
                    <a:pt x="5813" y="9727"/>
                  </a:lnTo>
                  <a:lnTo>
                    <a:pt x="5801" y="9692"/>
                  </a:lnTo>
                  <a:lnTo>
                    <a:pt x="5790" y="9658"/>
                  </a:lnTo>
                  <a:lnTo>
                    <a:pt x="7769" y="8509"/>
                  </a:lnTo>
                  <a:lnTo>
                    <a:pt x="7815" y="8555"/>
                  </a:lnTo>
                  <a:lnTo>
                    <a:pt x="7860" y="8600"/>
                  </a:lnTo>
                  <a:lnTo>
                    <a:pt x="7929" y="8623"/>
                  </a:lnTo>
                  <a:lnTo>
                    <a:pt x="7986" y="8634"/>
                  </a:lnTo>
                  <a:lnTo>
                    <a:pt x="8054" y="8623"/>
                  </a:lnTo>
                  <a:lnTo>
                    <a:pt x="8111" y="8600"/>
                  </a:lnTo>
                  <a:lnTo>
                    <a:pt x="8168" y="8555"/>
                  </a:lnTo>
                  <a:lnTo>
                    <a:pt x="8202" y="8509"/>
                  </a:lnTo>
                  <a:close/>
                  <a:moveTo>
                    <a:pt x="3219" y="1"/>
                  </a:moveTo>
                  <a:lnTo>
                    <a:pt x="3185" y="12"/>
                  </a:lnTo>
                  <a:lnTo>
                    <a:pt x="3128" y="46"/>
                  </a:lnTo>
                  <a:lnTo>
                    <a:pt x="3094" y="103"/>
                  </a:lnTo>
                  <a:lnTo>
                    <a:pt x="3083" y="137"/>
                  </a:lnTo>
                  <a:lnTo>
                    <a:pt x="3083" y="171"/>
                  </a:lnTo>
                  <a:lnTo>
                    <a:pt x="3083" y="217"/>
                  </a:lnTo>
                  <a:lnTo>
                    <a:pt x="1069" y="1388"/>
                  </a:lnTo>
                  <a:lnTo>
                    <a:pt x="1035" y="1343"/>
                  </a:lnTo>
                  <a:lnTo>
                    <a:pt x="990" y="1309"/>
                  </a:lnTo>
                  <a:lnTo>
                    <a:pt x="933" y="1286"/>
                  </a:lnTo>
                  <a:lnTo>
                    <a:pt x="819" y="1286"/>
                  </a:lnTo>
                  <a:lnTo>
                    <a:pt x="774" y="1309"/>
                  </a:lnTo>
                  <a:lnTo>
                    <a:pt x="728" y="1343"/>
                  </a:lnTo>
                  <a:lnTo>
                    <a:pt x="694" y="1377"/>
                  </a:lnTo>
                  <a:lnTo>
                    <a:pt x="0" y="979"/>
                  </a:lnTo>
                  <a:lnTo>
                    <a:pt x="0" y="1036"/>
                  </a:lnTo>
                  <a:lnTo>
                    <a:pt x="671" y="1423"/>
                  </a:lnTo>
                  <a:lnTo>
                    <a:pt x="648" y="1468"/>
                  </a:lnTo>
                  <a:lnTo>
                    <a:pt x="648" y="1514"/>
                  </a:lnTo>
                  <a:lnTo>
                    <a:pt x="648" y="1559"/>
                  </a:lnTo>
                  <a:lnTo>
                    <a:pt x="660" y="1593"/>
                  </a:lnTo>
                  <a:lnTo>
                    <a:pt x="683" y="1639"/>
                  </a:lnTo>
                  <a:lnTo>
                    <a:pt x="705" y="1673"/>
                  </a:lnTo>
                  <a:lnTo>
                    <a:pt x="739" y="1696"/>
                  </a:lnTo>
                  <a:lnTo>
                    <a:pt x="774" y="1718"/>
                  </a:lnTo>
                  <a:lnTo>
                    <a:pt x="819" y="1730"/>
                  </a:lnTo>
                  <a:lnTo>
                    <a:pt x="853" y="1741"/>
                  </a:lnTo>
                  <a:lnTo>
                    <a:pt x="853" y="4027"/>
                  </a:lnTo>
                  <a:lnTo>
                    <a:pt x="808" y="4027"/>
                  </a:lnTo>
                  <a:lnTo>
                    <a:pt x="762" y="4050"/>
                  </a:lnTo>
                  <a:lnTo>
                    <a:pt x="728" y="4073"/>
                  </a:lnTo>
                  <a:lnTo>
                    <a:pt x="694" y="4107"/>
                  </a:lnTo>
                  <a:lnTo>
                    <a:pt x="671" y="4141"/>
                  </a:lnTo>
                  <a:lnTo>
                    <a:pt x="648" y="4175"/>
                  </a:lnTo>
                  <a:lnTo>
                    <a:pt x="637" y="4221"/>
                  </a:lnTo>
                  <a:lnTo>
                    <a:pt x="626" y="4266"/>
                  </a:lnTo>
                  <a:lnTo>
                    <a:pt x="637" y="4323"/>
                  </a:lnTo>
                  <a:lnTo>
                    <a:pt x="648" y="4369"/>
                  </a:lnTo>
                  <a:lnTo>
                    <a:pt x="0" y="4733"/>
                  </a:lnTo>
                  <a:lnTo>
                    <a:pt x="0" y="4790"/>
                  </a:lnTo>
                  <a:lnTo>
                    <a:pt x="671" y="4403"/>
                  </a:lnTo>
                  <a:lnTo>
                    <a:pt x="705" y="4448"/>
                  </a:lnTo>
                  <a:lnTo>
                    <a:pt x="751" y="4494"/>
                  </a:lnTo>
                  <a:lnTo>
                    <a:pt x="819" y="4517"/>
                  </a:lnTo>
                  <a:lnTo>
                    <a:pt x="944" y="4517"/>
                  </a:lnTo>
                  <a:lnTo>
                    <a:pt x="1001" y="4494"/>
                  </a:lnTo>
                  <a:lnTo>
                    <a:pt x="1047" y="4448"/>
                  </a:lnTo>
                  <a:lnTo>
                    <a:pt x="1092" y="4403"/>
                  </a:lnTo>
                  <a:lnTo>
                    <a:pt x="3014" y="5518"/>
                  </a:lnTo>
                  <a:lnTo>
                    <a:pt x="3003" y="5563"/>
                  </a:lnTo>
                  <a:lnTo>
                    <a:pt x="2992" y="5620"/>
                  </a:lnTo>
                  <a:lnTo>
                    <a:pt x="3003" y="5666"/>
                  </a:lnTo>
                  <a:lnTo>
                    <a:pt x="3014" y="5711"/>
                  </a:lnTo>
                  <a:lnTo>
                    <a:pt x="3037" y="5757"/>
                  </a:lnTo>
                  <a:lnTo>
                    <a:pt x="3060" y="5791"/>
                  </a:lnTo>
                  <a:lnTo>
                    <a:pt x="3094" y="5825"/>
                  </a:lnTo>
                  <a:lnTo>
                    <a:pt x="3140" y="5848"/>
                  </a:lnTo>
                  <a:lnTo>
                    <a:pt x="3174" y="5859"/>
                  </a:lnTo>
                  <a:lnTo>
                    <a:pt x="3231" y="5870"/>
                  </a:lnTo>
                  <a:lnTo>
                    <a:pt x="3231" y="8145"/>
                  </a:lnTo>
                  <a:lnTo>
                    <a:pt x="3185" y="8157"/>
                  </a:lnTo>
                  <a:lnTo>
                    <a:pt x="3140" y="8168"/>
                  </a:lnTo>
                  <a:lnTo>
                    <a:pt x="3105" y="8191"/>
                  </a:lnTo>
                  <a:lnTo>
                    <a:pt x="3071" y="8214"/>
                  </a:lnTo>
                  <a:lnTo>
                    <a:pt x="3049" y="8248"/>
                  </a:lnTo>
                  <a:lnTo>
                    <a:pt x="3026" y="8293"/>
                  </a:lnTo>
                  <a:lnTo>
                    <a:pt x="3014" y="8327"/>
                  </a:lnTo>
                  <a:lnTo>
                    <a:pt x="3014" y="8373"/>
                  </a:lnTo>
                  <a:lnTo>
                    <a:pt x="3014" y="8418"/>
                  </a:lnTo>
                  <a:lnTo>
                    <a:pt x="3026" y="8464"/>
                  </a:lnTo>
                  <a:lnTo>
                    <a:pt x="1081" y="9579"/>
                  </a:lnTo>
                  <a:lnTo>
                    <a:pt x="1047" y="9533"/>
                  </a:lnTo>
                  <a:lnTo>
                    <a:pt x="1001" y="9499"/>
                  </a:lnTo>
                  <a:lnTo>
                    <a:pt x="944" y="9476"/>
                  </a:lnTo>
                  <a:lnTo>
                    <a:pt x="819" y="9476"/>
                  </a:lnTo>
                  <a:lnTo>
                    <a:pt x="762" y="9499"/>
                  </a:lnTo>
                  <a:lnTo>
                    <a:pt x="705" y="9533"/>
                  </a:lnTo>
                  <a:lnTo>
                    <a:pt x="671" y="9579"/>
                  </a:lnTo>
                  <a:lnTo>
                    <a:pt x="0" y="9192"/>
                  </a:lnTo>
                  <a:lnTo>
                    <a:pt x="0" y="9249"/>
                  </a:lnTo>
                  <a:lnTo>
                    <a:pt x="648" y="9624"/>
                  </a:lnTo>
                  <a:lnTo>
                    <a:pt x="637" y="9670"/>
                  </a:lnTo>
                  <a:lnTo>
                    <a:pt x="626" y="9727"/>
                  </a:lnTo>
                  <a:lnTo>
                    <a:pt x="637" y="9772"/>
                  </a:lnTo>
                  <a:lnTo>
                    <a:pt x="648" y="9818"/>
                  </a:lnTo>
                  <a:lnTo>
                    <a:pt x="671" y="9863"/>
                  </a:lnTo>
                  <a:lnTo>
                    <a:pt x="694" y="9897"/>
                  </a:lnTo>
                  <a:lnTo>
                    <a:pt x="728" y="9920"/>
                  </a:lnTo>
                  <a:lnTo>
                    <a:pt x="762" y="9954"/>
                  </a:lnTo>
                  <a:lnTo>
                    <a:pt x="808" y="9965"/>
                  </a:lnTo>
                  <a:lnTo>
                    <a:pt x="853" y="9977"/>
                  </a:lnTo>
                  <a:lnTo>
                    <a:pt x="853" y="12286"/>
                  </a:lnTo>
                  <a:lnTo>
                    <a:pt x="785" y="12309"/>
                  </a:lnTo>
                  <a:lnTo>
                    <a:pt x="728" y="12354"/>
                  </a:lnTo>
                  <a:lnTo>
                    <a:pt x="694" y="12411"/>
                  </a:lnTo>
                  <a:lnTo>
                    <a:pt x="683" y="12445"/>
                  </a:lnTo>
                  <a:lnTo>
                    <a:pt x="683" y="12479"/>
                  </a:lnTo>
                  <a:lnTo>
                    <a:pt x="694" y="12548"/>
                  </a:lnTo>
                  <a:lnTo>
                    <a:pt x="0" y="12946"/>
                  </a:lnTo>
                  <a:lnTo>
                    <a:pt x="0" y="13003"/>
                  </a:lnTo>
                  <a:lnTo>
                    <a:pt x="717" y="12593"/>
                  </a:lnTo>
                  <a:lnTo>
                    <a:pt x="751" y="12627"/>
                  </a:lnTo>
                  <a:lnTo>
                    <a:pt x="785" y="12650"/>
                  </a:lnTo>
                  <a:lnTo>
                    <a:pt x="830" y="12673"/>
                  </a:lnTo>
                  <a:lnTo>
                    <a:pt x="933" y="12673"/>
                  </a:lnTo>
                  <a:lnTo>
                    <a:pt x="967" y="12650"/>
                  </a:lnTo>
                  <a:lnTo>
                    <a:pt x="1012" y="12627"/>
                  </a:lnTo>
                  <a:lnTo>
                    <a:pt x="1047" y="12582"/>
                  </a:lnTo>
                  <a:lnTo>
                    <a:pt x="3049" y="13742"/>
                  </a:lnTo>
                  <a:lnTo>
                    <a:pt x="3037" y="13788"/>
                  </a:lnTo>
                  <a:lnTo>
                    <a:pt x="3026" y="13833"/>
                  </a:lnTo>
                  <a:lnTo>
                    <a:pt x="3037" y="13879"/>
                  </a:lnTo>
                  <a:lnTo>
                    <a:pt x="3049" y="13913"/>
                  </a:lnTo>
                  <a:lnTo>
                    <a:pt x="3071" y="13958"/>
                  </a:lnTo>
                  <a:lnTo>
                    <a:pt x="3094" y="13981"/>
                  </a:lnTo>
                  <a:lnTo>
                    <a:pt x="3128" y="14015"/>
                  </a:lnTo>
                  <a:lnTo>
                    <a:pt x="3162" y="14038"/>
                  </a:lnTo>
                  <a:lnTo>
                    <a:pt x="3208" y="14049"/>
                  </a:lnTo>
                  <a:lnTo>
                    <a:pt x="3287" y="14049"/>
                  </a:lnTo>
                  <a:lnTo>
                    <a:pt x="3333" y="14038"/>
                  </a:lnTo>
                  <a:lnTo>
                    <a:pt x="3367" y="14015"/>
                  </a:lnTo>
                  <a:lnTo>
                    <a:pt x="3401" y="13981"/>
                  </a:lnTo>
                  <a:lnTo>
                    <a:pt x="3435" y="13958"/>
                  </a:lnTo>
                  <a:lnTo>
                    <a:pt x="3447" y="13913"/>
                  </a:lnTo>
                  <a:lnTo>
                    <a:pt x="3458" y="13879"/>
                  </a:lnTo>
                  <a:lnTo>
                    <a:pt x="3469" y="13833"/>
                  </a:lnTo>
                  <a:lnTo>
                    <a:pt x="3458" y="13788"/>
                  </a:lnTo>
                  <a:lnTo>
                    <a:pt x="3447" y="13742"/>
                  </a:lnTo>
                  <a:lnTo>
                    <a:pt x="5415" y="12616"/>
                  </a:lnTo>
                  <a:lnTo>
                    <a:pt x="5449" y="12661"/>
                  </a:lnTo>
                  <a:lnTo>
                    <a:pt x="5506" y="12696"/>
                  </a:lnTo>
                  <a:lnTo>
                    <a:pt x="5563" y="12718"/>
                  </a:lnTo>
                  <a:lnTo>
                    <a:pt x="5676" y="12718"/>
                  </a:lnTo>
                  <a:lnTo>
                    <a:pt x="5733" y="12696"/>
                  </a:lnTo>
                  <a:lnTo>
                    <a:pt x="5779" y="12650"/>
                  </a:lnTo>
                  <a:lnTo>
                    <a:pt x="5824" y="12605"/>
                  </a:lnTo>
                  <a:lnTo>
                    <a:pt x="7815" y="13765"/>
                  </a:lnTo>
                  <a:lnTo>
                    <a:pt x="7804" y="13799"/>
                  </a:lnTo>
                  <a:lnTo>
                    <a:pt x="7804" y="13833"/>
                  </a:lnTo>
                  <a:lnTo>
                    <a:pt x="7804" y="13867"/>
                  </a:lnTo>
                  <a:lnTo>
                    <a:pt x="7815" y="13901"/>
                  </a:lnTo>
                  <a:lnTo>
                    <a:pt x="7826" y="13935"/>
                  </a:lnTo>
                  <a:lnTo>
                    <a:pt x="7849" y="13970"/>
                  </a:lnTo>
                  <a:lnTo>
                    <a:pt x="7883" y="13992"/>
                  </a:lnTo>
                  <a:lnTo>
                    <a:pt x="7917" y="14004"/>
                  </a:lnTo>
                  <a:lnTo>
                    <a:pt x="7951" y="14015"/>
                  </a:lnTo>
                  <a:lnTo>
                    <a:pt x="8031" y="14015"/>
                  </a:lnTo>
                  <a:lnTo>
                    <a:pt x="8065" y="14004"/>
                  </a:lnTo>
                  <a:lnTo>
                    <a:pt x="8099" y="13992"/>
                  </a:lnTo>
                  <a:lnTo>
                    <a:pt x="8122" y="13970"/>
                  </a:lnTo>
                  <a:lnTo>
                    <a:pt x="8145" y="13935"/>
                  </a:lnTo>
                  <a:lnTo>
                    <a:pt x="8168" y="13901"/>
                  </a:lnTo>
                  <a:lnTo>
                    <a:pt x="8179" y="13867"/>
                  </a:lnTo>
                  <a:lnTo>
                    <a:pt x="8179" y="13833"/>
                  </a:lnTo>
                  <a:lnTo>
                    <a:pt x="8179" y="13799"/>
                  </a:lnTo>
                  <a:lnTo>
                    <a:pt x="8168" y="13765"/>
                  </a:lnTo>
                  <a:lnTo>
                    <a:pt x="10170" y="12605"/>
                  </a:lnTo>
                  <a:lnTo>
                    <a:pt x="10204" y="12650"/>
                  </a:lnTo>
                  <a:lnTo>
                    <a:pt x="10249" y="12684"/>
                  </a:lnTo>
                  <a:lnTo>
                    <a:pt x="10295" y="12707"/>
                  </a:lnTo>
                  <a:lnTo>
                    <a:pt x="10408" y="12707"/>
                  </a:lnTo>
                  <a:lnTo>
                    <a:pt x="10443" y="12696"/>
                  </a:lnTo>
                  <a:lnTo>
                    <a:pt x="10488" y="12673"/>
                  </a:lnTo>
                  <a:lnTo>
                    <a:pt x="10522" y="12639"/>
                  </a:lnTo>
                  <a:lnTo>
                    <a:pt x="10545" y="12605"/>
                  </a:lnTo>
                  <a:lnTo>
                    <a:pt x="10568" y="12570"/>
                  </a:lnTo>
                  <a:lnTo>
                    <a:pt x="10579" y="12525"/>
                  </a:lnTo>
                  <a:lnTo>
                    <a:pt x="10590" y="12479"/>
                  </a:lnTo>
                  <a:lnTo>
                    <a:pt x="10579" y="12434"/>
                  </a:lnTo>
                  <a:lnTo>
                    <a:pt x="10568" y="12400"/>
                  </a:lnTo>
                  <a:lnTo>
                    <a:pt x="10556" y="12366"/>
                  </a:lnTo>
                  <a:lnTo>
                    <a:pt x="10522" y="12331"/>
                  </a:lnTo>
                  <a:lnTo>
                    <a:pt x="10499" y="12297"/>
                  </a:lnTo>
                  <a:lnTo>
                    <a:pt x="10465" y="12286"/>
                  </a:lnTo>
                  <a:lnTo>
                    <a:pt x="10420" y="12263"/>
                  </a:lnTo>
                  <a:lnTo>
                    <a:pt x="10386" y="12252"/>
                  </a:lnTo>
                  <a:lnTo>
                    <a:pt x="10386" y="9943"/>
                  </a:lnTo>
                  <a:lnTo>
                    <a:pt x="10420" y="9931"/>
                  </a:lnTo>
                  <a:lnTo>
                    <a:pt x="10454" y="9920"/>
                  </a:lnTo>
                  <a:lnTo>
                    <a:pt x="10488" y="9897"/>
                  </a:lnTo>
                  <a:lnTo>
                    <a:pt x="10522" y="9863"/>
                  </a:lnTo>
                  <a:lnTo>
                    <a:pt x="10545" y="9840"/>
                  </a:lnTo>
                  <a:lnTo>
                    <a:pt x="10556" y="9806"/>
                  </a:lnTo>
                  <a:lnTo>
                    <a:pt x="10568" y="9761"/>
                  </a:lnTo>
                  <a:lnTo>
                    <a:pt x="10579" y="9727"/>
                  </a:lnTo>
                  <a:lnTo>
                    <a:pt x="10568" y="9681"/>
                  </a:lnTo>
                  <a:lnTo>
                    <a:pt x="10556" y="9636"/>
                  </a:lnTo>
                  <a:lnTo>
                    <a:pt x="10534" y="9601"/>
                  </a:lnTo>
                  <a:lnTo>
                    <a:pt x="10511" y="9567"/>
                  </a:lnTo>
                  <a:lnTo>
                    <a:pt x="10477" y="9545"/>
                  </a:lnTo>
                  <a:lnTo>
                    <a:pt x="10443" y="9522"/>
                  </a:lnTo>
                  <a:lnTo>
                    <a:pt x="10397" y="9510"/>
                  </a:lnTo>
                  <a:lnTo>
                    <a:pt x="10306" y="9510"/>
                  </a:lnTo>
                  <a:lnTo>
                    <a:pt x="10261" y="9533"/>
                  </a:lnTo>
                  <a:lnTo>
                    <a:pt x="10215" y="9567"/>
                  </a:lnTo>
                  <a:lnTo>
                    <a:pt x="10181" y="9601"/>
                  </a:lnTo>
                  <a:lnTo>
                    <a:pt x="8224" y="8475"/>
                  </a:lnTo>
                  <a:lnTo>
                    <a:pt x="8236" y="8430"/>
                  </a:lnTo>
                  <a:lnTo>
                    <a:pt x="8236" y="8373"/>
                  </a:lnTo>
                  <a:lnTo>
                    <a:pt x="8236" y="8327"/>
                  </a:lnTo>
                  <a:lnTo>
                    <a:pt x="8224" y="8282"/>
                  </a:lnTo>
                  <a:lnTo>
                    <a:pt x="8202" y="8236"/>
                  </a:lnTo>
                  <a:lnTo>
                    <a:pt x="8168" y="8202"/>
                  </a:lnTo>
                  <a:lnTo>
                    <a:pt x="8133" y="8168"/>
                  </a:lnTo>
                  <a:lnTo>
                    <a:pt x="8088" y="8145"/>
                  </a:lnTo>
                  <a:lnTo>
                    <a:pt x="8042" y="8134"/>
                  </a:lnTo>
                  <a:lnTo>
                    <a:pt x="7986" y="8123"/>
                  </a:lnTo>
                  <a:lnTo>
                    <a:pt x="7940" y="8134"/>
                  </a:lnTo>
                  <a:lnTo>
                    <a:pt x="7895" y="8145"/>
                  </a:lnTo>
                  <a:lnTo>
                    <a:pt x="7849" y="8168"/>
                  </a:lnTo>
                  <a:lnTo>
                    <a:pt x="7815" y="8202"/>
                  </a:lnTo>
                  <a:lnTo>
                    <a:pt x="7781" y="8236"/>
                  </a:lnTo>
                  <a:lnTo>
                    <a:pt x="7758" y="8282"/>
                  </a:lnTo>
                  <a:lnTo>
                    <a:pt x="7735" y="8327"/>
                  </a:lnTo>
                  <a:lnTo>
                    <a:pt x="7735" y="8373"/>
                  </a:lnTo>
                  <a:lnTo>
                    <a:pt x="7735" y="8430"/>
                  </a:lnTo>
                  <a:lnTo>
                    <a:pt x="7758" y="8475"/>
                  </a:lnTo>
                  <a:lnTo>
                    <a:pt x="5779" y="9613"/>
                  </a:lnTo>
                  <a:lnTo>
                    <a:pt x="5745" y="9579"/>
                  </a:lnTo>
                  <a:lnTo>
                    <a:pt x="5710" y="9556"/>
                  </a:lnTo>
                  <a:lnTo>
                    <a:pt x="5665" y="9545"/>
                  </a:lnTo>
                  <a:lnTo>
                    <a:pt x="5619" y="9533"/>
                  </a:lnTo>
                  <a:lnTo>
                    <a:pt x="5574" y="9545"/>
                  </a:lnTo>
                  <a:lnTo>
                    <a:pt x="5528" y="9556"/>
                  </a:lnTo>
                  <a:lnTo>
                    <a:pt x="5494" y="9579"/>
                  </a:lnTo>
                  <a:lnTo>
                    <a:pt x="5460" y="9613"/>
                  </a:lnTo>
                  <a:lnTo>
                    <a:pt x="3469" y="8464"/>
                  </a:lnTo>
                  <a:lnTo>
                    <a:pt x="3481" y="8418"/>
                  </a:lnTo>
                  <a:lnTo>
                    <a:pt x="3481" y="8373"/>
                  </a:lnTo>
                  <a:lnTo>
                    <a:pt x="3481" y="8327"/>
                  </a:lnTo>
                  <a:lnTo>
                    <a:pt x="3469" y="8293"/>
                  </a:lnTo>
                  <a:lnTo>
                    <a:pt x="3447" y="8248"/>
                  </a:lnTo>
                  <a:lnTo>
                    <a:pt x="3424" y="8214"/>
                  </a:lnTo>
                  <a:lnTo>
                    <a:pt x="3390" y="8191"/>
                  </a:lnTo>
                  <a:lnTo>
                    <a:pt x="3356" y="8168"/>
                  </a:lnTo>
                  <a:lnTo>
                    <a:pt x="3310" y="8157"/>
                  </a:lnTo>
                  <a:lnTo>
                    <a:pt x="3276" y="8145"/>
                  </a:lnTo>
                  <a:lnTo>
                    <a:pt x="3276" y="5870"/>
                  </a:lnTo>
                  <a:lnTo>
                    <a:pt x="3322" y="5859"/>
                  </a:lnTo>
                  <a:lnTo>
                    <a:pt x="3367" y="5848"/>
                  </a:lnTo>
                  <a:lnTo>
                    <a:pt x="3401" y="5825"/>
                  </a:lnTo>
                  <a:lnTo>
                    <a:pt x="3435" y="5791"/>
                  </a:lnTo>
                  <a:lnTo>
                    <a:pt x="3458" y="5757"/>
                  </a:lnTo>
                  <a:lnTo>
                    <a:pt x="3481" y="5711"/>
                  </a:lnTo>
                  <a:lnTo>
                    <a:pt x="3492" y="5666"/>
                  </a:lnTo>
                  <a:lnTo>
                    <a:pt x="3504" y="5620"/>
                  </a:lnTo>
                  <a:lnTo>
                    <a:pt x="3492" y="5563"/>
                  </a:lnTo>
                  <a:lnTo>
                    <a:pt x="3481" y="5518"/>
                  </a:lnTo>
                  <a:lnTo>
                    <a:pt x="5403" y="4414"/>
                  </a:lnTo>
                  <a:lnTo>
                    <a:pt x="5437" y="4460"/>
                  </a:lnTo>
                  <a:lnTo>
                    <a:pt x="5494" y="4494"/>
                  </a:lnTo>
                  <a:lnTo>
                    <a:pt x="5551" y="4517"/>
                  </a:lnTo>
                  <a:lnTo>
                    <a:pt x="5619" y="4528"/>
                  </a:lnTo>
                  <a:lnTo>
                    <a:pt x="5665" y="4528"/>
                  </a:lnTo>
                  <a:lnTo>
                    <a:pt x="5722" y="4505"/>
                  </a:lnTo>
                  <a:lnTo>
                    <a:pt x="5767" y="4482"/>
                  </a:lnTo>
                  <a:lnTo>
                    <a:pt x="5801" y="4460"/>
                  </a:lnTo>
                  <a:lnTo>
                    <a:pt x="5836" y="4414"/>
                  </a:lnTo>
                  <a:lnTo>
                    <a:pt x="5858" y="4369"/>
                  </a:lnTo>
                  <a:lnTo>
                    <a:pt x="5870" y="4323"/>
                  </a:lnTo>
                  <a:lnTo>
                    <a:pt x="5881" y="4266"/>
                  </a:lnTo>
                  <a:lnTo>
                    <a:pt x="5870" y="4221"/>
                  </a:lnTo>
                  <a:lnTo>
                    <a:pt x="5858" y="4175"/>
                  </a:lnTo>
                  <a:lnTo>
                    <a:pt x="5836" y="4130"/>
                  </a:lnTo>
                  <a:lnTo>
                    <a:pt x="5813" y="4096"/>
                  </a:lnTo>
                  <a:lnTo>
                    <a:pt x="5779" y="4062"/>
                  </a:lnTo>
                  <a:lnTo>
                    <a:pt x="5733" y="4039"/>
                  </a:lnTo>
                  <a:lnTo>
                    <a:pt x="5688" y="4027"/>
                  </a:lnTo>
                  <a:lnTo>
                    <a:pt x="5642" y="4016"/>
                  </a:lnTo>
                  <a:lnTo>
                    <a:pt x="5642" y="1775"/>
                  </a:lnTo>
                  <a:lnTo>
                    <a:pt x="5688" y="1764"/>
                  </a:lnTo>
                  <a:lnTo>
                    <a:pt x="5733" y="1752"/>
                  </a:lnTo>
                  <a:lnTo>
                    <a:pt x="5779" y="1730"/>
                  </a:lnTo>
                  <a:lnTo>
                    <a:pt x="5813" y="1696"/>
                  </a:lnTo>
                  <a:lnTo>
                    <a:pt x="5847" y="1650"/>
                  </a:lnTo>
                  <a:lnTo>
                    <a:pt x="5858" y="1616"/>
                  </a:lnTo>
                  <a:lnTo>
                    <a:pt x="5881" y="1559"/>
                  </a:lnTo>
                  <a:lnTo>
                    <a:pt x="5881" y="1514"/>
                  </a:lnTo>
                  <a:lnTo>
                    <a:pt x="5881" y="1457"/>
                  </a:lnTo>
                  <a:lnTo>
                    <a:pt x="5858" y="1411"/>
                  </a:lnTo>
                  <a:lnTo>
                    <a:pt x="5836" y="1366"/>
                  </a:lnTo>
                  <a:lnTo>
                    <a:pt x="5801" y="1332"/>
                  </a:lnTo>
                  <a:lnTo>
                    <a:pt x="5767" y="1297"/>
                  </a:lnTo>
                  <a:lnTo>
                    <a:pt x="5722" y="1275"/>
                  </a:lnTo>
                  <a:lnTo>
                    <a:pt x="5676" y="1252"/>
                  </a:lnTo>
                  <a:lnTo>
                    <a:pt x="5619" y="1252"/>
                  </a:lnTo>
                  <a:lnTo>
                    <a:pt x="5551" y="1263"/>
                  </a:lnTo>
                  <a:lnTo>
                    <a:pt x="5494" y="1286"/>
                  </a:lnTo>
                  <a:lnTo>
                    <a:pt x="5437" y="1320"/>
                  </a:lnTo>
                  <a:lnTo>
                    <a:pt x="5403" y="1366"/>
                  </a:lnTo>
                  <a:lnTo>
                    <a:pt x="3413" y="217"/>
                  </a:lnTo>
                  <a:lnTo>
                    <a:pt x="3424" y="171"/>
                  </a:lnTo>
                  <a:lnTo>
                    <a:pt x="3413" y="137"/>
                  </a:lnTo>
                  <a:lnTo>
                    <a:pt x="3401" y="103"/>
                  </a:lnTo>
                  <a:lnTo>
                    <a:pt x="3367" y="46"/>
                  </a:lnTo>
                  <a:lnTo>
                    <a:pt x="3310" y="12"/>
                  </a:lnTo>
                  <a:lnTo>
                    <a:pt x="3287" y="1"/>
                  </a:lnTo>
                  <a:close/>
                </a:path>
              </a:pathLst>
            </a:custGeom>
            <a:solidFill>
              <a:srgbClr val="FFFFFF">
                <a:alpha val="111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" name="Google Shape;97;p6"/>
            <p:cNvSpPr/>
            <p:nvPr/>
          </p:nvSpPr>
          <p:spPr>
            <a:xfrm>
              <a:off x="7021000" y="4871996"/>
              <a:ext cx="1027601" cy="271501"/>
            </a:xfrm>
            <a:custGeom>
              <a:avLst/>
              <a:gdLst/>
              <a:ahLst/>
              <a:cxnLst/>
              <a:rect l="l" t="t" r="r" b="b"/>
              <a:pathLst>
                <a:path w="9818" h="2594" extrusionOk="0">
                  <a:moveTo>
                    <a:pt x="2537" y="0"/>
                  </a:moveTo>
                  <a:lnTo>
                    <a:pt x="2492" y="12"/>
                  </a:lnTo>
                  <a:lnTo>
                    <a:pt x="2458" y="23"/>
                  </a:lnTo>
                  <a:lnTo>
                    <a:pt x="2412" y="46"/>
                  </a:lnTo>
                  <a:lnTo>
                    <a:pt x="2390" y="69"/>
                  </a:lnTo>
                  <a:lnTo>
                    <a:pt x="2355" y="103"/>
                  </a:lnTo>
                  <a:lnTo>
                    <a:pt x="2333" y="137"/>
                  </a:lnTo>
                  <a:lnTo>
                    <a:pt x="2321" y="182"/>
                  </a:lnTo>
                  <a:lnTo>
                    <a:pt x="2321" y="228"/>
                  </a:lnTo>
                  <a:lnTo>
                    <a:pt x="2321" y="262"/>
                  </a:lnTo>
                  <a:lnTo>
                    <a:pt x="2333" y="308"/>
                  </a:lnTo>
                  <a:lnTo>
                    <a:pt x="308" y="1479"/>
                  </a:lnTo>
                  <a:lnTo>
                    <a:pt x="285" y="1445"/>
                  </a:lnTo>
                  <a:lnTo>
                    <a:pt x="251" y="1422"/>
                  </a:lnTo>
                  <a:lnTo>
                    <a:pt x="217" y="1411"/>
                  </a:lnTo>
                  <a:lnTo>
                    <a:pt x="171" y="1400"/>
                  </a:lnTo>
                  <a:lnTo>
                    <a:pt x="137" y="1411"/>
                  </a:lnTo>
                  <a:lnTo>
                    <a:pt x="103" y="1411"/>
                  </a:lnTo>
                  <a:lnTo>
                    <a:pt x="46" y="1456"/>
                  </a:lnTo>
                  <a:lnTo>
                    <a:pt x="12" y="1502"/>
                  </a:lnTo>
                  <a:lnTo>
                    <a:pt x="1" y="1536"/>
                  </a:lnTo>
                  <a:lnTo>
                    <a:pt x="1" y="1570"/>
                  </a:lnTo>
                  <a:lnTo>
                    <a:pt x="12" y="1627"/>
                  </a:lnTo>
                  <a:lnTo>
                    <a:pt x="46" y="1684"/>
                  </a:lnTo>
                  <a:lnTo>
                    <a:pt x="92" y="1718"/>
                  </a:lnTo>
                  <a:lnTo>
                    <a:pt x="149" y="1741"/>
                  </a:lnTo>
                  <a:lnTo>
                    <a:pt x="149" y="2594"/>
                  </a:lnTo>
                  <a:lnTo>
                    <a:pt x="194" y="2594"/>
                  </a:lnTo>
                  <a:lnTo>
                    <a:pt x="194" y="1741"/>
                  </a:lnTo>
                  <a:lnTo>
                    <a:pt x="251" y="1718"/>
                  </a:lnTo>
                  <a:lnTo>
                    <a:pt x="296" y="1684"/>
                  </a:lnTo>
                  <a:lnTo>
                    <a:pt x="331" y="1627"/>
                  </a:lnTo>
                  <a:lnTo>
                    <a:pt x="342" y="1570"/>
                  </a:lnTo>
                  <a:lnTo>
                    <a:pt x="331" y="1513"/>
                  </a:lnTo>
                  <a:lnTo>
                    <a:pt x="2355" y="342"/>
                  </a:lnTo>
                  <a:lnTo>
                    <a:pt x="2390" y="387"/>
                  </a:lnTo>
                  <a:lnTo>
                    <a:pt x="2435" y="421"/>
                  </a:lnTo>
                  <a:lnTo>
                    <a:pt x="2481" y="433"/>
                  </a:lnTo>
                  <a:lnTo>
                    <a:pt x="2537" y="444"/>
                  </a:lnTo>
                  <a:lnTo>
                    <a:pt x="2594" y="433"/>
                  </a:lnTo>
                  <a:lnTo>
                    <a:pt x="2640" y="410"/>
                  </a:lnTo>
                  <a:lnTo>
                    <a:pt x="2685" y="387"/>
                  </a:lnTo>
                  <a:lnTo>
                    <a:pt x="2719" y="342"/>
                  </a:lnTo>
                  <a:lnTo>
                    <a:pt x="4699" y="1491"/>
                  </a:lnTo>
                  <a:lnTo>
                    <a:pt x="4687" y="1525"/>
                  </a:lnTo>
                  <a:lnTo>
                    <a:pt x="4687" y="1570"/>
                  </a:lnTo>
                  <a:lnTo>
                    <a:pt x="4687" y="1616"/>
                  </a:lnTo>
                  <a:lnTo>
                    <a:pt x="4699" y="1650"/>
                  </a:lnTo>
                  <a:lnTo>
                    <a:pt x="4722" y="1695"/>
                  </a:lnTo>
                  <a:lnTo>
                    <a:pt x="4744" y="1718"/>
                  </a:lnTo>
                  <a:lnTo>
                    <a:pt x="4778" y="1752"/>
                  </a:lnTo>
                  <a:lnTo>
                    <a:pt x="4813" y="1775"/>
                  </a:lnTo>
                  <a:lnTo>
                    <a:pt x="4847" y="1786"/>
                  </a:lnTo>
                  <a:lnTo>
                    <a:pt x="4892" y="1798"/>
                  </a:lnTo>
                  <a:lnTo>
                    <a:pt x="4892" y="2594"/>
                  </a:lnTo>
                  <a:lnTo>
                    <a:pt x="4938" y="2594"/>
                  </a:lnTo>
                  <a:lnTo>
                    <a:pt x="4938" y="1798"/>
                  </a:lnTo>
                  <a:lnTo>
                    <a:pt x="4972" y="1786"/>
                  </a:lnTo>
                  <a:lnTo>
                    <a:pt x="5017" y="1775"/>
                  </a:lnTo>
                  <a:lnTo>
                    <a:pt x="5051" y="1752"/>
                  </a:lnTo>
                  <a:lnTo>
                    <a:pt x="5074" y="1718"/>
                  </a:lnTo>
                  <a:lnTo>
                    <a:pt x="5097" y="1684"/>
                  </a:lnTo>
                  <a:lnTo>
                    <a:pt x="5120" y="1650"/>
                  </a:lnTo>
                  <a:lnTo>
                    <a:pt x="5131" y="1616"/>
                  </a:lnTo>
                  <a:lnTo>
                    <a:pt x="5131" y="1570"/>
                  </a:lnTo>
                  <a:lnTo>
                    <a:pt x="5131" y="1525"/>
                  </a:lnTo>
                  <a:lnTo>
                    <a:pt x="5120" y="1491"/>
                  </a:lnTo>
                  <a:lnTo>
                    <a:pt x="7133" y="330"/>
                  </a:lnTo>
                  <a:lnTo>
                    <a:pt x="7167" y="353"/>
                  </a:lnTo>
                  <a:lnTo>
                    <a:pt x="7201" y="376"/>
                  </a:lnTo>
                  <a:lnTo>
                    <a:pt x="7235" y="399"/>
                  </a:lnTo>
                  <a:lnTo>
                    <a:pt x="7326" y="399"/>
                  </a:lnTo>
                  <a:lnTo>
                    <a:pt x="7361" y="376"/>
                  </a:lnTo>
                  <a:lnTo>
                    <a:pt x="7395" y="353"/>
                  </a:lnTo>
                  <a:lnTo>
                    <a:pt x="7429" y="319"/>
                  </a:lnTo>
                  <a:lnTo>
                    <a:pt x="9488" y="1513"/>
                  </a:lnTo>
                  <a:lnTo>
                    <a:pt x="9476" y="1570"/>
                  </a:lnTo>
                  <a:lnTo>
                    <a:pt x="9488" y="1627"/>
                  </a:lnTo>
                  <a:lnTo>
                    <a:pt x="9522" y="1684"/>
                  </a:lnTo>
                  <a:lnTo>
                    <a:pt x="9567" y="1718"/>
                  </a:lnTo>
                  <a:lnTo>
                    <a:pt x="9636" y="1741"/>
                  </a:lnTo>
                  <a:lnTo>
                    <a:pt x="9636" y="2594"/>
                  </a:lnTo>
                  <a:lnTo>
                    <a:pt x="9681" y="2594"/>
                  </a:lnTo>
                  <a:lnTo>
                    <a:pt x="9681" y="1741"/>
                  </a:lnTo>
                  <a:lnTo>
                    <a:pt x="9738" y="1718"/>
                  </a:lnTo>
                  <a:lnTo>
                    <a:pt x="9784" y="1684"/>
                  </a:lnTo>
                  <a:lnTo>
                    <a:pt x="9806" y="1627"/>
                  </a:lnTo>
                  <a:lnTo>
                    <a:pt x="9818" y="1570"/>
                  </a:lnTo>
                  <a:lnTo>
                    <a:pt x="9818" y="1536"/>
                  </a:lnTo>
                  <a:lnTo>
                    <a:pt x="9806" y="1502"/>
                  </a:lnTo>
                  <a:lnTo>
                    <a:pt x="9772" y="1456"/>
                  </a:lnTo>
                  <a:lnTo>
                    <a:pt x="9715" y="1411"/>
                  </a:lnTo>
                  <a:lnTo>
                    <a:pt x="9681" y="1411"/>
                  </a:lnTo>
                  <a:lnTo>
                    <a:pt x="9647" y="1400"/>
                  </a:lnTo>
                  <a:lnTo>
                    <a:pt x="9613" y="1411"/>
                  </a:lnTo>
                  <a:lnTo>
                    <a:pt x="9567" y="1422"/>
                  </a:lnTo>
                  <a:lnTo>
                    <a:pt x="9533" y="1445"/>
                  </a:lnTo>
                  <a:lnTo>
                    <a:pt x="9511" y="1479"/>
                  </a:lnTo>
                  <a:lnTo>
                    <a:pt x="7452" y="285"/>
                  </a:lnTo>
                  <a:lnTo>
                    <a:pt x="7452" y="228"/>
                  </a:lnTo>
                  <a:lnTo>
                    <a:pt x="7452" y="194"/>
                  </a:lnTo>
                  <a:lnTo>
                    <a:pt x="7440" y="160"/>
                  </a:lnTo>
                  <a:lnTo>
                    <a:pt x="7406" y="103"/>
                  </a:lnTo>
                  <a:lnTo>
                    <a:pt x="7349" y="57"/>
                  </a:lnTo>
                  <a:lnTo>
                    <a:pt x="7315" y="46"/>
                  </a:lnTo>
                  <a:lnTo>
                    <a:pt x="7247" y="46"/>
                  </a:lnTo>
                  <a:lnTo>
                    <a:pt x="7213" y="57"/>
                  </a:lnTo>
                  <a:lnTo>
                    <a:pt x="7156" y="103"/>
                  </a:lnTo>
                  <a:lnTo>
                    <a:pt x="7122" y="160"/>
                  </a:lnTo>
                  <a:lnTo>
                    <a:pt x="7110" y="194"/>
                  </a:lnTo>
                  <a:lnTo>
                    <a:pt x="7099" y="228"/>
                  </a:lnTo>
                  <a:lnTo>
                    <a:pt x="7110" y="285"/>
                  </a:lnTo>
                  <a:lnTo>
                    <a:pt x="5097" y="1445"/>
                  </a:lnTo>
                  <a:lnTo>
                    <a:pt x="5063" y="1411"/>
                  </a:lnTo>
                  <a:lnTo>
                    <a:pt x="5017" y="1377"/>
                  </a:lnTo>
                  <a:lnTo>
                    <a:pt x="4972" y="1354"/>
                  </a:lnTo>
                  <a:lnTo>
                    <a:pt x="4915" y="1343"/>
                  </a:lnTo>
                  <a:lnTo>
                    <a:pt x="4858" y="1354"/>
                  </a:lnTo>
                  <a:lnTo>
                    <a:pt x="4801" y="1377"/>
                  </a:lnTo>
                  <a:lnTo>
                    <a:pt x="4756" y="1400"/>
                  </a:lnTo>
                  <a:lnTo>
                    <a:pt x="4722" y="1445"/>
                  </a:lnTo>
                  <a:lnTo>
                    <a:pt x="2742" y="308"/>
                  </a:lnTo>
                  <a:lnTo>
                    <a:pt x="2754" y="262"/>
                  </a:lnTo>
                  <a:lnTo>
                    <a:pt x="2754" y="228"/>
                  </a:lnTo>
                  <a:lnTo>
                    <a:pt x="2754" y="182"/>
                  </a:lnTo>
                  <a:lnTo>
                    <a:pt x="2742" y="137"/>
                  </a:lnTo>
                  <a:lnTo>
                    <a:pt x="2719" y="103"/>
                  </a:lnTo>
                  <a:lnTo>
                    <a:pt x="2697" y="69"/>
                  </a:lnTo>
                  <a:lnTo>
                    <a:pt x="2663" y="46"/>
                  </a:lnTo>
                  <a:lnTo>
                    <a:pt x="2628" y="23"/>
                  </a:lnTo>
                  <a:lnTo>
                    <a:pt x="2583" y="12"/>
                  </a:lnTo>
                  <a:lnTo>
                    <a:pt x="2537" y="0"/>
                  </a:lnTo>
                  <a:close/>
                </a:path>
              </a:pathLst>
            </a:custGeom>
            <a:solidFill>
              <a:srgbClr val="FFFFFF">
                <a:alpha val="111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" name="Google Shape;98;p6"/>
            <p:cNvSpPr/>
            <p:nvPr/>
          </p:nvSpPr>
          <p:spPr>
            <a:xfrm>
              <a:off x="7263930" y="148835"/>
              <a:ext cx="1880097" cy="2330052"/>
            </a:xfrm>
            <a:custGeom>
              <a:avLst/>
              <a:gdLst/>
              <a:ahLst/>
              <a:cxnLst/>
              <a:rect l="l" t="t" r="r" b="b"/>
              <a:pathLst>
                <a:path w="17963" h="22262" extrusionOk="0">
                  <a:moveTo>
                    <a:pt x="14640" y="4425"/>
                  </a:moveTo>
                  <a:lnTo>
                    <a:pt x="16654" y="5574"/>
                  </a:lnTo>
                  <a:lnTo>
                    <a:pt x="16643" y="5608"/>
                  </a:lnTo>
                  <a:lnTo>
                    <a:pt x="16631" y="5642"/>
                  </a:lnTo>
                  <a:lnTo>
                    <a:pt x="16654" y="5711"/>
                  </a:lnTo>
                  <a:lnTo>
                    <a:pt x="16677" y="5756"/>
                  </a:lnTo>
                  <a:lnTo>
                    <a:pt x="16734" y="5802"/>
                  </a:lnTo>
                  <a:lnTo>
                    <a:pt x="16790" y="5813"/>
                  </a:lnTo>
                  <a:lnTo>
                    <a:pt x="16790" y="8168"/>
                  </a:lnTo>
                  <a:lnTo>
                    <a:pt x="16745" y="8168"/>
                  </a:lnTo>
                  <a:lnTo>
                    <a:pt x="16699" y="8191"/>
                  </a:lnTo>
                  <a:lnTo>
                    <a:pt x="16665" y="8213"/>
                  </a:lnTo>
                  <a:lnTo>
                    <a:pt x="16631" y="8236"/>
                  </a:lnTo>
                  <a:lnTo>
                    <a:pt x="16608" y="8270"/>
                  </a:lnTo>
                  <a:lnTo>
                    <a:pt x="16586" y="8316"/>
                  </a:lnTo>
                  <a:lnTo>
                    <a:pt x="16574" y="8361"/>
                  </a:lnTo>
                  <a:lnTo>
                    <a:pt x="16563" y="8407"/>
                  </a:lnTo>
                  <a:lnTo>
                    <a:pt x="16574" y="8452"/>
                  </a:lnTo>
                  <a:lnTo>
                    <a:pt x="16586" y="8486"/>
                  </a:lnTo>
                  <a:lnTo>
                    <a:pt x="14595" y="9635"/>
                  </a:lnTo>
                  <a:lnTo>
                    <a:pt x="14561" y="9601"/>
                  </a:lnTo>
                  <a:lnTo>
                    <a:pt x="14527" y="9578"/>
                  </a:lnTo>
                  <a:lnTo>
                    <a:pt x="14481" y="9567"/>
                  </a:lnTo>
                  <a:lnTo>
                    <a:pt x="14436" y="9556"/>
                  </a:lnTo>
                  <a:lnTo>
                    <a:pt x="14390" y="9567"/>
                  </a:lnTo>
                  <a:lnTo>
                    <a:pt x="14356" y="9578"/>
                  </a:lnTo>
                  <a:lnTo>
                    <a:pt x="14311" y="9601"/>
                  </a:lnTo>
                  <a:lnTo>
                    <a:pt x="14288" y="9635"/>
                  </a:lnTo>
                  <a:lnTo>
                    <a:pt x="12240" y="8452"/>
                  </a:lnTo>
                  <a:lnTo>
                    <a:pt x="12240" y="8407"/>
                  </a:lnTo>
                  <a:lnTo>
                    <a:pt x="12229" y="8338"/>
                  </a:lnTo>
                  <a:lnTo>
                    <a:pt x="12206" y="8293"/>
                  </a:lnTo>
                  <a:lnTo>
                    <a:pt x="12149" y="8247"/>
                  </a:lnTo>
                  <a:lnTo>
                    <a:pt x="12092" y="8236"/>
                  </a:lnTo>
                  <a:lnTo>
                    <a:pt x="12092" y="5859"/>
                  </a:lnTo>
                  <a:lnTo>
                    <a:pt x="12138" y="5847"/>
                  </a:lnTo>
                  <a:lnTo>
                    <a:pt x="12172" y="5836"/>
                  </a:lnTo>
                  <a:lnTo>
                    <a:pt x="12229" y="5790"/>
                  </a:lnTo>
                  <a:lnTo>
                    <a:pt x="12252" y="5756"/>
                  </a:lnTo>
                  <a:lnTo>
                    <a:pt x="12274" y="5722"/>
                  </a:lnTo>
                  <a:lnTo>
                    <a:pt x="12274" y="5688"/>
                  </a:lnTo>
                  <a:lnTo>
                    <a:pt x="12286" y="5642"/>
                  </a:lnTo>
                  <a:lnTo>
                    <a:pt x="12274" y="5608"/>
                  </a:lnTo>
                  <a:lnTo>
                    <a:pt x="12263" y="5563"/>
                  </a:lnTo>
                  <a:lnTo>
                    <a:pt x="14242" y="4425"/>
                  </a:lnTo>
                  <a:lnTo>
                    <a:pt x="14276" y="4471"/>
                  </a:lnTo>
                  <a:lnTo>
                    <a:pt x="14322" y="4505"/>
                  </a:lnTo>
                  <a:lnTo>
                    <a:pt x="14379" y="4528"/>
                  </a:lnTo>
                  <a:lnTo>
                    <a:pt x="14436" y="4539"/>
                  </a:lnTo>
                  <a:lnTo>
                    <a:pt x="14504" y="4528"/>
                  </a:lnTo>
                  <a:lnTo>
                    <a:pt x="14561" y="4505"/>
                  </a:lnTo>
                  <a:lnTo>
                    <a:pt x="14606" y="4471"/>
                  </a:lnTo>
                  <a:lnTo>
                    <a:pt x="14640" y="4425"/>
                  </a:lnTo>
                  <a:close/>
                  <a:moveTo>
                    <a:pt x="5108" y="12604"/>
                  </a:moveTo>
                  <a:lnTo>
                    <a:pt x="7167" y="13787"/>
                  </a:lnTo>
                  <a:lnTo>
                    <a:pt x="7155" y="13856"/>
                  </a:lnTo>
                  <a:lnTo>
                    <a:pt x="7167" y="13924"/>
                  </a:lnTo>
                  <a:lnTo>
                    <a:pt x="7201" y="13969"/>
                  </a:lnTo>
                  <a:lnTo>
                    <a:pt x="7246" y="14003"/>
                  </a:lnTo>
                  <a:lnTo>
                    <a:pt x="7315" y="14026"/>
                  </a:lnTo>
                  <a:lnTo>
                    <a:pt x="7315" y="16438"/>
                  </a:lnTo>
                  <a:lnTo>
                    <a:pt x="7246" y="16460"/>
                  </a:lnTo>
                  <a:lnTo>
                    <a:pt x="7201" y="16495"/>
                  </a:lnTo>
                  <a:lnTo>
                    <a:pt x="7167" y="16551"/>
                  </a:lnTo>
                  <a:lnTo>
                    <a:pt x="7155" y="16608"/>
                  </a:lnTo>
                  <a:lnTo>
                    <a:pt x="7167" y="16665"/>
                  </a:lnTo>
                  <a:lnTo>
                    <a:pt x="5176" y="17814"/>
                  </a:lnTo>
                  <a:lnTo>
                    <a:pt x="5131" y="17769"/>
                  </a:lnTo>
                  <a:lnTo>
                    <a:pt x="5085" y="17735"/>
                  </a:lnTo>
                  <a:lnTo>
                    <a:pt x="5028" y="17712"/>
                  </a:lnTo>
                  <a:lnTo>
                    <a:pt x="4960" y="17700"/>
                  </a:lnTo>
                  <a:lnTo>
                    <a:pt x="4892" y="17712"/>
                  </a:lnTo>
                  <a:lnTo>
                    <a:pt x="4835" y="17735"/>
                  </a:lnTo>
                  <a:lnTo>
                    <a:pt x="4778" y="17769"/>
                  </a:lnTo>
                  <a:lnTo>
                    <a:pt x="4744" y="17814"/>
                  </a:lnTo>
                  <a:lnTo>
                    <a:pt x="2833" y="16711"/>
                  </a:lnTo>
                  <a:lnTo>
                    <a:pt x="2844" y="16665"/>
                  </a:lnTo>
                  <a:lnTo>
                    <a:pt x="2844" y="16608"/>
                  </a:lnTo>
                  <a:lnTo>
                    <a:pt x="2844" y="16563"/>
                  </a:lnTo>
                  <a:lnTo>
                    <a:pt x="2833" y="16517"/>
                  </a:lnTo>
                  <a:lnTo>
                    <a:pt x="2810" y="16472"/>
                  </a:lnTo>
                  <a:lnTo>
                    <a:pt x="2776" y="16438"/>
                  </a:lnTo>
                  <a:lnTo>
                    <a:pt x="2742" y="16404"/>
                  </a:lnTo>
                  <a:lnTo>
                    <a:pt x="2708" y="16381"/>
                  </a:lnTo>
                  <a:lnTo>
                    <a:pt x="2662" y="16369"/>
                  </a:lnTo>
                  <a:lnTo>
                    <a:pt x="2617" y="16358"/>
                  </a:lnTo>
                  <a:lnTo>
                    <a:pt x="2617" y="14026"/>
                  </a:lnTo>
                  <a:lnTo>
                    <a:pt x="2674" y="14003"/>
                  </a:lnTo>
                  <a:lnTo>
                    <a:pt x="2719" y="13969"/>
                  </a:lnTo>
                  <a:lnTo>
                    <a:pt x="2753" y="13912"/>
                  </a:lnTo>
                  <a:lnTo>
                    <a:pt x="2765" y="13856"/>
                  </a:lnTo>
                  <a:lnTo>
                    <a:pt x="2753" y="13799"/>
                  </a:lnTo>
                  <a:lnTo>
                    <a:pt x="4812" y="12604"/>
                  </a:lnTo>
                  <a:lnTo>
                    <a:pt x="4835" y="12638"/>
                  </a:lnTo>
                  <a:lnTo>
                    <a:pt x="4869" y="12672"/>
                  </a:lnTo>
                  <a:lnTo>
                    <a:pt x="4914" y="12684"/>
                  </a:lnTo>
                  <a:lnTo>
                    <a:pt x="4960" y="12695"/>
                  </a:lnTo>
                  <a:lnTo>
                    <a:pt x="5005" y="12684"/>
                  </a:lnTo>
                  <a:lnTo>
                    <a:pt x="5051" y="12661"/>
                  </a:lnTo>
                  <a:lnTo>
                    <a:pt x="5085" y="12638"/>
                  </a:lnTo>
                  <a:lnTo>
                    <a:pt x="5108" y="12604"/>
                  </a:lnTo>
                  <a:close/>
                  <a:moveTo>
                    <a:pt x="9851" y="12604"/>
                  </a:moveTo>
                  <a:lnTo>
                    <a:pt x="11842" y="13753"/>
                  </a:lnTo>
                  <a:lnTo>
                    <a:pt x="11831" y="13799"/>
                  </a:lnTo>
                  <a:lnTo>
                    <a:pt x="11819" y="13856"/>
                  </a:lnTo>
                  <a:lnTo>
                    <a:pt x="11831" y="13901"/>
                  </a:lnTo>
                  <a:lnTo>
                    <a:pt x="11842" y="13947"/>
                  </a:lnTo>
                  <a:lnTo>
                    <a:pt x="11865" y="13992"/>
                  </a:lnTo>
                  <a:lnTo>
                    <a:pt x="11888" y="14026"/>
                  </a:lnTo>
                  <a:lnTo>
                    <a:pt x="11922" y="14060"/>
                  </a:lnTo>
                  <a:lnTo>
                    <a:pt x="11956" y="14083"/>
                  </a:lnTo>
                  <a:lnTo>
                    <a:pt x="12001" y="14094"/>
                  </a:lnTo>
                  <a:lnTo>
                    <a:pt x="12047" y="14106"/>
                  </a:lnTo>
                  <a:lnTo>
                    <a:pt x="12047" y="16415"/>
                  </a:lnTo>
                  <a:lnTo>
                    <a:pt x="12013" y="16415"/>
                  </a:lnTo>
                  <a:lnTo>
                    <a:pt x="11979" y="16426"/>
                  </a:lnTo>
                  <a:lnTo>
                    <a:pt x="11922" y="16472"/>
                  </a:lnTo>
                  <a:lnTo>
                    <a:pt x="11899" y="16506"/>
                  </a:lnTo>
                  <a:lnTo>
                    <a:pt x="11876" y="16540"/>
                  </a:lnTo>
                  <a:lnTo>
                    <a:pt x="11865" y="16574"/>
                  </a:lnTo>
                  <a:lnTo>
                    <a:pt x="11865" y="16608"/>
                  </a:lnTo>
                  <a:lnTo>
                    <a:pt x="11865" y="16654"/>
                  </a:lnTo>
                  <a:lnTo>
                    <a:pt x="11876" y="16688"/>
                  </a:lnTo>
                  <a:lnTo>
                    <a:pt x="9840" y="17860"/>
                  </a:lnTo>
                  <a:lnTo>
                    <a:pt x="9806" y="17837"/>
                  </a:lnTo>
                  <a:lnTo>
                    <a:pt x="9783" y="17814"/>
                  </a:lnTo>
                  <a:lnTo>
                    <a:pt x="9738" y="17791"/>
                  </a:lnTo>
                  <a:lnTo>
                    <a:pt x="9658" y="17791"/>
                  </a:lnTo>
                  <a:lnTo>
                    <a:pt x="9624" y="17814"/>
                  </a:lnTo>
                  <a:lnTo>
                    <a:pt x="9590" y="17826"/>
                  </a:lnTo>
                  <a:lnTo>
                    <a:pt x="9567" y="17860"/>
                  </a:lnTo>
                  <a:lnTo>
                    <a:pt x="7497" y="16665"/>
                  </a:lnTo>
                  <a:lnTo>
                    <a:pt x="7508" y="16608"/>
                  </a:lnTo>
                  <a:lnTo>
                    <a:pt x="7497" y="16551"/>
                  </a:lnTo>
                  <a:lnTo>
                    <a:pt x="7463" y="16495"/>
                  </a:lnTo>
                  <a:lnTo>
                    <a:pt x="7417" y="16460"/>
                  </a:lnTo>
                  <a:lnTo>
                    <a:pt x="7360" y="16438"/>
                  </a:lnTo>
                  <a:lnTo>
                    <a:pt x="7360" y="14026"/>
                  </a:lnTo>
                  <a:lnTo>
                    <a:pt x="7417" y="14003"/>
                  </a:lnTo>
                  <a:lnTo>
                    <a:pt x="7463" y="13969"/>
                  </a:lnTo>
                  <a:lnTo>
                    <a:pt x="7485" y="13912"/>
                  </a:lnTo>
                  <a:lnTo>
                    <a:pt x="7497" y="13856"/>
                  </a:lnTo>
                  <a:lnTo>
                    <a:pt x="7485" y="13799"/>
                  </a:lnTo>
                  <a:lnTo>
                    <a:pt x="9544" y="12604"/>
                  </a:lnTo>
                  <a:lnTo>
                    <a:pt x="9578" y="12638"/>
                  </a:lnTo>
                  <a:lnTo>
                    <a:pt x="9613" y="12672"/>
                  </a:lnTo>
                  <a:lnTo>
                    <a:pt x="9658" y="12684"/>
                  </a:lnTo>
                  <a:lnTo>
                    <a:pt x="9704" y="12695"/>
                  </a:lnTo>
                  <a:lnTo>
                    <a:pt x="9749" y="12684"/>
                  </a:lnTo>
                  <a:lnTo>
                    <a:pt x="9783" y="12661"/>
                  </a:lnTo>
                  <a:lnTo>
                    <a:pt x="9829" y="12638"/>
                  </a:lnTo>
                  <a:lnTo>
                    <a:pt x="9851" y="12604"/>
                  </a:lnTo>
                  <a:close/>
                  <a:moveTo>
                    <a:pt x="14652" y="12638"/>
                  </a:moveTo>
                  <a:lnTo>
                    <a:pt x="16643" y="13787"/>
                  </a:lnTo>
                  <a:lnTo>
                    <a:pt x="16631" y="13821"/>
                  </a:lnTo>
                  <a:lnTo>
                    <a:pt x="16631" y="13856"/>
                  </a:lnTo>
                  <a:lnTo>
                    <a:pt x="16643" y="13924"/>
                  </a:lnTo>
                  <a:lnTo>
                    <a:pt x="16677" y="13981"/>
                  </a:lnTo>
                  <a:lnTo>
                    <a:pt x="16734" y="14015"/>
                  </a:lnTo>
                  <a:lnTo>
                    <a:pt x="16790" y="14038"/>
                  </a:lnTo>
                  <a:lnTo>
                    <a:pt x="16790" y="16404"/>
                  </a:lnTo>
                  <a:lnTo>
                    <a:pt x="16756" y="16415"/>
                  </a:lnTo>
                  <a:lnTo>
                    <a:pt x="16722" y="16426"/>
                  </a:lnTo>
                  <a:lnTo>
                    <a:pt x="16688" y="16449"/>
                  </a:lnTo>
                  <a:lnTo>
                    <a:pt x="16654" y="16472"/>
                  </a:lnTo>
                  <a:lnTo>
                    <a:pt x="16631" y="16506"/>
                  </a:lnTo>
                  <a:lnTo>
                    <a:pt x="16620" y="16540"/>
                  </a:lnTo>
                  <a:lnTo>
                    <a:pt x="16608" y="16574"/>
                  </a:lnTo>
                  <a:lnTo>
                    <a:pt x="16608" y="16608"/>
                  </a:lnTo>
                  <a:lnTo>
                    <a:pt x="16608" y="16654"/>
                  </a:lnTo>
                  <a:lnTo>
                    <a:pt x="16620" y="16688"/>
                  </a:lnTo>
                  <a:lnTo>
                    <a:pt x="14584" y="17860"/>
                  </a:lnTo>
                  <a:lnTo>
                    <a:pt x="14561" y="17826"/>
                  </a:lnTo>
                  <a:lnTo>
                    <a:pt x="14527" y="17803"/>
                  </a:lnTo>
                  <a:lnTo>
                    <a:pt x="14481" y="17791"/>
                  </a:lnTo>
                  <a:lnTo>
                    <a:pt x="14436" y="17780"/>
                  </a:lnTo>
                  <a:lnTo>
                    <a:pt x="14402" y="17791"/>
                  </a:lnTo>
                  <a:lnTo>
                    <a:pt x="14356" y="17803"/>
                  </a:lnTo>
                  <a:lnTo>
                    <a:pt x="14322" y="17826"/>
                  </a:lnTo>
                  <a:lnTo>
                    <a:pt x="14299" y="17860"/>
                  </a:lnTo>
                  <a:lnTo>
                    <a:pt x="12263" y="16677"/>
                  </a:lnTo>
                  <a:lnTo>
                    <a:pt x="12274" y="16608"/>
                  </a:lnTo>
                  <a:lnTo>
                    <a:pt x="12274" y="16574"/>
                  </a:lnTo>
                  <a:lnTo>
                    <a:pt x="12263" y="16540"/>
                  </a:lnTo>
                  <a:lnTo>
                    <a:pt x="12217" y="16483"/>
                  </a:lnTo>
                  <a:lnTo>
                    <a:pt x="12161" y="16438"/>
                  </a:lnTo>
                  <a:lnTo>
                    <a:pt x="12092" y="16415"/>
                  </a:lnTo>
                  <a:lnTo>
                    <a:pt x="12092" y="14106"/>
                  </a:lnTo>
                  <a:lnTo>
                    <a:pt x="12138" y="14094"/>
                  </a:lnTo>
                  <a:lnTo>
                    <a:pt x="12183" y="14072"/>
                  </a:lnTo>
                  <a:lnTo>
                    <a:pt x="12217" y="14049"/>
                  </a:lnTo>
                  <a:lnTo>
                    <a:pt x="12252" y="14026"/>
                  </a:lnTo>
                  <a:lnTo>
                    <a:pt x="12274" y="13981"/>
                  </a:lnTo>
                  <a:lnTo>
                    <a:pt x="12297" y="13947"/>
                  </a:lnTo>
                  <a:lnTo>
                    <a:pt x="12308" y="13901"/>
                  </a:lnTo>
                  <a:lnTo>
                    <a:pt x="12320" y="13856"/>
                  </a:lnTo>
                  <a:lnTo>
                    <a:pt x="12308" y="13810"/>
                  </a:lnTo>
                  <a:lnTo>
                    <a:pt x="12297" y="13753"/>
                  </a:lnTo>
                  <a:lnTo>
                    <a:pt x="14231" y="12638"/>
                  </a:lnTo>
                  <a:lnTo>
                    <a:pt x="14265" y="12684"/>
                  </a:lnTo>
                  <a:lnTo>
                    <a:pt x="14322" y="12729"/>
                  </a:lnTo>
                  <a:lnTo>
                    <a:pt x="14379" y="12752"/>
                  </a:lnTo>
                  <a:lnTo>
                    <a:pt x="14504" y="12752"/>
                  </a:lnTo>
                  <a:lnTo>
                    <a:pt x="14561" y="12729"/>
                  </a:lnTo>
                  <a:lnTo>
                    <a:pt x="14618" y="12684"/>
                  </a:lnTo>
                  <a:lnTo>
                    <a:pt x="14652" y="12638"/>
                  </a:lnTo>
                  <a:close/>
                  <a:moveTo>
                    <a:pt x="2810" y="16745"/>
                  </a:moveTo>
                  <a:lnTo>
                    <a:pt x="4721" y="17848"/>
                  </a:lnTo>
                  <a:lnTo>
                    <a:pt x="4698" y="17905"/>
                  </a:lnTo>
                  <a:lnTo>
                    <a:pt x="4698" y="17962"/>
                  </a:lnTo>
                  <a:lnTo>
                    <a:pt x="4698" y="18008"/>
                  </a:lnTo>
                  <a:lnTo>
                    <a:pt x="4710" y="18064"/>
                  </a:lnTo>
                  <a:lnTo>
                    <a:pt x="4732" y="18099"/>
                  </a:lnTo>
                  <a:lnTo>
                    <a:pt x="4767" y="18144"/>
                  </a:lnTo>
                  <a:lnTo>
                    <a:pt x="4801" y="18178"/>
                  </a:lnTo>
                  <a:lnTo>
                    <a:pt x="4846" y="18201"/>
                  </a:lnTo>
                  <a:lnTo>
                    <a:pt x="4892" y="18212"/>
                  </a:lnTo>
                  <a:lnTo>
                    <a:pt x="4937" y="18224"/>
                  </a:lnTo>
                  <a:lnTo>
                    <a:pt x="4937" y="20521"/>
                  </a:lnTo>
                  <a:lnTo>
                    <a:pt x="4903" y="20533"/>
                  </a:lnTo>
                  <a:lnTo>
                    <a:pt x="4869" y="20544"/>
                  </a:lnTo>
                  <a:lnTo>
                    <a:pt x="4812" y="20590"/>
                  </a:lnTo>
                  <a:lnTo>
                    <a:pt x="4778" y="20647"/>
                  </a:lnTo>
                  <a:lnTo>
                    <a:pt x="4767" y="20681"/>
                  </a:lnTo>
                  <a:lnTo>
                    <a:pt x="4755" y="20715"/>
                  </a:lnTo>
                  <a:lnTo>
                    <a:pt x="4767" y="20783"/>
                  </a:lnTo>
                  <a:lnTo>
                    <a:pt x="2753" y="21955"/>
                  </a:lnTo>
                  <a:lnTo>
                    <a:pt x="2719" y="21921"/>
                  </a:lnTo>
                  <a:lnTo>
                    <a:pt x="2685" y="21887"/>
                  </a:lnTo>
                  <a:lnTo>
                    <a:pt x="2639" y="21875"/>
                  </a:lnTo>
                  <a:lnTo>
                    <a:pt x="2594" y="21864"/>
                  </a:lnTo>
                  <a:lnTo>
                    <a:pt x="2537" y="21875"/>
                  </a:lnTo>
                  <a:lnTo>
                    <a:pt x="2492" y="21887"/>
                  </a:lnTo>
                  <a:lnTo>
                    <a:pt x="2457" y="21921"/>
                  </a:lnTo>
                  <a:lnTo>
                    <a:pt x="2423" y="21955"/>
                  </a:lnTo>
                  <a:lnTo>
                    <a:pt x="398" y="20783"/>
                  </a:lnTo>
                  <a:lnTo>
                    <a:pt x="410" y="20715"/>
                  </a:lnTo>
                  <a:lnTo>
                    <a:pt x="398" y="20647"/>
                  </a:lnTo>
                  <a:lnTo>
                    <a:pt x="364" y="20590"/>
                  </a:lnTo>
                  <a:lnTo>
                    <a:pt x="307" y="20556"/>
                  </a:lnTo>
                  <a:lnTo>
                    <a:pt x="239" y="20533"/>
                  </a:lnTo>
                  <a:lnTo>
                    <a:pt x="239" y="18178"/>
                  </a:lnTo>
                  <a:lnTo>
                    <a:pt x="285" y="18167"/>
                  </a:lnTo>
                  <a:lnTo>
                    <a:pt x="319" y="18155"/>
                  </a:lnTo>
                  <a:lnTo>
                    <a:pt x="353" y="18133"/>
                  </a:lnTo>
                  <a:lnTo>
                    <a:pt x="376" y="18110"/>
                  </a:lnTo>
                  <a:lnTo>
                    <a:pt x="398" y="18076"/>
                  </a:lnTo>
                  <a:lnTo>
                    <a:pt x="421" y="18042"/>
                  </a:lnTo>
                  <a:lnTo>
                    <a:pt x="433" y="18008"/>
                  </a:lnTo>
                  <a:lnTo>
                    <a:pt x="433" y="17962"/>
                  </a:lnTo>
                  <a:lnTo>
                    <a:pt x="433" y="17917"/>
                  </a:lnTo>
                  <a:lnTo>
                    <a:pt x="421" y="17882"/>
                  </a:lnTo>
                  <a:lnTo>
                    <a:pt x="2366" y="16756"/>
                  </a:lnTo>
                  <a:lnTo>
                    <a:pt x="2412" y="16802"/>
                  </a:lnTo>
                  <a:lnTo>
                    <a:pt x="2457" y="16836"/>
                  </a:lnTo>
                  <a:lnTo>
                    <a:pt x="2526" y="16859"/>
                  </a:lnTo>
                  <a:lnTo>
                    <a:pt x="2594" y="16870"/>
                  </a:lnTo>
                  <a:lnTo>
                    <a:pt x="2651" y="16859"/>
                  </a:lnTo>
                  <a:lnTo>
                    <a:pt x="2719" y="16836"/>
                  </a:lnTo>
                  <a:lnTo>
                    <a:pt x="2765" y="16802"/>
                  </a:lnTo>
                  <a:lnTo>
                    <a:pt x="2810" y="16745"/>
                  </a:lnTo>
                  <a:close/>
                  <a:moveTo>
                    <a:pt x="16768" y="0"/>
                  </a:moveTo>
                  <a:lnTo>
                    <a:pt x="16734" y="12"/>
                  </a:lnTo>
                  <a:lnTo>
                    <a:pt x="16699" y="34"/>
                  </a:lnTo>
                  <a:lnTo>
                    <a:pt x="16677" y="57"/>
                  </a:lnTo>
                  <a:lnTo>
                    <a:pt x="16654" y="91"/>
                  </a:lnTo>
                  <a:lnTo>
                    <a:pt x="16631" y="114"/>
                  </a:lnTo>
                  <a:lnTo>
                    <a:pt x="16620" y="160"/>
                  </a:lnTo>
                  <a:lnTo>
                    <a:pt x="16620" y="194"/>
                  </a:lnTo>
                  <a:lnTo>
                    <a:pt x="16631" y="251"/>
                  </a:lnTo>
                  <a:lnTo>
                    <a:pt x="14629" y="1411"/>
                  </a:lnTo>
                  <a:lnTo>
                    <a:pt x="14595" y="1365"/>
                  </a:lnTo>
                  <a:lnTo>
                    <a:pt x="14549" y="1331"/>
                  </a:lnTo>
                  <a:lnTo>
                    <a:pt x="14493" y="1308"/>
                  </a:lnTo>
                  <a:lnTo>
                    <a:pt x="14390" y="1308"/>
                  </a:lnTo>
                  <a:lnTo>
                    <a:pt x="14345" y="1320"/>
                  </a:lnTo>
                  <a:lnTo>
                    <a:pt x="14311" y="1343"/>
                  </a:lnTo>
                  <a:lnTo>
                    <a:pt x="14276" y="1377"/>
                  </a:lnTo>
                  <a:lnTo>
                    <a:pt x="14242" y="1411"/>
                  </a:lnTo>
                  <a:lnTo>
                    <a:pt x="14220" y="1445"/>
                  </a:lnTo>
                  <a:lnTo>
                    <a:pt x="14208" y="1490"/>
                  </a:lnTo>
                  <a:lnTo>
                    <a:pt x="14197" y="1536"/>
                  </a:lnTo>
                  <a:lnTo>
                    <a:pt x="14208" y="1593"/>
                  </a:lnTo>
                  <a:lnTo>
                    <a:pt x="14220" y="1627"/>
                  </a:lnTo>
                  <a:lnTo>
                    <a:pt x="14242" y="1672"/>
                  </a:lnTo>
                  <a:lnTo>
                    <a:pt x="14265" y="1707"/>
                  </a:lnTo>
                  <a:lnTo>
                    <a:pt x="14299" y="1729"/>
                  </a:lnTo>
                  <a:lnTo>
                    <a:pt x="14333" y="1752"/>
                  </a:lnTo>
                  <a:lnTo>
                    <a:pt x="14379" y="1775"/>
                  </a:lnTo>
                  <a:lnTo>
                    <a:pt x="14424" y="1775"/>
                  </a:lnTo>
                  <a:lnTo>
                    <a:pt x="14424" y="4061"/>
                  </a:lnTo>
                  <a:lnTo>
                    <a:pt x="14379" y="4073"/>
                  </a:lnTo>
                  <a:lnTo>
                    <a:pt x="14333" y="4084"/>
                  </a:lnTo>
                  <a:lnTo>
                    <a:pt x="14299" y="4107"/>
                  </a:lnTo>
                  <a:lnTo>
                    <a:pt x="14265" y="4141"/>
                  </a:lnTo>
                  <a:lnTo>
                    <a:pt x="14242" y="4175"/>
                  </a:lnTo>
                  <a:lnTo>
                    <a:pt x="14220" y="4209"/>
                  </a:lnTo>
                  <a:lnTo>
                    <a:pt x="14208" y="4255"/>
                  </a:lnTo>
                  <a:lnTo>
                    <a:pt x="14197" y="4300"/>
                  </a:lnTo>
                  <a:lnTo>
                    <a:pt x="14208" y="4346"/>
                  </a:lnTo>
                  <a:lnTo>
                    <a:pt x="14220" y="4380"/>
                  </a:lnTo>
                  <a:lnTo>
                    <a:pt x="12240" y="5517"/>
                  </a:lnTo>
                  <a:lnTo>
                    <a:pt x="12206" y="5483"/>
                  </a:lnTo>
                  <a:lnTo>
                    <a:pt x="12172" y="5460"/>
                  </a:lnTo>
                  <a:lnTo>
                    <a:pt x="12126" y="5438"/>
                  </a:lnTo>
                  <a:lnTo>
                    <a:pt x="12070" y="5426"/>
                  </a:lnTo>
                  <a:lnTo>
                    <a:pt x="12024" y="5438"/>
                  </a:lnTo>
                  <a:lnTo>
                    <a:pt x="11990" y="5449"/>
                  </a:lnTo>
                  <a:lnTo>
                    <a:pt x="11944" y="5472"/>
                  </a:lnTo>
                  <a:lnTo>
                    <a:pt x="11922" y="5495"/>
                  </a:lnTo>
                  <a:lnTo>
                    <a:pt x="11888" y="5529"/>
                  </a:lnTo>
                  <a:lnTo>
                    <a:pt x="11876" y="5563"/>
                  </a:lnTo>
                  <a:lnTo>
                    <a:pt x="11853" y="5597"/>
                  </a:lnTo>
                  <a:lnTo>
                    <a:pt x="11853" y="5642"/>
                  </a:lnTo>
                  <a:lnTo>
                    <a:pt x="11853" y="5688"/>
                  </a:lnTo>
                  <a:lnTo>
                    <a:pt x="11865" y="5722"/>
                  </a:lnTo>
                  <a:lnTo>
                    <a:pt x="11888" y="5756"/>
                  </a:lnTo>
                  <a:lnTo>
                    <a:pt x="11910" y="5790"/>
                  </a:lnTo>
                  <a:lnTo>
                    <a:pt x="11944" y="5813"/>
                  </a:lnTo>
                  <a:lnTo>
                    <a:pt x="11979" y="5836"/>
                  </a:lnTo>
                  <a:lnTo>
                    <a:pt x="12013" y="5847"/>
                  </a:lnTo>
                  <a:lnTo>
                    <a:pt x="12047" y="5859"/>
                  </a:lnTo>
                  <a:lnTo>
                    <a:pt x="12047" y="8225"/>
                  </a:lnTo>
                  <a:lnTo>
                    <a:pt x="11990" y="8247"/>
                  </a:lnTo>
                  <a:lnTo>
                    <a:pt x="11944" y="8282"/>
                  </a:lnTo>
                  <a:lnTo>
                    <a:pt x="11910" y="8338"/>
                  </a:lnTo>
                  <a:lnTo>
                    <a:pt x="11899" y="8407"/>
                  </a:lnTo>
                  <a:lnTo>
                    <a:pt x="11899" y="8441"/>
                  </a:lnTo>
                  <a:lnTo>
                    <a:pt x="11910" y="8475"/>
                  </a:lnTo>
                  <a:lnTo>
                    <a:pt x="11944" y="8532"/>
                  </a:lnTo>
                  <a:lnTo>
                    <a:pt x="12001" y="8566"/>
                  </a:lnTo>
                  <a:lnTo>
                    <a:pt x="12035" y="8577"/>
                  </a:lnTo>
                  <a:lnTo>
                    <a:pt x="12115" y="8577"/>
                  </a:lnTo>
                  <a:lnTo>
                    <a:pt x="12161" y="8555"/>
                  </a:lnTo>
                  <a:lnTo>
                    <a:pt x="12195" y="8532"/>
                  </a:lnTo>
                  <a:lnTo>
                    <a:pt x="12217" y="8498"/>
                  </a:lnTo>
                  <a:lnTo>
                    <a:pt x="14265" y="9669"/>
                  </a:lnTo>
                  <a:lnTo>
                    <a:pt x="14254" y="9715"/>
                  </a:lnTo>
                  <a:lnTo>
                    <a:pt x="14242" y="9749"/>
                  </a:lnTo>
                  <a:lnTo>
                    <a:pt x="14254" y="9783"/>
                  </a:lnTo>
                  <a:lnTo>
                    <a:pt x="14265" y="9829"/>
                  </a:lnTo>
                  <a:lnTo>
                    <a:pt x="14299" y="9886"/>
                  </a:lnTo>
                  <a:lnTo>
                    <a:pt x="14356" y="9920"/>
                  </a:lnTo>
                  <a:lnTo>
                    <a:pt x="14424" y="9942"/>
                  </a:lnTo>
                  <a:lnTo>
                    <a:pt x="14424" y="12263"/>
                  </a:lnTo>
                  <a:lnTo>
                    <a:pt x="14379" y="12274"/>
                  </a:lnTo>
                  <a:lnTo>
                    <a:pt x="14333" y="12286"/>
                  </a:lnTo>
                  <a:lnTo>
                    <a:pt x="14288" y="12308"/>
                  </a:lnTo>
                  <a:lnTo>
                    <a:pt x="14254" y="12343"/>
                  </a:lnTo>
                  <a:lnTo>
                    <a:pt x="14231" y="12377"/>
                  </a:lnTo>
                  <a:lnTo>
                    <a:pt x="14208" y="12422"/>
                  </a:lnTo>
                  <a:lnTo>
                    <a:pt x="14197" y="12456"/>
                  </a:lnTo>
                  <a:lnTo>
                    <a:pt x="14197" y="12513"/>
                  </a:lnTo>
                  <a:lnTo>
                    <a:pt x="14197" y="12559"/>
                  </a:lnTo>
                  <a:lnTo>
                    <a:pt x="14208" y="12604"/>
                  </a:lnTo>
                  <a:lnTo>
                    <a:pt x="12274" y="13719"/>
                  </a:lnTo>
                  <a:lnTo>
                    <a:pt x="12240" y="13674"/>
                  </a:lnTo>
                  <a:lnTo>
                    <a:pt x="12183" y="13639"/>
                  </a:lnTo>
                  <a:lnTo>
                    <a:pt x="12126" y="13617"/>
                  </a:lnTo>
                  <a:lnTo>
                    <a:pt x="12070" y="13605"/>
                  </a:lnTo>
                  <a:lnTo>
                    <a:pt x="12013" y="13617"/>
                  </a:lnTo>
                  <a:lnTo>
                    <a:pt x="11956" y="13639"/>
                  </a:lnTo>
                  <a:lnTo>
                    <a:pt x="11910" y="13674"/>
                  </a:lnTo>
                  <a:lnTo>
                    <a:pt x="11865" y="13719"/>
                  </a:lnTo>
                  <a:lnTo>
                    <a:pt x="9874" y="12559"/>
                  </a:lnTo>
                  <a:lnTo>
                    <a:pt x="9886" y="12513"/>
                  </a:lnTo>
                  <a:lnTo>
                    <a:pt x="9874" y="12468"/>
                  </a:lnTo>
                  <a:lnTo>
                    <a:pt x="9863" y="12434"/>
                  </a:lnTo>
                  <a:lnTo>
                    <a:pt x="9829" y="12377"/>
                  </a:lnTo>
                  <a:lnTo>
                    <a:pt x="9772" y="12343"/>
                  </a:lnTo>
                  <a:lnTo>
                    <a:pt x="9738" y="12331"/>
                  </a:lnTo>
                  <a:lnTo>
                    <a:pt x="9658" y="12331"/>
                  </a:lnTo>
                  <a:lnTo>
                    <a:pt x="9624" y="12343"/>
                  </a:lnTo>
                  <a:lnTo>
                    <a:pt x="9567" y="12377"/>
                  </a:lnTo>
                  <a:lnTo>
                    <a:pt x="9533" y="12434"/>
                  </a:lnTo>
                  <a:lnTo>
                    <a:pt x="9522" y="12468"/>
                  </a:lnTo>
                  <a:lnTo>
                    <a:pt x="9522" y="12513"/>
                  </a:lnTo>
                  <a:lnTo>
                    <a:pt x="9533" y="12570"/>
                  </a:lnTo>
                  <a:lnTo>
                    <a:pt x="7463" y="13753"/>
                  </a:lnTo>
                  <a:lnTo>
                    <a:pt x="7440" y="13730"/>
                  </a:lnTo>
                  <a:lnTo>
                    <a:pt x="7406" y="13708"/>
                  </a:lnTo>
                  <a:lnTo>
                    <a:pt x="7372" y="13685"/>
                  </a:lnTo>
                  <a:lnTo>
                    <a:pt x="7292" y="13685"/>
                  </a:lnTo>
                  <a:lnTo>
                    <a:pt x="7246" y="13708"/>
                  </a:lnTo>
                  <a:lnTo>
                    <a:pt x="7224" y="13719"/>
                  </a:lnTo>
                  <a:lnTo>
                    <a:pt x="7190" y="13753"/>
                  </a:lnTo>
                  <a:lnTo>
                    <a:pt x="5131" y="12559"/>
                  </a:lnTo>
                  <a:lnTo>
                    <a:pt x="5142" y="12513"/>
                  </a:lnTo>
                  <a:lnTo>
                    <a:pt x="5131" y="12468"/>
                  </a:lnTo>
                  <a:lnTo>
                    <a:pt x="5131" y="12434"/>
                  </a:lnTo>
                  <a:lnTo>
                    <a:pt x="5085" y="12377"/>
                  </a:lnTo>
                  <a:lnTo>
                    <a:pt x="5028" y="12343"/>
                  </a:lnTo>
                  <a:lnTo>
                    <a:pt x="4994" y="12331"/>
                  </a:lnTo>
                  <a:lnTo>
                    <a:pt x="4926" y="12331"/>
                  </a:lnTo>
                  <a:lnTo>
                    <a:pt x="4892" y="12343"/>
                  </a:lnTo>
                  <a:lnTo>
                    <a:pt x="4835" y="12377"/>
                  </a:lnTo>
                  <a:lnTo>
                    <a:pt x="4789" y="12434"/>
                  </a:lnTo>
                  <a:lnTo>
                    <a:pt x="4778" y="12468"/>
                  </a:lnTo>
                  <a:lnTo>
                    <a:pt x="4778" y="12513"/>
                  </a:lnTo>
                  <a:lnTo>
                    <a:pt x="4789" y="12570"/>
                  </a:lnTo>
                  <a:lnTo>
                    <a:pt x="2730" y="13753"/>
                  </a:lnTo>
                  <a:lnTo>
                    <a:pt x="2696" y="13730"/>
                  </a:lnTo>
                  <a:lnTo>
                    <a:pt x="2662" y="13708"/>
                  </a:lnTo>
                  <a:lnTo>
                    <a:pt x="2628" y="13685"/>
                  </a:lnTo>
                  <a:lnTo>
                    <a:pt x="2560" y="13685"/>
                  </a:lnTo>
                  <a:lnTo>
                    <a:pt x="2526" y="13696"/>
                  </a:lnTo>
                  <a:lnTo>
                    <a:pt x="2469" y="13730"/>
                  </a:lnTo>
                  <a:lnTo>
                    <a:pt x="2435" y="13787"/>
                  </a:lnTo>
                  <a:lnTo>
                    <a:pt x="2423" y="13821"/>
                  </a:lnTo>
                  <a:lnTo>
                    <a:pt x="2423" y="13856"/>
                  </a:lnTo>
                  <a:lnTo>
                    <a:pt x="2435" y="13912"/>
                  </a:lnTo>
                  <a:lnTo>
                    <a:pt x="2457" y="13969"/>
                  </a:lnTo>
                  <a:lnTo>
                    <a:pt x="2514" y="14003"/>
                  </a:lnTo>
                  <a:lnTo>
                    <a:pt x="2571" y="14026"/>
                  </a:lnTo>
                  <a:lnTo>
                    <a:pt x="2571" y="16358"/>
                  </a:lnTo>
                  <a:lnTo>
                    <a:pt x="2526" y="16369"/>
                  </a:lnTo>
                  <a:lnTo>
                    <a:pt x="2480" y="16381"/>
                  </a:lnTo>
                  <a:lnTo>
                    <a:pt x="2435" y="16404"/>
                  </a:lnTo>
                  <a:lnTo>
                    <a:pt x="2401" y="16438"/>
                  </a:lnTo>
                  <a:lnTo>
                    <a:pt x="2366" y="16472"/>
                  </a:lnTo>
                  <a:lnTo>
                    <a:pt x="2344" y="16517"/>
                  </a:lnTo>
                  <a:lnTo>
                    <a:pt x="2332" y="16563"/>
                  </a:lnTo>
                  <a:lnTo>
                    <a:pt x="2332" y="16608"/>
                  </a:lnTo>
                  <a:lnTo>
                    <a:pt x="2332" y="16665"/>
                  </a:lnTo>
                  <a:lnTo>
                    <a:pt x="2344" y="16711"/>
                  </a:lnTo>
                  <a:lnTo>
                    <a:pt x="398" y="17837"/>
                  </a:lnTo>
                  <a:lnTo>
                    <a:pt x="364" y="17803"/>
                  </a:lnTo>
                  <a:lnTo>
                    <a:pt x="319" y="17769"/>
                  </a:lnTo>
                  <a:lnTo>
                    <a:pt x="273" y="17746"/>
                  </a:lnTo>
                  <a:lnTo>
                    <a:pt x="171" y="17746"/>
                  </a:lnTo>
                  <a:lnTo>
                    <a:pt x="137" y="17757"/>
                  </a:lnTo>
                  <a:lnTo>
                    <a:pt x="103" y="17780"/>
                  </a:lnTo>
                  <a:lnTo>
                    <a:pt x="69" y="17814"/>
                  </a:lnTo>
                  <a:lnTo>
                    <a:pt x="34" y="17837"/>
                  </a:lnTo>
                  <a:lnTo>
                    <a:pt x="23" y="17882"/>
                  </a:lnTo>
                  <a:lnTo>
                    <a:pt x="0" y="17917"/>
                  </a:lnTo>
                  <a:lnTo>
                    <a:pt x="0" y="17962"/>
                  </a:lnTo>
                  <a:lnTo>
                    <a:pt x="0" y="18008"/>
                  </a:lnTo>
                  <a:lnTo>
                    <a:pt x="12" y="18042"/>
                  </a:lnTo>
                  <a:lnTo>
                    <a:pt x="34" y="18076"/>
                  </a:lnTo>
                  <a:lnTo>
                    <a:pt x="57" y="18110"/>
                  </a:lnTo>
                  <a:lnTo>
                    <a:pt x="91" y="18133"/>
                  </a:lnTo>
                  <a:lnTo>
                    <a:pt x="125" y="18155"/>
                  </a:lnTo>
                  <a:lnTo>
                    <a:pt x="160" y="18167"/>
                  </a:lnTo>
                  <a:lnTo>
                    <a:pt x="194" y="18178"/>
                  </a:lnTo>
                  <a:lnTo>
                    <a:pt x="194" y="20533"/>
                  </a:lnTo>
                  <a:lnTo>
                    <a:pt x="137" y="20556"/>
                  </a:lnTo>
                  <a:lnTo>
                    <a:pt x="80" y="20590"/>
                  </a:lnTo>
                  <a:lnTo>
                    <a:pt x="46" y="20647"/>
                  </a:lnTo>
                  <a:lnTo>
                    <a:pt x="34" y="20715"/>
                  </a:lnTo>
                  <a:lnTo>
                    <a:pt x="34" y="20760"/>
                  </a:lnTo>
                  <a:lnTo>
                    <a:pt x="46" y="20794"/>
                  </a:lnTo>
                  <a:lnTo>
                    <a:pt x="57" y="20829"/>
                  </a:lnTo>
                  <a:lnTo>
                    <a:pt x="80" y="20851"/>
                  </a:lnTo>
                  <a:lnTo>
                    <a:pt x="114" y="20874"/>
                  </a:lnTo>
                  <a:lnTo>
                    <a:pt x="148" y="20897"/>
                  </a:lnTo>
                  <a:lnTo>
                    <a:pt x="182" y="20908"/>
                  </a:lnTo>
                  <a:lnTo>
                    <a:pt x="216" y="20908"/>
                  </a:lnTo>
                  <a:lnTo>
                    <a:pt x="262" y="20897"/>
                  </a:lnTo>
                  <a:lnTo>
                    <a:pt x="307" y="20885"/>
                  </a:lnTo>
                  <a:lnTo>
                    <a:pt x="353" y="20851"/>
                  </a:lnTo>
                  <a:lnTo>
                    <a:pt x="376" y="20817"/>
                  </a:lnTo>
                  <a:lnTo>
                    <a:pt x="2401" y="21989"/>
                  </a:lnTo>
                  <a:lnTo>
                    <a:pt x="2389" y="22023"/>
                  </a:lnTo>
                  <a:lnTo>
                    <a:pt x="2389" y="22069"/>
                  </a:lnTo>
                  <a:lnTo>
                    <a:pt x="2389" y="22103"/>
                  </a:lnTo>
                  <a:lnTo>
                    <a:pt x="2401" y="22148"/>
                  </a:lnTo>
                  <a:lnTo>
                    <a:pt x="2423" y="22182"/>
                  </a:lnTo>
                  <a:lnTo>
                    <a:pt x="2446" y="22205"/>
                  </a:lnTo>
                  <a:lnTo>
                    <a:pt x="2480" y="22228"/>
                  </a:lnTo>
                  <a:lnTo>
                    <a:pt x="2514" y="22251"/>
                  </a:lnTo>
                  <a:lnTo>
                    <a:pt x="2548" y="22262"/>
                  </a:lnTo>
                  <a:lnTo>
                    <a:pt x="2628" y="22262"/>
                  </a:lnTo>
                  <a:lnTo>
                    <a:pt x="2662" y="22251"/>
                  </a:lnTo>
                  <a:lnTo>
                    <a:pt x="2696" y="22228"/>
                  </a:lnTo>
                  <a:lnTo>
                    <a:pt x="2730" y="22205"/>
                  </a:lnTo>
                  <a:lnTo>
                    <a:pt x="2753" y="22182"/>
                  </a:lnTo>
                  <a:lnTo>
                    <a:pt x="2776" y="22148"/>
                  </a:lnTo>
                  <a:lnTo>
                    <a:pt x="2787" y="22103"/>
                  </a:lnTo>
                  <a:lnTo>
                    <a:pt x="2787" y="22069"/>
                  </a:lnTo>
                  <a:lnTo>
                    <a:pt x="2787" y="22023"/>
                  </a:lnTo>
                  <a:lnTo>
                    <a:pt x="2776" y="21989"/>
                  </a:lnTo>
                  <a:lnTo>
                    <a:pt x="4789" y="20829"/>
                  </a:lnTo>
                  <a:lnTo>
                    <a:pt x="4823" y="20863"/>
                  </a:lnTo>
                  <a:lnTo>
                    <a:pt x="4858" y="20897"/>
                  </a:lnTo>
                  <a:lnTo>
                    <a:pt x="4903" y="20908"/>
                  </a:lnTo>
                  <a:lnTo>
                    <a:pt x="4960" y="20920"/>
                  </a:lnTo>
                  <a:lnTo>
                    <a:pt x="4994" y="20920"/>
                  </a:lnTo>
                  <a:lnTo>
                    <a:pt x="5040" y="20908"/>
                  </a:lnTo>
                  <a:lnTo>
                    <a:pt x="5074" y="20885"/>
                  </a:lnTo>
                  <a:lnTo>
                    <a:pt x="5096" y="20863"/>
                  </a:lnTo>
                  <a:lnTo>
                    <a:pt x="5119" y="20829"/>
                  </a:lnTo>
                  <a:lnTo>
                    <a:pt x="5142" y="20794"/>
                  </a:lnTo>
                  <a:lnTo>
                    <a:pt x="5153" y="20760"/>
                  </a:lnTo>
                  <a:lnTo>
                    <a:pt x="5153" y="20715"/>
                  </a:lnTo>
                  <a:lnTo>
                    <a:pt x="5153" y="20681"/>
                  </a:lnTo>
                  <a:lnTo>
                    <a:pt x="5142" y="20647"/>
                  </a:lnTo>
                  <a:lnTo>
                    <a:pt x="5108" y="20590"/>
                  </a:lnTo>
                  <a:lnTo>
                    <a:pt x="5051" y="20544"/>
                  </a:lnTo>
                  <a:lnTo>
                    <a:pt x="4983" y="20521"/>
                  </a:lnTo>
                  <a:lnTo>
                    <a:pt x="4983" y="18224"/>
                  </a:lnTo>
                  <a:lnTo>
                    <a:pt x="5028" y="18212"/>
                  </a:lnTo>
                  <a:lnTo>
                    <a:pt x="5074" y="18201"/>
                  </a:lnTo>
                  <a:lnTo>
                    <a:pt x="5119" y="18167"/>
                  </a:lnTo>
                  <a:lnTo>
                    <a:pt x="5153" y="18144"/>
                  </a:lnTo>
                  <a:lnTo>
                    <a:pt x="5187" y="18099"/>
                  </a:lnTo>
                  <a:lnTo>
                    <a:pt x="5199" y="18064"/>
                  </a:lnTo>
                  <a:lnTo>
                    <a:pt x="5222" y="18008"/>
                  </a:lnTo>
                  <a:lnTo>
                    <a:pt x="5222" y="17962"/>
                  </a:lnTo>
                  <a:lnTo>
                    <a:pt x="5222" y="17905"/>
                  </a:lnTo>
                  <a:lnTo>
                    <a:pt x="5199" y="17860"/>
                  </a:lnTo>
                  <a:lnTo>
                    <a:pt x="7178" y="16711"/>
                  </a:lnTo>
                  <a:lnTo>
                    <a:pt x="7212" y="16745"/>
                  </a:lnTo>
                  <a:lnTo>
                    <a:pt x="7246" y="16768"/>
                  </a:lnTo>
                  <a:lnTo>
                    <a:pt x="7281" y="16779"/>
                  </a:lnTo>
                  <a:lnTo>
                    <a:pt x="7326" y="16790"/>
                  </a:lnTo>
                  <a:lnTo>
                    <a:pt x="7372" y="16779"/>
                  </a:lnTo>
                  <a:lnTo>
                    <a:pt x="7417" y="16768"/>
                  </a:lnTo>
                  <a:lnTo>
                    <a:pt x="7451" y="16745"/>
                  </a:lnTo>
                  <a:lnTo>
                    <a:pt x="7474" y="16711"/>
                  </a:lnTo>
                  <a:lnTo>
                    <a:pt x="9544" y="17894"/>
                  </a:lnTo>
                  <a:lnTo>
                    <a:pt x="9522" y="17962"/>
                  </a:lnTo>
                  <a:lnTo>
                    <a:pt x="9533" y="17996"/>
                  </a:lnTo>
                  <a:lnTo>
                    <a:pt x="9544" y="18030"/>
                  </a:lnTo>
                  <a:lnTo>
                    <a:pt x="9578" y="18087"/>
                  </a:lnTo>
                  <a:lnTo>
                    <a:pt x="9635" y="18121"/>
                  </a:lnTo>
                  <a:lnTo>
                    <a:pt x="9669" y="18133"/>
                  </a:lnTo>
                  <a:lnTo>
                    <a:pt x="9738" y="18133"/>
                  </a:lnTo>
                  <a:lnTo>
                    <a:pt x="9760" y="18121"/>
                  </a:lnTo>
                  <a:lnTo>
                    <a:pt x="9817" y="18087"/>
                  </a:lnTo>
                  <a:lnTo>
                    <a:pt x="9863" y="18030"/>
                  </a:lnTo>
                  <a:lnTo>
                    <a:pt x="9863" y="17996"/>
                  </a:lnTo>
                  <a:lnTo>
                    <a:pt x="9874" y="17962"/>
                  </a:lnTo>
                  <a:lnTo>
                    <a:pt x="9863" y="17905"/>
                  </a:lnTo>
                  <a:lnTo>
                    <a:pt x="11899" y="16722"/>
                  </a:lnTo>
                  <a:lnTo>
                    <a:pt x="11933" y="16768"/>
                  </a:lnTo>
                  <a:lnTo>
                    <a:pt x="11967" y="16790"/>
                  </a:lnTo>
                  <a:lnTo>
                    <a:pt x="12013" y="16813"/>
                  </a:lnTo>
                  <a:lnTo>
                    <a:pt x="12126" y="16813"/>
                  </a:lnTo>
                  <a:lnTo>
                    <a:pt x="12172" y="16790"/>
                  </a:lnTo>
                  <a:lnTo>
                    <a:pt x="12206" y="16756"/>
                  </a:lnTo>
                  <a:lnTo>
                    <a:pt x="12240" y="16722"/>
                  </a:lnTo>
                  <a:lnTo>
                    <a:pt x="14276" y="17894"/>
                  </a:lnTo>
                  <a:lnTo>
                    <a:pt x="14265" y="17928"/>
                  </a:lnTo>
                  <a:lnTo>
                    <a:pt x="14265" y="17962"/>
                  </a:lnTo>
                  <a:lnTo>
                    <a:pt x="14276" y="18030"/>
                  </a:lnTo>
                  <a:lnTo>
                    <a:pt x="14311" y="18076"/>
                  </a:lnTo>
                  <a:lnTo>
                    <a:pt x="14356" y="18121"/>
                  </a:lnTo>
                  <a:lnTo>
                    <a:pt x="14424" y="18133"/>
                  </a:lnTo>
                  <a:lnTo>
                    <a:pt x="14424" y="20533"/>
                  </a:lnTo>
                  <a:lnTo>
                    <a:pt x="14356" y="20544"/>
                  </a:lnTo>
                  <a:lnTo>
                    <a:pt x="14299" y="20590"/>
                  </a:lnTo>
                  <a:lnTo>
                    <a:pt x="14265" y="20647"/>
                  </a:lnTo>
                  <a:lnTo>
                    <a:pt x="14254" y="20681"/>
                  </a:lnTo>
                  <a:lnTo>
                    <a:pt x="14242" y="20715"/>
                  </a:lnTo>
                  <a:lnTo>
                    <a:pt x="14254" y="20760"/>
                  </a:lnTo>
                  <a:lnTo>
                    <a:pt x="14265" y="20794"/>
                  </a:lnTo>
                  <a:lnTo>
                    <a:pt x="14276" y="20829"/>
                  </a:lnTo>
                  <a:lnTo>
                    <a:pt x="14299" y="20851"/>
                  </a:lnTo>
                  <a:lnTo>
                    <a:pt x="14333" y="20874"/>
                  </a:lnTo>
                  <a:lnTo>
                    <a:pt x="14367" y="20897"/>
                  </a:lnTo>
                  <a:lnTo>
                    <a:pt x="14402" y="20908"/>
                  </a:lnTo>
                  <a:lnTo>
                    <a:pt x="14493" y="20908"/>
                  </a:lnTo>
                  <a:lnTo>
                    <a:pt x="14538" y="20885"/>
                  </a:lnTo>
                  <a:lnTo>
                    <a:pt x="14572" y="20851"/>
                  </a:lnTo>
                  <a:lnTo>
                    <a:pt x="14595" y="20817"/>
                  </a:lnTo>
                  <a:lnTo>
                    <a:pt x="16643" y="22000"/>
                  </a:lnTo>
                  <a:lnTo>
                    <a:pt x="16631" y="22034"/>
                  </a:lnTo>
                  <a:lnTo>
                    <a:pt x="16631" y="22069"/>
                  </a:lnTo>
                  <a:lnTo>
                    <a:pt x="16631" y="22103"/>
                  </a:lnTo>
                  <a:lnTo>
                    <a:pt x="16643" y="22137"/>
                  </a:lnTo>
                  <a:lnTo>
                    <a:pt x="16654" y="22171"/>
                  </a:lnTo>
                  <a:lnTo>
                    <a:pt x="16677" y="22194"/>
                  </a:lnTo>
                  <a:lnTo>
                    <a:pt x="16711" y="22216"/>
                  </a:lnTo>
                  <a:lnTo>
                    <a:pt x="16734" y="22239"/>
                  </a:lnTo>
                  <a:lnTo>
                    <a:pt x="16768" y="22251"/>
                  </a:lnTo>
                  <a:lnTo>
                    <a:pt x="16847" y="22251"/>
                  </a:lnTo>
                  <a:lnTo>
                    <a:pt x="16881" y="22239"/>
                  </a:lnTo>
                  <a:lnTo>
                    <a:pt x="16916" y="22216"/>
                  </a:lnTo>
                  <a:lnTo>
                    <a:pt x="16938" y="22194"/>
                  </a:lnTo>
                  <a:lnTo>
                    <a:pt x="16961" y="22171"/>
                  </a:lnTo>
                  <a:lnTo>
                    <a:pt x="16972" y="22137"/>
                  </a:lnTo>
                  <a:lnTo>
                    <a:pt x="16984" y="22103"/>
                  </a:lnTo>
                  <a:lnTo>
                    <a:pt x="16995" y="22069"/>
                  </a:lnTo>
                  <a:lnTo>
                    <a:pt x="16984" y="22000"/>
                  </a:lnTo>
                  <a:lnTo>
                    <a:pt x="17962" y="21432"/>
                  </a:lnTo>
                  <a:lnTo>
                    <a:pt x="17962" y="21386"/>
                  </a:lnTo>
                  <a:lnTo>
                    <a:pt x="16961" y="21966"/>
                  </a:lnTo>
                  <a:lnTo>
                    <a:pt x="16927" y="21932"/>
                  </a:lnTo>
                  <a:lnTo>
                    <a:pt x="16893" y="21909"/>
                  </a:lnTo>
                  <a:lnTo>
                    <a:pt x="16859" y="21887"/>
                  </a:lnTo>
                  <a:lnTo>
                    <a:pt x="16768" y="21887"/>
                  </a:lnTo>
                  <a:lnTo>
                    <a:pt x="16722" y="21898"/>
                  </a:lnTo>
                  <a:lnTo>
                    <a:pt x="16688" y="21932"/>
                  </a:lnTo>
                  <a:lnTo>
                    <a:pt x="16665" y="21955"/>
                  </a:lnTo>
                  <a:lnTo>
                    <a:pt x="14618" y="20783"/>
                  </a:lnTo>
                  <a:lnTo>
                    <a:pt x="14629" y="20715"/>
                  </a:lnTo>
                  <a:lnTo>
                    <a:pt x="14618" y="20647"/>
                  </a:lnTo>
                  <a:lnTo>
                    <a:pt x="14584" y="20590"/>
                  </a:lnTo>
                  <a:lnTo>
                    <a:pt x="14527" y="20556"/>
                  </a:lnTo>
                  <a:lnTo>
                    <a:pt x="14470" y="20533"/>
                  </a:lnTo>
                  <a:lnTo>
                    <a:pt x="14470" y="18133"/>
                  </a:lnTo>
                  <a:lnTo>
                    <a:pt x="14527" y="18121"/>
                  </a:lnTo>
                  <a:lnTo>
                    <a:pt x="14572" y="18076"/>
                  </a:lnTo>
                  <a:lnTo>
                    <a:pt x="14606" y="18030"/>
                  </a:lnTo>
                  <a:lnTo>
                    <a:pt x="14618" y="17962"/>
                  </a:lnTo>
                  <a:lnTo>
                    <a:pt x="14606" y="17905"/>
                  </a:lnTo>
                  <a:lnTo>
                    <a:pt x="16631" y="16722"/>
                  </a:lnTo>
                  <a:lnTo>
                    <a:pt x="16665" y="16768"/>
                  </a:lnTo>
                  <a:lnTo>
                    <a:pt x="16711" y="16790"/>
                  </a:lnTo>
                  <a:lnTo>
                    <a:pt x="16756" y="16813"/>
                  </a:lnTo>
                  <a:lnTo>
                    <a:pt x="16813" y="16824"/>
                  </a:lnTo>
                  <a:lnTo>
                    <a:pt x="16859" y="16813"/>
                  </a:lnTo>
                  <a:lnTo>
                    <a:pt x="16916" y="16790"/>
                  </a:lnTo>
                  <a:lnTo>
                    <a:pt x="16950" y="16756"/>
                  </a:lnTo>
                  <a:lnTo>
                    <a:pt x="16984" y="16722"/>
                  </a:lnTo>
                  <a:lnTo>
                    <a:pt x="17962" y="17291"/>
                  </a:lnTo>
                  <a:lnTo>
                    <a:pt x="17962" y="17234"/>
                  </a:lnTo>
                  <a:lnTo>
                    <a:pt x="17007" y="16677"/>
                  </a:lnTo>
                  <a:lnTo>
                    <a:pt x="17018" y="16608"/>
                  </a:lnTo>
                  <a:lnTo>
                    <a:pt x="17007" y="16574"/>
                  </a:lnTo>
                  <a:lnTo>
                    <a:pt x="17007" y="16540"/>
                  </a:lnTo>
                  <a:lnTo>
                    <a:pt x="16961" y="16483"/>
                  </a:lnTo>
                  <a:lnTo>
                    <a:pt x="16904" y="16438"/>
                  </a:lnTo>
                  <a:lnTo>
                    <a:pt x="16836" y="16415"/>
                  </a:lnTo>
                  <a:lnTo>
                    <a:pt x="16836" y="14026"/>
                  </a:lnTo>
                  <a:lnTo>
                    <a:pt x="16893" y="14015"/>
                  </a:lnTo>
                  <a:lnTo>
                    <a:pt x="16938" y="13969"/>
                  </a:lnTo>
                  <a:lnTo>
                    <a:pt x="16972" y="13924"/>
                  </a:lnTo>
                  <a:lnTo>
                    <a:pt x="16984" y="13856"/>
                  </a:lnTo>
                  <a:lnTo>
                    <a:pt x="16972" y="13799"/>
                  </a:lnTo>
                  <a:lnTo>
                    <a:pt x="17962" y="13218"/>
                  </a:lnTo>
                  <a:lnTo>
                    <a:pt x="17962" y="13173"/>
                  </a:lnTo>
                  <a:lnTo>
                    <a:pt x="16950" y="13753"/>
                  </a:lnTo>
                  <a:lnTo>
                    <a:pt x="16927" y="13719"/>
                  </a:lnTo>
                  <a:lnTo>
                    <a:pt x="16893" y="13696"/>
                  </a:lnTo>
                  <a:lnTo>
                    <a:pt x="16847" y="13685"/>
                  </a:lnTo>
                  <a:lnTo>
                    <a:pt x="16813" y="13674"/>
                  </a:lnTo>
                  <a:lnTo>
                    <a:pt x="16768" y="13685"/>
                  </a:lnTo>
                  <a:lnTo>
                    <a:pt x="16734" y="13696"/>
                  </a:lnTo>
                  <a:lnTo>
                    <a:pt x="16699" y="13719"/>
                  </a:lnTo>
                  <a:lnTo>
                    <a:pt x="16665" y="13753"/>
                  </a:lnTo>
                  <a:lnTo>
                    <a:pt x="14675" y="12593"/>
                  </a:lnTo>
                  <a:lnTo>
                    <a:pt x="14686" y="12559"/>
                  </a:lnTo>
                  <a:lnTo>
                    <a:pt x="14686" y="12513"/>
                  </a:lnTo>
                  <a:lnTo>
                    <a:pt x="14686" y="12468"/>
                  </a:lnTo>
                  <a:lnTo>
                    <a:pt x="14675" y="12422"/>
                  </a:lnTo>
                  <a:lnTo>
                    <a:pt x="14652" y="12377"/>
                  </a:lnTo>
                  <a:lnTo>
                    <a:pt x="14618" y="12343"/>
                  </a:lnTo>
                  <a:lnTo>
                    <a:pt x="14595" y="12308"/>
                  </a:lnTo>
                  <a:lnTo>
                    <a:pt x="14549" y="12286"/>
                  </a:lnTo>
                  <a:lnTo>
                    <a:pt x="14515" y="12274"/>
                  </a:lnTo>
                  <a:lnTo>
                    <a:pt x="14470" y="12263"/>
                  </a:lnTo>
                  <a:lnTo>
                    <a:pt x="14470" y="9942"/>
                  </a:lnTo>
                  <a:lnTo>
                    <a:pt x="14527" y="9920"/>
                  </a:lnTo>
                  <a:lnTo>
                    <a:pt x="14584" y="9874"/>
                  </a:lnTo>
                  <a:lnTo>
                    <a:pt x="14618" y="9817"/>
                  </a:lnTo>
                  <a:lnTo>
                    <a:pt x="14629" y="9749"/>
                  </a:lnTo>
                  <a:lnTo>
                    <a:pt x="14629" y="9715"/>
                  </a:lnTo>
                  <a:lnTo>
                    <a:pt x="14618" y="9681"/>
                  </a:lnTo>
                  <a:lnTo>
                    <a:pt x="16608" y="8532"/>
                  </a:lnTo>
                  <a:lnTo>
                    <a:pt x="16643" y="8577"/>
                  </a:lnTo>
                  <a:lnTo>
                    <a:pt x="16688" y="8611"/>
                  </a:lnTo>
                  <a:lnTo>
                    <a:pt x="16745" y="8634"/>
                  </a:lnTo>
                  <a:lnTo>
                    <a:pt x="16813" y="8646"/>
                  </a:lnTo>
                  <a:lnTo>
                    <a:pt x="16870" y="8634"/>
                  </a:lnTo>
                  <a:lnTo>
                    <a:pt x="16927" y="8611"/>
                  </a:lnTo>
                  <a:lnTo>
                    <a:pt x="16972" y="8577"/>
                  </a:lnTo>
                  <a:lnTo>
                    <a:pt x="17018" y="8532"/>
                  </a:lnTo>
                  <a:lnTo>
                    <a:pt x="17962" y="9078"/>
                  </a:lnTo>
                  <a:lnTo>
                    <a:pt x="17962" y="9021"/>
                  </a:lnTo>
                  <a:lnTo>
                    <a:pt x="17029" y="8486"/>
                  </a:lnTo>
                  <a:lnTo>
                    <a:pt x="17041" y="8441"/>
                  </a:lnTo>
                  <a:lnTo>
                    <a:pt x="17052" y="8407"/>
                  </a:lnTo>
                  <a:lnTo>
                    <a:pt x="17041" y="8361"/>
                  </a:lnTo>
                  <a:lnTo>
                    <a:pt x="17029" y="8316"/>
                  </a:lnTo>
                  <a:lnTo>
                    <a:pt x="17018" y="8282"/>
                  </a:lnTo>
                  <a:lnTo>
                    <a:pt x="16984" y="8247"/>
                  </a:lnTo>
                  <a:lnTo>
                    <a:pt x="16961" y="8213"/>
                  </a:lnTo>
                  <a:lnTo>
                    <a:pt x="16916" y="8191"/>
                  </a:lnTo>
                  <a:lnTo>
                    <a:pt x="16881" y="8179"/>
                  </a:lnTo>
                  <a:lnTo>
                    <a:pt x="16836" y="8168"/>
                  </a:lnTo>
                  <a:lnTo>
                    <a:pt x="16836" y="5813"/>
                  </a:lnTo>
                  <a:lnTo>
                    <a:pt x="16893" y="5790"/>
                  </a:lnTo>
                  <a:lnTo>
                    <a:pt x="16938" y="5756"/>
                  </a:lnTo>
                  <a:lnTo>
                    <a:pt x="16972" y="5711"/>
                  </a:lnTo>
                  <a:lnTo>
                    <a:pt x="16984" y="5642"/>
                  </a:lnTo>
                  <a:lnTo>
                    <a:pt x="16972" y="5586"/>
                  </a:lnTo>
                  <a:lnTo>
                    <a:pt x="17962" y="5017"/>
                  </a:lnTo>
                  <a:lnTo>
                    <a:pt x="17962" y="4960"/>
                  </a:lnTo>
                  <a:lnTo>
                    <a:pt x="16950" y="5540"/>
                  </a:lnTo>
                  <a:lnTo>
                    <a:pt x="16916" y="5517"/>
                  </a:lnTo>
                  <a:lnTo>
                    <a:pt x="16893" y="5495"/>
                  </a:lnTo>
                  <a:lnTo>
                    <a:pt x="16847" y="5483"/>
                  </a:lnTo>
                  <a:lnTo>
                    <a:pt x="16813" y="5472"/>
                  </a:lnTo>
                  <a:lnTo>
                    <a:pt x="16768" y="5483"/>
                  </a:lnTo>
                  <a:lnTo>
                    <a:pt x="16734" y="5495"/>
                  </a:lnTo>
                  <a:lnTo>
                    <a:pt x="16699" y="5517"/>
                  </a:lnTo>
                  <a:lnTo>
                    <a:pt x="16677" y="5540"/>
                  </a:lnTo>
                  <a:lnTo>
                    <a:pt x="14663" y="4380"/>
                  </a:lnTo>
                  <a:lnTo>
                    <a:pt x="14675" y="4334"/>
                  </a:lnTo>
                  <a:lnTo>
                    <a:pt x="14675" y="4300"/>
                  </a:lnTo>
                  <a:lnTo>
                    <a:pt x="14675" y="4255"/>
                  </a:lnTo>
                  <a:lnTo>
                    <a:pt x="14663" y="4209"/>
                  </a:lnTo>
                  <a:lnTo>
                    <a:pt x="14640" y="4175"/>
                  </a:lnTo>
                  <a:lnTo>
                    <a:pt x="14618" y="4141"/>
                  </a:lnTo>
                  <a:lnTo>
                    <a:pt x="14584" y="4118"/>
                  </a:lnTo>
                  <a:lnTo>
                    <a:pt x="14549" y="4095"/>
                  </a:lnTo>
                  <a:lnTo>
                    <a:pt x="14515" y="4073"/>
                  </a:lnTo>
                  <a:lnTo>
                    <a:pt x="14470" y="4061"/>
                  </a:lnTo>
                  <a:lnTo>
                    <a:pt x="14470" y="1775"/>
                  </a:lnTo>
                  <a:lnTo>
                    <a:pt x="14515" y="1763"/>
                  </a:lnTo>
                  <a:lnTo>
                    <a:pt x="14549" y="1752"/>
                  </a:lnTo>
                  <a:lnTo>
                    <a:pt x="14584" y="1729"/>
                  </a:lnTo>
                  <a:lnTo>
                    <a:pt x="14618" y="1695"/>
                  </a:lnTo>
                  <a:lnTo>
                    <a:pt x="14640" y="1661"/>
                  </a:lnTo>
                  <a:lnTo>
                    <a:pt x="14663" y="1627"/>
                  </a:lnTo>
                  <a:lnTo>
                    <a:pt x="14675" y="1581"/>
                  </a:lnTo>
                  <a:lnTo>
                    <a:pt x="14675" y="1536"/>
                  </a:lnTo>
                  <a:lnTo>
                    <a:pt x="14675" y="1490"/>
                  </a:lnTo>
                  <a:lnTo>
                    <a:pt x="14652" y="1445"/>
                  </a:lnTo>
                  <a:lnTo>
                    <a:pt x="16643" y="296"/>
                  </a:lnTo>
                  <a:lnTo>
                    <a:pt x="16677" y="330"/>
                  </a:lnTo>
                  <a:lnTo>
                    <a:pt x="16711" y="364"/>
                  </a:lnTo>
                  <a:lnTo>
                    <a:pt x="16756" y="376"/>
                  </a:lnTo>
                  <a:lnTo>
                    <a:pt x="16813" y="387"/>
                  </a:lnTo>
                  <a:lnTo>
                    <a:pt x="16859" y="376"/>
                  </a:lnTo>
                  <a:lnTo>
                    <a:pt x="16904" y="353"/>
                  </a:lnTo>
                  <a:lnTo>
                    <a:pt x="16938" y="330"/>
                  </a:lnTo>
                  <a:lnTo>
                    <a:pt x="16972" y="296"/>
                  </a:lnTo>
                  <a:lnTo>
                    <a:pt x="17962" y="865"/>
                  </a:lnTo>
                  <a:lnTo>
                    <a:pt x="17962" y="808"/>
                  </a:lnTo>
                  <a:lnTo>
                    <a:pt x="16995" y="251"/>
                  </a:lnTo>
                  <a:lnTo>
                    <a:pt x="16995" y="194"/>
                  </a:lnTo>
                  <a:lnTo>
                    <a:pt x="16995" y="160"/>
                  </a:lnTo>
                  <a:lnTo>
                    <a:pt x="16984" y="114"/>
                  </a:lnTo>
                  <a:lnTo>
                    <a:pt x="16972" y="91"/>
                  </a:lnTo>
                  <a:lnTo>
                    <a:pt x="16950" y="57"/>
                  </a:lnTo>
                  <a:lnTo>
                    <a:pt x="16916" y="34"/>
                  </a:lnTo>
                  <a:lnTo>
                    <a:pt x="16881" y="12"/>
                  </a:lnTo>
                  <a:lnTo>
                    <a:pt x="16847" y="0"/>
                  </a:lnTo>
                  <a:close/>
                </a:path>
              </a:pathLst>
            </a:custGeom>
            <a:gradFill>
              <a:gsLst>
                <a:gs pos="0">
                  <a:schemeClr val="dk1"/>
                </a:gs>
                <a:gs pos="9000">
                  <a:schemeClr val="dk1"/>
                </a:gs>
                <a:gs pos="100000">
                  <a:srgbClr val="FFFFFF">
                    <a:alpha val="45098"/>
                  </a:srgbClr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" name="Google Shape;99;p6"/>
            <p:cNvSpPr/>
            <p:nvPr/>
          </p:nvSpPr>
          <p:spPr>
            <a:xfrm>
              <a:off x="7506755" y="0"/>
              <a:ext cx="1041940" cy="765624"/>
            </a:xfrm>
            <a:custGeom>
              <a:avLst/>
              <a:gdLst/>
              <a:ahLst/>
              <a:cxnLst/>
              <a:rect l="l" t="t" r="r" b="b"/>
              <a:pathLst>
                <a:path w="9955" h="7315" extrusionOk="0">
                  <a:moveTo>
                    <a:pt x="5222" y="1741"/>
                  </a:moveTo>
                  <a:lnTo>
                    <a:pt x="7179" y="2867"/>
                  </a:lnTo>
                  <a:lnTo>
                    <a:pt x="7156" y="2912"/>
                  </a:lnTo>
                  <a:lnTo>
                    <a:pt x="7156" y="2958"/>
                  </a:lnTo>
                  <a:lnTo>
                    <a:pt x="7156" y="3003"/>
                  </a:lnTo>
                  <a:lnTo>
                    <a:pt x="7167" y="3049"/>
                  </a:lnTo>
                  <a:lnTo>
                    <a:pt x="7190" y="3083"/>
                  </a:lnTo>
                  <a:lnTo>
                    <a:pt x="7213" y="3117"/>
                  </a:lnTo>
                  <a:lnTo>
                    <a:pt x="7247" y="3140"/>
                  </a:lnTo>
                  <a:lnTo>
                    <a:pt x="7281" y="3163"/>
                  </a:lnTo>
                  <a:lnTo>
                    <a:pt x="7315" y="3174"/>
                  </a:lnTo>
                  <a:lnTo>
                    <a:pt x="7361" y="3185"/>
                  </a:lnTo>
                  <a:lnTo>
                    <a:pt x="7361" y="5483"/>
                  </a:lnTo>
                  <a:lnTo>
                    <a:pt x="7315" y="5495"/>
                  </a:lnTo>
                  <a:lnTo>
                    <a:pt x="7270" y="5506"/>
                  </a:lnTo>
                  <a:lnTo>
                    <a:pt x="7236" y="5529"/>
                  </a:lnTo>
                  <a:lnTo>
                    <a:pt x="7202" y="5552"/>
                  </a:lnTo>
                  <a:lnTo>
                    <a:pt x="7179" y="5597"/>
                  </a:lnTo>
                  <a:lnTo>
                    <a:pt x="7156" y="5631"/>
                  </a:lnTo>
                  <a:lnTo>
                    <a:pt x="7145" y="5677"/>
                  </a:lnTo>
                  <a:lnTo>
                    <a:pt x="7133" y="5722"/>
                  </a:lnTo>
                  <a:lnTo>
                    <a:pt x="7145" y="5768"/>
                  </a:lnTo>
                  <a:lnTo>
                    <a:pt x="7156" y="5802"/>
                  </a:lnTo>
                  <a:lnTo>
                    <a:pt x="5211" y="6928"/>
                  </a:lnTo>
                  <a:lnTo>
                    <a:pt x="5177" y="6882"/>
                  </a:lnTo>
                  <a:lnTo>
                    <a:pt x="5131" y="6848"/>
                  </a:lnTo>
                  <a:lnTo>
                    <a:pt x="5074" y="6826"/>
                  </a:lnTo>
                  <a:lnTo>
                    <a:pt x="5006" y="6814"/>
                  </a:lnTo>
                  <a:lnTo>
                    <a:pt x="4949" y="6826"/>
                  </a:lnTo>
                  <a:lnTo>
                    <a:pt x="4892" y="6848"/>
                  </a:lnTo>
                  <a:lnTo>
                    <a:pt x="4847" y="6882"/>
                  </a:lnTo>
                  <a:lnTo>
                    <a:pt x="4801" y="6928"/>
                  </a:lnTo>
                  <a:lnTo>
                    <a:pt x="2867" y="5802"/>
                  </a:lnTo>
                  <a:lnTo>
                    <a:pt x="2879" y="5768"/>
                  </a:lnTo>
                  <a:lnTo>
                    <a:pt x="2879" y="5722"/>
                  </a:lnTo>
                  <a:lnTo>
                    <a:pt x="2879" y="5677"/>
                  </a:lnTo>
                  <a:lnTo>
                    <a:pt x="2867" y="5631"/>
                  </a:lnTo>
                  <a:lnTo>
                    <a:pt x="2845" y="5597"/>
                  </a:lnTo>
                  <a:lnTo>
                    <a:pt x="2822" y="5563"/>
                  </a:lnTo>
                  <a:lnTo>
                    <a:pt x="2788" y="5529"/>
                  </a:lnTo>
                  <a:lnTo>
                    <a:pt x="2754" y="5506"/>
                  </a:lnTo>
                  <a:lnTo>
                    <a:pt x="2708" y="5483"/>
                  </a:lnTo>
                  <a:lnTo>
                    <a:pt x="2663" y="5483"/>
                  </a:lnTo>
                  <a:lnTo>
                    <a:pt x="2663" y="3185"/>
                  </a:lnTo>
                  <a:lnTo>
                    <a:pt x="2708" y="3174"/>
                  </a:lnTo>
                  <a:lnTo>
                    <a:pt x="2742" y="3163"/>
                  </a:lnTo>
                  <a:lnTo>
                    <a:pt x="2776" y="3140"/>
                  </a:lnTo>
                  <a:lnTo>
                    <a:pt x="2811" y="3117"/>
                  </a:lnTo>
                  <a:lnTo>
                    <a:pt x="2833" y="3083"/>
                  </a:lnTo>
                  <a:lnTo>
                    <a:pt x="2845" y="3049"/>
                  </a:lnTo>
                  <a:lnTo>
                    <a:pt x="2856" y="3003"/>
                  </a:lnTo>
                  <a:lnTo>
                    <a:pt x="2867" y="2958"/>
                  </a:lnTo>
                  <a:lnTo>
                    <a:pt x="2856" y="2912"/>
                  </a:lnTo>
                  <a:lnTo>
                    <a:pt x="2845" y="2867"/>
                  </a:lnTo>
                  <a:lnTo>
                    <a:pt x="4790" y="1752"/>
                  </a:lnTo>
                  <a:lnTo>
                    <a:pt x="4835" y="1798"/>
                  </a:lnTo>
                  <a:lnTo>
                    <a:pt x="4881" y="1832"/>
                  </a:lnTo>
                  <a:lnTo>
                    <a:pt x="4938" y="1866"/>
                  </a:lnTo>
                  <a:lnTo>
                    <a:pt x="5074" y="1866"/>
                  </a:lnTo>
                  <a:lnTo>
                    <a:pt x="5131" y="1832"/>
                  </a:lnTo>
                  <a:lnTo>
                    <a:pt x="5188" y="1798"/>
                  </a:lnTo>
                  <a:lnTo>
                    <a:pt x="5222" y="1741"/>
                  </a:lnTo>
                  <a:close/>
                  <a:moveTo>
                    <a:pt x="251" y="0"/>
                  </a:moveTo>
                  <a:lnTo>
                    <a:pt x="251" y="1354"/>
                  </a:lnTo>
                  <a:lnTo>
                    <a:pt x="194" y="1354"/>
                  </a:lnTo>
                  <a:lnTo>
                    <a:pt x="149" y="1377"/>
                  </a:lnTo>
                  <a:lnTo>
                    <a:pt x="115" y="1400"/>
                  </a:lnTo>
                  <a:lnTo>
                    <a:pt x="69" y="1434"/>
                  </a:lnTo>
                  <a:lnTo>
                    <a:pt x="46" y="1468"/>
                  </a:lnTo>
                  <a:lnTo>
                    <a:pt x="24" y="1513"/>
                  </a:lnTo>
                  <a:lnTo>
                    <a:pt x="12" y="1559"/>
                  </a:lnTo>
                  <a:lnTo>
                    <a:pt x="1" y="1616"/>
                  </a:lnTo>
                  <a:lnTo>
                    <a:pt x="12" y="1673"/>
                  </a:lnTo>
                  <a:lnTo>
                    <a:pt x="24" y="1718"/>
                  </a:lnTo>
                  <a:lnTo>
                    <a:pt x="46" y="1764"/>
                  </a:lnTo>
                  <a:lnTo>
                    <a:pt x="81" y="1798"/>
                  </a:lnTo>
                  <a:lnTo>
                    <a:pt x="115" y="1832"/>
                  </a:lnTo>
                  <a:lnTo>
                    <a:pt x="160" y="1855"/>
                  </a:lnTo>
                  <a:lnTo>
                    <a:pt x="217" y="1877"/>
                  </a:lnTo>
                  <a:lnTo>
                    <a:pt x="342" y="1877"/>
                  </a:lnTo>
                  <a:lnTo>
                    <a:pt x="399" y="1843"/>
                  </a:lnTo>
                  <a:lnTo>
                    <a:pt x="456" y="1809"/>
                  </a:lnTo>
                  <a:lnTo>
                    <a:pt x="501" y="1752"/>
                  </a:lnTo>
                  <a:lnTo>
                    <a:pt x="2435" y="2867"/>
                  </a:lnTo>
                  <a:lnTo>
                    <a:pt x="2412" y="2912"/>
                  </a:lnTo>
                  <a:lnTo>
                    <a:pt x="2412" y="2958"/>
                  </a:lnTo>
                  <a:lnTo>
                    <a:pt x="2412" y="3003"/>
                  </a:lnTo>
                  <a:lnTo>
                    <a:pt x="2424" y="3049"/>
                  </a:lnTo>
                  <a:lnTo>
                    <a:pt x="2447" y="3083"/>
                  </a:lnTo>
                  <a:lnTo>
                    <a:pt x="2469" y="3117"/>
                  </a:lnTo>
                  <a:lnTo>
                    <a:pt x="2503" y="3140"/>
                  </a:lnTo>
                  <a:lnTo>
                    <a:pt x="2538" y="3163"/>
                  </a:lnTo>
                  <a:lnTo>
                    <a:pt x="2572" y="3185"/>
                  </a:lnTo>
                  <a:lnTo>
                    <a:pt x="2617" y="3185"/>
                  </a:lnTo>
                  <a:lnTo>
                    <a:pt x="2617" y="5483"/>
                  </a:lnTo>
                  <a:lnTo>
                    <a:pt x="2572" y="5483"/>
                  </a:lnTo>
                  <a:lnTo>
                    <a:pt x="2526" y="5506"/>
                  </a:lnTo>
                  <a:lnTo>
                    <a:pt x="2492" y="5529"/>
                  </a:lnTo>
                  <a:lnTo>
                    <a:pt x="2458" y="5552"/>
                  </a:lnTo>
                  <a:lnTo>
                    <a:pt x="2435" y="5586"/>
                  </a:lnTo>
                  <a:lnTo>
                    <a:pt x="2412" y="5631"/>
                  </a:lnTo>
                  <a:lnTo>
                    <a:pt x="2401" y="5677"/>
                  </a:lnTo>
                  <a:lnTo>
                    <a:pt x="2390" y="5722"/>
                  </a:lnTo>
                  <a:lnTo>
                    <a:pt x="2401" y="5768"/>
                  </a:lnTo>
                  <a:lnTo>
                    <a:pt x="2412" y="5813"/>
                  </a:lnTo>
                  <a:lnTo>
                    <a:pt x="2435" y="5859"/>
                  </a:lnTo>
                  <a:lnTo>
                    <a:pt x="2469" y="5893"/>
                  </a:lnTo>
                  <a:lnTo>
                    <a:pt x="2503" y="5927"/>
                  </a:lnTo>
                  <a:lnTo>
                    <a:pt x="2549" y="5950"/>
                  </a:lnTo>
                  <a:lnTo>
                    <a:pt x="2594" y="5961"/>
                  </a:lnTo>
                  <a:lnTo>
                    <a:pt x="2708" y="5961"/>
                  </a:lnTo>
                  <a:lnTo>
                    <a:pt x="2765" y="5938"/>
                  </a:lnTo>
                  <a:lnTo>
                    <a:pt x="2811" y="5893"/>
                  </a:lnTo>
                  <a:lnTo>
                    <a:pt x="2845" y="5847"/>
                  </a:lnTo>
                  <a:lnTo>
                    <a:pt x="4779" y="6962"/>
                  </a:lnTo>
                  <a:lnTo>
                    <a:pt x="4767" y="7008"/>
                  </a:lnTo>
                  <a:lnTo>
                    <a:pt x="4756" y="7064"/>
                  </a:lnTo>
                  <a:lnTo>
                    <a:pt x="4767" y="7121"/>
                  </a:lnTo>
                  <a:lnTo>
                    <a:pt x="4779" y="7167"/>
                  </a:lnTo>
                  <a:lnTo>
                    <a:pt x="4801" y="7212"/>
                  </a:lnTo>
                  <a:lnTo>
                    <a:pt x="4835" y="7246"/>
                  </a:lnTo>
                  <a:lnTo>
                    <a:pt x="4870" y="7281"/>
                  </a:lnTo>
                  <a:lnTo>
                    <a:pt x="4915" y="7303"/>
                  </a:lnTo>
                  <a:lnTo>
                    <a:pt x="4961" y="7315"/>
                  </a:lnTo>
                  <a:lnTo>
                    <a:pt x="5063" y="7315"/>
                  </a:lnTo>
                  <a:lnTo>
                    <a:pt x="5108" y="7303"/>
                  </a:lnTo>
                  <a:lnTo>
                    <a:pt x="5154" y="7281"/>
                  </a:lnTo>
                  <a:lnTo>
                    <a:pt x="5188" y="7246"/>
                  </a:lnTo>
                  <a:lnTo>
                    <a:pt x="5222" y="7212"/>
                  </a:lnTo>
                  <a:lnTo>
                    <a:pt x="5245" y="7167"/>
                  </a:lnTo>
                  <a:lnTo>
                    <a:pt x="5256" y="7121"/>
                  </a:lnTo>
                  <a:lnTo>
                    <a:pt x="5256" y="7064"/>
                  </a:lnTo>
                  <a:lnTo>
                    <a:pt x="5256" y="7019"/>
                  </a:lnTo>
                  <a:lnTo>
                    <a:pt x="5234" y="6962"/>
                  </a:lnTo>
                  <a:lnTo>
                    <a:pt x="7179" y="5847"/>
                  </a:lnTo>
                  <a:lnTo>
                    <a:pt x="7213" y="5893"/>
                  </a:lnTo>
                  <a:lnTo>
                    <a:pt x="7258" y="5927"/>
                  </a:lnTo>
                  <a:lnTo>
                    <a:pt x="7315" y="5950"/>
                  </a:lnTo>
                  <a:lnTo>
                    <a:pt x="7384" y="5961"/>
                  </a:lnTo>
                  <a:lnTo>
                    <a:pt x="7429" y="5961"/>
                  </a:lnTo>
                  <a:lnTo>
                    <a:pt x="7475" y="5938"/>
                  </a:lnTo>
                  <a:lnTo>
                    <a:pt x="7509" y="5916"/>
                  </a:lnTo>
                  <a:lnTo>
                    <a:pt x="7554" y="5893"/>
                  </a:lnTo>
                  <a:lnTo>
                    <a:pt x="7577" y="5859"/>
                  </a:lnTo>
                  <a:lnTo>
                    <a:pt x="7600" y="5813"/>
                  </a:lnTo>
                  <a:lnTo>
                    <a:pt x="7611" y="5768"/>
                  </a:lnTo>
                  <a:lnTo>
                    <a:pt x="7622" y="5722"/>
                  </a:lnTo>
                  <a:lnTo>
                    <a:pt x="7611" y="5677"/>
                  </a:lnTo>
                  <a:lnTo>
                    <a:pt x="7600" y="5631"/>
                  </a:lnTo>
                  <a:lnTo>
                    <a:pt x="7588" y="5597"/>
                  </a:lnTo>
                  <a:lnTo>
                    <a:pt x="7554" y="5563"/>
                  </a:lnTo>
                  <a:lnTo>
                    <a:pt x="7531" y="5529"/>
                  </a:lnTo>
                  <a:lnTo>
                    <a:pt x="7486" y="5506"/>
                  </a:lnTo>
                  <a:lnTo>
                    <a:pt x="7452" y="5495"/>
                  </a:lnTo>
                  <a:lnTo>
                    <a:pt x="7406" y="5483"/>
                  </a:lnTo>
                  <a:lnTo>
                    <a:pt x="7406" y="3185"/>
                  </a:lnTo>
                  <a:lnTo>
                    <a:pt x="7452" y="3174"/>
                  </a:lnTo>
                  <a:lnTo>
                    <a:pt x="7486" y="3163"/>
                  </a:lnTo>
                  <a:lnTo>
                    <a:pt x="7520" y="3140"/>
                  </a:lnTo>
                  <a:lnTo>
                    <a:pt x="7543" y="3117"/>
                  </a:lnTo>
                  <a:lnTo>
                    <a:pt x="7566" y="3083"/>
                  </a:lnTo>
                  <a:lnTo>
                    <a:pt x="7588" y="3049"/>
                  </a:lnTo>
                  <a:lnTo>
                    <a:pt x="7600" y="3003"/>
                  </a:lnTo>
                  <a:lnTo>
                    <a:pt x="7600" y="2958"/>
                  </a:lnTo>
                  <a:lnTo>
                    <a:pt x="7600" y="2912"/>
                  </a:lnTo>
                  <a:lnTo>
                    <a:pt x="7588" y="2878"/>
                  </a:lnTo>
                  <a:lnTo>
                    <a:pt x="9579" y="1718"/>
                  </a:lnTo>
                  <a:lnTo>
                    <a:pt x="9613" y="1764"/>
                  </a:lnTo>
                  <a:lnTo>
                    <a:pt x="9647" y="1786"/>
                  </a:lnTo>
                  <a:lnTo>
                    <a:pt x="9693" y="1809"/>
                  </a:lnTo>
                  <a:lnTo>
                    <a:pt x="9750" y="1820"/>
                  </a:lnTo>
                  <a:lnTo>
                    <a:pt x="9784" y="1809"/>
                  </a:lnTo>
                  <a:lnTo>
                    <a:pt x="9829" y="1798"/>
                  </a:lnTo>
                  <a:lnTo>
                    <a:pt x="9863" y="1786"/>
                  </a:lnTo>
                  <a:lnTo>
                    <a:pt x="9886" y="1752"/>
                  </a:lnTo>
                  <a:lnTo>
                    <a:pt x="9920" y="1729"/>
                  </a:lnTo>
                  <a:lnTo>
                    <a:pt x="9932" y="1695"/>
                  </a:lnTo>
                  <a:lnTo>
                    <a:pt x="9943" y="1661"/>
                  </a:lnTo>
                  <a:lnTo>
                    <a:pt x="9954" y="1616"/>
                  </a:lnTo>
                  <a:lnTo>
                    <a:pt x="9943" y="1582"/>
                  </a:lnTo>
                  <a:lnTo>
                    <a:pt x="9932" y="1547"/>
                  </a:lnTo>
                  <a:lnTo>
                    <a:pt x="9897" y="1479"/>
                  </a:lnTo>
                  <a:lnTo>
                    <a:pt x="9841" y="1445"/>
                  </a:lnTo>
                  <a:lnTo>
                    <a:pt x="9772" y="1422"/>
                  </a:lnTo>
                  <a:lnTo>
                    <a:pt x="9772" y="0"/>
                  </a:lnTo>
                  <a:lnTo>
                    <a:pt x="9727" y="0"/>
                  </a:lnTo>
                  <a:lnTo>
                    <a:pt x="9727" y="1411"/>
                  </a:lnTo>
                  <a:lnTo>
                    <a:pt x="9693" y="1422"/>
                  </a:lnTo>
                  <a:lnTo>
                    <a:pt x="9659" y="1434"/>
                  </a:lnTo>
                  <a:lnTo>
                    <a:pt x="9602" y="1479"/>
                  </a:lnTo>
                  <a:lnTo>
                    <a:pt x="9568" y="1536"/>
                  </a:lnTo>
                  <a:lnTo>
                    <a:pt x="9556" y="1582"/>
                  </a:lnTo>
                  <a:lnTo>
                    <a:pt x="9545" y="1616"/>
                  </a:lnTo>
                  <a:lnTo>
                    <a:pt x="9556" y="1684"/>
                  </a:lnTo>
                  <a:lnTo>
                    <a:pt x="7566" y="2833"/>
                  </a:lnTo>
                  <a:lnTo>
                    <a:pt x="7531" y="2799"/>
                  </a:lnTo>
                  <a:lnTo>
                    <a:pt x="7486" y="2765"/>
                  </a:lnTo>
                  <a:lnTo>
                    <a:pt x="7429" y="2742"/>
                  </a:lnTo>
                  <a:lnTo>
                    <a:pt x="7327" y="2742"/>
                  </a:lnTo>
                  <a:lnTo>
                    <a:pt x="7281" y="2765"/>
                  </a:lnTo>
                  <a:lnTo>
                    <a:pt x="7236" y="2787"/>
                  </a:lnTo>
                  <a:lnTo>
                    <a:pt x="7202" y="2833"/>
                  </a:lnTo>
                  <a:lnTo>
                    <a:pt x="5245" y="1707"/>
                  </a:lnTo>
                  <a:lnTo>
                    <a:pt x="5256" y="1661"/>
                  </a:lnTo>
                  <a:lnTo>
                    <a:pt x="5268" y="1616"/>
                  </a:lnTo>
                  <a:lnTo>
                    <a:pt x="5256" y="1570"/>
                  </a:lnTo>
                  <a:lnTo>
                    <a:pt x="5245" y="1525"/>
                  </a:lnTo>
                  <a:lnTo>
                    <a:pt x="5222" y="1479"/>
                  </a:lnTo>
                  <a:lnTo>
                    <a:pt x="5199" y="1445"/>
                  </a:lnTo>
                  <a:lnTo>
                    <a:pt x="5165" y="1411"/>
                  </a:lnTo>
                  <a:lnTo>
                    <a:pt x="5120" y="1388"/>
                  </a:lnTo>
                  <a:lnTo>
                    <a:pt x="5086" y="1377"/>
                  </a:lnTo>
                  <a:lnTo>
                    <a:pt x="5040" y="1365"/>
                  </a:lnTo>
                  <a:lnTo>
                    <a:pt x="5040" y="0"/>
                  </a:lnTo>
                  <a:lnTo>
                    <a:pt x="4995" y="0"/>
                  </a:lnTo>
                  <a:lnTo>
                    <a:pt x="4995" y="1365"/>
                  </a:lnTo>
                  <a:lnTo>
                    <a:pt x="4938" y="1365"/>
                  </a:lnTo>
                  <a:lnTo>
                    <a:pt x="4892" y="1388"/>
                  </a:lnTo>
                  <a:lnTo>
                    <a:pt x="4858" y="1411"/>
                  </a:lnTo>
                  <a:lnTo>
                    <a:pt x="4824" y="1445"/>
                  </a:lnTo>
                  <a:lnTo>
                    <a:pt x="4790" y="1479"/>
                  </a:lnTo>
                  <a:lnTo>
                    <a:pt x="4767" y="1525"/>
                  </a:lnTo>
                  <a:lnTo>
                    <a:pt x="4756" y="1570"/>
                  </a:lnTo>
                  <a:lnTo>
                    <a:pt x="4756" y="1616"/>
                  </a:lnTo>
                  <a:lnTo>
                    <a:pt x="4756" y="1661"/>
                  </a:lnTo>
                  <a:lnTo>
                    <a:pt x="4767" y="1707"/>
                  </a:lnTo>
                  <a:lnTo>
                    <a:pt x="2822" y="2833"/>
                  </a:lnTo>
                  <a:lnTo>
                    <a:pt x="2788" y="2799"/>
                  </a:lnTo>
                  <a:lnTo>
                    <a:pt x="2742" y="2765"/>
                  </a:lnTo>
                  <a:lnTo>
                    <a:pt x="2697" y="2742"/>
                  </a:lnTo>
                  <a:lnTo>
                    <a:pt x="2583" y="2742"/>
                  </a:lnTo>
                  <a:lnTo>
                    <a:pt x="2538" y="2765"/>
                  </a:lnTo>
                  <a:lnTo>
                    <a:pt x="2492" y="2787"/>
                  </a:lnTo>
                  <a:lnTo>
                    <a:pt x="2458" y="2833"/>
                  </a:lnTo>
                  <a:lnTo>
                    <a:pt x="513" y="1707"/>
                  </a:lnTo>
                  <a:lnTo>
                    <a:pt x="536" y="1661"/>
                  </a:lnTo>
                  <a:lnTo>
                    <a:pt x="536" y="1616"/>
                  </a:lnTo>
                  <a:lnTo>
                    <a:pt x="536" y="1570"/>
                  </a:lnTo>
                  <a:lnTo>
                    <a:pt x="513" y="1513"/>
                  </a:lnTo>
                  <a:lnTo>
                    <a:pt x="490" y="1479"/>
                  </a:lnTo>
                  <a:lnTo>
                    <a:pt x="467" y="1434"/>
                  </a:lnTo>
                  <a:lnTo>
                    <a:pt x="433" y="1400"/>
                  </a:lnTo>
                  <a:lnTo>
                    <a:pt x="388" y="1377"/>
                  </a:lnTo>
                  <a:lnTo>
                    <a:pt x="342" y="1354"/>
                  </a:lnTo>
                  <a:lnTo>
                    <a:pt x="297" y="1354"/>
                  </a:lnTo>
                  <a:lnTo>
                    <a:pt x="297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" name="Google Shape;100;p6"/>
            <p:cNvSpPr/>
            <p:nvPr/>
          </p:nvSpPr>
          <p:spPr>
            <a:xfrm>
              <a:off x="6516196" y="2293129"/>
              <a:ext cx="2627824" cy="2850342"/>
            </a:xfrm>
            <a:custGeom>
              <a:avLst/>
              <a:gdLst/>
              <a:ahLst/>
              <a:cxnLst/>
              <a:rect l="l" t="t" r="r" b="b"/>
              <a:pathLst>
                <a:path w="25107" h="27233" extrusionOk="0">
                  <a:moveTo>
                    <a:pt x="17041" y="353"/>
                  </a:moveTo>
                  <a:lnTo>
                    <a:pt x="19054" y="1513"/>
                  </a:lnTo>
                  <a:lnTo>
                    <a:pt x="19043" y="1582"/>
                  </a:lnTo>
                  <a:lnTo>
                    <a:pt x="19054" y="1638"/>
                  </a:lnTo>
                  <a:lnTo>
                    <a:pt x="19088" y="1695"/>
                  </a:lnTo>
                  <a:lnTo>
                    <a:pt x="19134" y="1729"/>
                  </a:lnTo>
                  <a:lnTo>
                    <a:pt x="19191" y="1752"/>
                  </a:lnTo>
                  <a:lnTo>
                    <a:pt x="19191" y="4141"/>
                  </a:lnTo>
                  <a:lnTo>
                    <a:pt x="19157" y="4141"/>
                  </a:lnTo>
                  <a:lnTo>
                    <a:pt x="19123" y="4152"/>
                  </a:lnTo>
                  <a:lnTo>
                    <a:pt x="19066" y="4198"/>
                  </a:lnTo>
                  <a:lnTo>
                    <a:pt x="19020" y="4266"/>
                  </a:lnTo>
                  <a:lnTo>
                    <a:pt x="19020" y="4300"/>
                  </a:lnTo>
                  <a:lnTo>
                    <a:pt x="19009" y="4334"/>
                  </a:lnTo>
                  <a:lnTo>
                    <a:pt x="19020" y="4369"/>
                  </a:lnTo>
                  <a:lnTo>
                    <a:pt x="19020" y="4403"/>
                  </a:lnTo>
                  <a:lnTo>
                    <a:pt x="17030" y="5563"/>
                  </a:lnTo>
                  <a:lnTo>
                    <a:pt x="16984" y="5529"/>
                  </a:lnTo>
                  <a:lnTo>
                    <a:pt x="16950" y="5495"/>
                  </a:lnTo>
                  <a:lnTo>
                    <a:pt x="16893" y="5472"/>
                  </a:lnTo>
                  <a:lnTo>
                    <a:pt x="16791" y="5472"/>
                  </a:lnTo>
                  <a:lnTo>
                    <a:pt x="16745" y="5495"/>
                  </a:lnTo>
                  <a:lnTo>
                    <a:pt x="16700" y="5517"/>
                  </a:lnTo>
                  <a:lnTo>
                    <a:pt x="16666" y="5563"/>
                  </a:lnTo>
                  <a:lnTo>
                    <a:pt x="14663" y="4403"/>
                  </a:lnTo>
                  <a:lnTo>
                    <a:pt x="14675" y="4334"/>
                  </a:lnTo>
                  <a:lnTo>
                    <a:pt x="14675" y="4300"/>
                  </a:lnTo>
                  <a:lnTo>
                    <a:pt x="14663" y="4266"/>
                  </a:lnTo>
                  <a:lnTo>
                    <a:pt x="14629" y="4198"/>
                  </a:lnTo>
                  <a:lnTo>
                    <a:pt x="14572" y="4164"/>
                  </a:lnTo>
                  <a:lnTo>
                    <a:pt x="14504" y="4141"/>
                  </a:lnTo>
                  <a:lnTo>
                    <a:pt x="14504" y="1775"/>
                  </a:lnTo>
                  <a:lnTo>
                    <a:pt x="14572" y="1764"/>
                  </a:lnTo>
                  <a:lnTo>
                    <a:pt x="14629" y="1718"/>
                  </a:lnTo>
                  <a:lnTo>
                    <a:pt x="14663" y="1650"/>
                  </a:lnTo>
                  <a:lnTo>
                    <a:pt x="14675" y="1616"/>
                  </a:lnTo>
                  <a:lnTo>
                    <a:pt x="14675" y="1582"/>
                  </a:lnTo>
                  <a:lnTo>
                    <a:pt x="14675" y="1536"/>
                  </a:lnTo>
                  <a:lnTo>
                    <a:pt x="14663" y="1502"/>
                  </a:lnTo>
                  <a:lnTo>
                    <a:pt x="16654" y="353"/>
                  </a:lnTo>
                  <a:lnTo>
                    <a:pt x="16688" y="398"/>
                  </a:lnTo>
                  <a:lnTo>
                    <a:pt x="16734" y="433"/>
                  </a:lnTo>
                  <a:lnTo>
                    <a:pt x="16779" y="455"/>
                  </a:lnTo>
                  <a:lnTo>
                    <a:pt x="16848" y="467"/>
                  </a:lnTo>
                  <a:lnTo>
                    <a:pt x="16904" y="455"/>
                  </a:lnTo>
                  <a:lnTo>
                    <a:pt x="16961" y="433"/>
                  </a:lnTo>
                  <a:lnTo>
                    <a:pt x="17007" y="398"/>
                  </a:lnTo>
                  <a:lnTo>
                    <a:pt x="17041" y="353"/>
                  </a:lnTo>
                  <a:close/>
                  <a:moveTo>
                    <a:pt x="9931" y="4460"/>
                  </a:moveTo>
                  <a:lnTo>
                    <a:pt x="11933" y="5620"/>
                  </a:lnTo>
                  <a:lnTo>
                    <a:pt x="11922" y="5688"/>
                  </a:lnTo>
                  <a:lnTo>
                    <a:pt x="11933" y="5756"/>
                  </a:lnTo>
                  <a:lnTo>
                    <a:pt x="11967" y="5802"/>
                  </a:lnTo>
                  <a:lnTo>
                    <a:pt x="12024" y="5847"/>
                  </a:lnTo>
                  <a:lnTo>
                    <a:pt x="12081" y="5859"/>
                  </a:lnTo>
                  <a:lnTo>
                    <a:pt x="12081" y="8248"/>
                  </a:lnTo>
                  <a:lnTo>
                    <a:pt x="12047" y="8248"/>
                  </a:lnTo>
                  <a:lnTo>
                    <a:pt x="12013" y="8259"/>
                  </a:lnTo>
                  <a:lnTo>
                    <a:pt x="11956" y="8304"/>
                  </a:lnTo>
                  <a:lnTo>
                    <a:pt x="11911" y="8373"/>
                  </a:lnTo>
                  <a:lnTo>
                    <a:pt x="11899" y="8407"/>
                  </a:lnTo>
                  <a:lnTo>
                    <a:pt x="11899" y="8441"/>
                  </a:lnTo>
                  <a:lnTo>
                    <a:pt x="11899" y="8475"/>
                  </a:lnTo>
                  <a:lnTo>
                    <a:pt x="11911" y="8509"/>
                  </a:lnTo>
                  <a:lnTo>
                    <a:pt x="9931" y="9658"/>
                  </a:lnTo>
                  <a:lnTo>
                    <a:pt x="9897" y="9613"/>
                  </a:lnTo>
                  <a:lnTo>
                    <a:pt x="9852" y="9578"/>
                  </a:lnTo>
                  <a:lnTo>
                    <a:pt x="9795" y="9556"/>
                  </a:lnTo>
                  <a:lnTo>
                    <a:pt x="9738" y="9544"/>
                  </a:lnTo>
                  <a:lnTo>
                    <a:pt x="9670" y="9556"/>
                  </a:lnTo>
                  <a:lnTo>
                    <a:pt x="9613" y="9578"/>
                  </a:lnTo>
                  <a:lnTo>
                    <a:pt x="9567" y="9613"/>
                  </a:lnTo>
                  <a:lnTo>
                    <a:pt x="9533" y="9658"/>
                  </a:lnTo>
                  <a:lnTo>
                    <a:pt x="7565" y="8521"/>
                  </a:lnTo>
                  <a:lnTo>
                    <a:pt x="7577" y="8475"/>
                  </a:lnTo>
                  <a:lnTo>
                    <a:pt x="7577" y="8441"/>
                  </a:lnTo>
                  <a:lnTo>
                    <a:pt x="7577" y="8407"/>
                  </a:lnTo>
                  <a:lnTo>
                    <a:pt x="7565" y="8361"/>
                  </a:lnTo>
                  <a:lnTo>
                    <a:pt x="7542" y="8327"/>
                  </a:lnTo>
                  <a:lnTo>
                    <a:pt x="7520" y="8304"/>
                  </a:lnTo>
                  <a:lnTo>
                    <a:pt x="7463" y="8259"/>
                  </a:lnTo>
                  <a:lnTo>
                    <a:pt x="7429" y="8236"/>
                  </a:lnTo>
                  <a:lnTo>
                    <a:pt x="7383" y="8236"/>
                  </a:lnTo>
                  <a:lnTo>
                    <a:pt x="7383" y="5927"/>
                  </a:lnTo>
                  <a:lnTo>
                    <a:pt x="7429" y="5927"/>
                  </a:lnTo>
                  <a:lnTo>
                    <a:pt x="7474" y="5904"/>
                  </a:lnTo>
                  <a:lnTo>
                    <a:pt x="7508" y="5881"/>
                  </a:lnTo>
                  <a:lnTo>
                    <a:pt x="7542" y="5847"/>
                  </a:lnTo>
                  <a:lnTo>
                    <a:pt x="7577" y="5813"/>
                  </a:lnTo>
                  <a:lnTo>
                    <a:pt x="7588" y="5779"/>
                  </a:lnTo>
                  <a:lnTo>
                    <a:pt x="7611" y="5734"/>
                  </a:lnTo>
                  <a:lnTo>
                    <a:pt x="7611" y="5688"/>
                  </a:lnTo>
                  <a:lnTo>
                    <a:pt x="7599" y="5631"/>
                  </a:lnTo>
                  <a:lnTo>
                    <a:pt x="7588" y="5586"/>
                  </a:lnTo>
                  <a:lnTo>
                    <a:pt x="9533" y="4471"/>
                  </a:lnTo>
                  <a:lnTo>
                    <a:pt x="9567" y="4505"/>
                  </a:lnTo>
                  <a:lnTo>
                    <a:pt x="9613" y="4539"/>
                  </a:lnTo>
                  <a:lnTo>
                    <a:pt x="9670" y="4562"/>
                  </a:lnTo>
                  <a:lnTo>
                    <a:pt x="9738" y="4573"/>
                  </a:lnTo>
                  <a:lnTo>
                    <a:pt x="9795" y="4562"/>
                  </a:lnTo>
                  <a:lnTo>
                    <a:pt x="9852" y="4539"/>
                  </a:lnTo>
                  <a:lnTo>
                    <a:pt x="9897" y="4505"/>
                  </a:lnTo>
                  <a:lnTo>
                    <a:pt x="9931" y="4460"/>
                  </a:lnTo>
                  <a:close/>
                  <a:moveTo>
                    <a:pt x="14641" y="4448"/>
                  </a:moveTo>
                  <a:lnTo>
                    <a:pt x="16643" y="5597"/>
                  </a:lnTo>
                  <a:lnTo>
                    <a:pt x="16631" y="5643"/>
                  </a:lnTo>
                  <a:lnTo>
                    <a:pt x="16620" y="5688"/>
                  </a:lnTo>
                  <a:lnTo>
                    <a:pt x="16631" y="5722"/>
                  </a:lnTo>
                  <a:lnTo>
                    <a:pt x="16643" y="5768"/>
                  </a:lnTo>
                  <a:lnTo>
                    <a:pt x="16654" y="5802"/>
                  </a:lnTo>
                  <a:lnTo>
                    <a:pt x="16677" y="5836"/>
                  </a:lnTo>
                  <a:lnTo>
                    <a:pt x="16711" y="5859"/>
                  </a:lnTo>
                  <a:lnTo>
                    <a:pt x="16745" y="5881"/>
                  </a:lnTo>
                  <a:lnTo>
                    <a:pt x="16779" y="5893"/>
                  </a:lnTo>
                  <a:lnTo>
                    <a:pt x="16825" y="5904"/>
                  </a:lnTo>
                  <a:lnTo>
                    <a:pt x="16825" y="8236"/>
                  </a:lnTo>
                  <a:lnTo>
                    <a:pt x="16779" y="8236"/>
                  </a:lnTo>
                  <a:lnTo>
                    <a:pt x="16745" y="8248"/>
                  </a:lnTo>
                  <a:lnTo>
                    <a:pt x="16711" y="8270"/>
                  </a:lnTo>
                  <a:lnTo>
                    <a:pt x="16688" y="8293"/>
                  </a:lnTo>
                  <a:lnTo>
                    <a:pt x="16666" y="8327"/>
                  </a:lnTo>
                  <a:lnTo>
                    <a:pt x="16643" y="8361"/>
                  </a:lnTo>
                  <a:lnTo>
                    <a:pt x="16631" y="8407"/>
                  </a:lnTo>
                  <a:lnTo>
                    <a:pt x="16631" y="8441"/>
                  </a:lnTo>
                  <a:lnTo>
                    <a:pt x="16631" y="8486"/>
                  </a:lnTo>
                  <a:lnTo>
                    <a:pt x="16643" y="8521"/>
                  </a:lnTo>
                  <a:lnTo>
                    <a:pt x="14663" y="9658"/>
                  </a:lnTo>
                  <a:lnTo>
                    <a:pt x="14629" y="9624"/>
                  </a:lnTo>
                  <a:lnTo>
                    <a:pt x="14584" y="9590"/>
                  </a:lnTo>
                  <a:lnTo>
                    <a:pt x="14527" y="9567"/>
                  </a:lnTo>
                  <a:lnTo>
                    <a:pt x="14470" y="9556"/>
                  </a:lnTo>
                  <a:lnTo>
                    <a:pt x="14413" y="9567"/>
                  </a:lnTo>
                  <a:lnTo>
                    <a:pt x="14368" y="9590"/>
                  </a:lnTo>
                  <a:lnTo>
                    <a:pt x="14322" y="9624"/>
                  </a:lnTo>
                  <a:lnTo>
                    <a:pt x="14288" y="9658"/>
                  </a:lnTo>
                  <a:lnTo>
                    <a:pt x="12297" y="8509"/>
                  </a:lnTo>
                  <a:lnTo>
                    <a:pt x="12309" y="8441"/>
                  </a:lnTo>
                  <a:lnTo>
                    <a:pt x="12297" y="8407"/>
                  </a:lnTo>
                  <a:lnTo>
                    <a:pt x="12297" y="8373"/>
                  </a:lnTo>
                  <a:lnTo>
                    <a:pt x="12252" y="8304"/>
                  </a:lnTo>
                  <a:lnTo>
                    <a:pt x="12195" y="8270"/>
                  </a:lnTo>
                  <a:lnTo>
                    <a:pt x="12127" y="8248"/>
                  </a:lnTo>
                  <a:lnTo>
                    <a:pt x="12127" y="5859"/>
                  </a:lnTo>
                  <a:lnTo>
                    <a:pt x="12195" y="5836"/>
                  </a:lnTo>
                  <a:lnTo>
                    <a:pt x="12240" y="5802"/>
                  </a:lnTo>
                  <a:lnTo>
                    <a:pt x="12275" y="5745"/>
                  </a:lnTo>
                  <a:lnTo>
                    <a:pt x="12286" y="5688"/>
                  </a:lnTo>
                  <a:lnTo>
                    <a:pt x="12275" y="5620"/>
                  </a:lnTo>
                  <a:lnTo>
                    <a:pt x="14299" y="4448"/>
                  </a:lnTo>
                  <a:lnTo>
                    <a:pt x="14334" y="4482"/>
                  </a:lnTo>
                  <a:lnTo>
                    <a:pt x="14379" y="4516"/>
                  </a:lnTo>
                  <a:lnTo>
                    <a:pt x="14425" y="4528"/>
                  </a:lnTo>
                  <a:lnTo>
                    <a:pt x="14470" y="4539"/>
                  </a:lnTo>
                  <a:lnTo>
                    <a:pt x="14527" y="4528"/>
                  </a:lnTo>
                  <a:lnTo>
                    <a:pt x="14572" y="4516"/>
                  </a:lnTo>
                  <a:lnTo>
                    <a:pt x="14607" y="4482"/>
                  </a:lnTo>
                  <a:lnTo>
                    <a:pt x="14641" y="4448"/>
                  </a:lnTo>
                  <a:close/>
                  <a:moveTo>
                    <a:pt x="19384" y="4448"/>
                  </a:moveTo>
                  <a:lnTo>
                    <a:pt x="21432" y="5620"/>
                  </a:lnTo>
                  <a:lnTo>
                    <a:pt x="21420" y="5688"/>
                  </a:lnTo>
                  <a:lnTo>
                    <a:pt x="21432" y="5745"/>
                  </a:lnTo>
                  <a:lnTo>
                    <a:pt x="21455" y="5802"/>
                  </a:lnTo>
                  <a:lnTo>
                    <a:pt x="21511" y="5836"/>
                  </a:lnTo>
                  <a:lnTo>
                    <a:pt x="21568" y="5847"/>
                  </a:lnTo>
                  <a:lnTo>
                    <a:pt x="21568" y="8259"/>
                  </a:lnTo>
                  <a:lnTo>
                    <a:pt x="21500" y="8282"/>
                  </a:lnTo>
                  <a:lnTo>
                    <a:pt x="21443" y="8316"/>
                  </a:lnTo>
                  <a:lnTo>
                    <a:pt x="21409" y="8373"/>
                  </a:lnTo>
                  <a:lnTo>
                    <a:pt x="21398" y="8441"/>
                  </a:lnTo>
                  <a:lnTo>
                    <a:pt x="21409" y="8509"/>
                  </a:lnTo>
                  <a:lnTo>
                    <a:pt x="19418" y="9658"/>
                  </a:lnTo>
                  <a:lnTo>
                    <a:pt x="19373" y="9613"/>
                  </a:lnTo>
                  <a:lnTo>
                    <a:pt x="19327" y="9578"/>
                  </a:lnTo>
                  <a:lnTo>
                    <a:pt x="19270" y="9556"/>
                  </a:lnTo>
                  <a:lnTo>
                    <a:pt x="19214" y="9544"/>
                  </a:lnTo>
                  <a:lnTo>
                    <a:pt x="19157" y="9556"/>
                  </a:lnTo>
                  <a:lnTo>
                    <a:pt x="19100" y="9578"/>
                  </a:lnTo>
                  <a:lnTo>
                    <a:pt x="19054" y="9613"/>
                  </a:lnTo>
                  <a:lnTo>
                    <a:pt x="19009" y="9658"/>
                  </a:lnTo>
                  <a:lnTo>
                    <a:pt x="17041" y="8521"/>
                  </a:lnTo>
                  <a:lnTo>
                    <a:pt x="17052" y="8475"/>
                  </a:lnTo>
                  <a:lnTo>
                    <a:pt x="17052" y="8441"/>
                  </a:lnTo>
                  <a:lnTo>
                    <a:pt x="17052" y="8407"/>
                  </a:lnTo>
                  <a:lnTo>
                    <a:pt x="17041" y="8361"/>
                  </a:lnTo>
                  <a:lnTo>
                    <a:pt x="17030" y="8327"/>
                  </a:lnTo>
                  <a:lnTo>
                    <a:pt x="17007" y="8304"/>
                  </a:lnTo>
                  <a:lnTo>
                    <a:pt x="16939" y="8259"/>
                  </a:lnTo>
                  <a:lnTo>
                    <a:pt x="16904" y="8236"/>
                  </a:lnTo>
                  <a:lnTo>
                    <a:pt x="16870" y="8236"/>
                  </a:lnTo>
                  <a:lnTo>
                    <a:pt x="16870" y="5904"/>
                  </a:lnTo>
                  <a:lnTo>
                    <a:pt x="16904" y="5893"/>
                  </a:lnTo>
                  <a:lnTo>
                    <a:pt x="16950" y="5881"/>
                  </a:lnTo>
                  <a:lnTo>
                    <a:pt x="16973" y="5859"/>
                  </a:lnTo>
                  <a:lnTo>
                    <a:pt x="17007" y="5825"/>
                  </a:lnTo>
                  <a:lnTo>
                    <a:pt x="17030" y="5802"/>
                  </a:lnTo>
                  <a:lnTo>
                    <a:pt x="17052" y="5768"/>
                  </a:lnTo>
                  <a:lnTo>
                    <a:pt x="17052" y="5722"/>
                  </a:lnTo>
                  <a:lnTo>
                    <a:pt x="17064" y="5688"/>
                  </a:lnTo>
                  <a:lnTo>
                    <a:pt x="17052" y="5643"/>
                  </a:lnTo>
                  <a:lnTo>
                    <a:pt x="17041" y="5608"/>
                  </a:lnTo>
                  <a:lnTo>
                    <a:pt x="19043" y="4448"/>
                  </a:lnTo>
                  <a:lnTo>
                    <a:pt x="19077" y="4482"/>
                  </a:lnTo>
                  <a:lnTo>
                    <a:pt x="19111" y="4516"/>
                  </a:lnTo>
                  <a:lnTo>
                    <a:pt x="19157" y="4528"/>
                  </a:lnTo>
                  <a:lnTo>
                    <a:pt x="19214" y="4539"/>
                  </a:lnTo>
                  <a:lnTo>
                    <a:pt x="19259" y="4528"/>
                  </a:lnTo>
                  <a:lnTo>
                    <a:pt x="19316" y="4516"/>
                  </a:lnTo>
                  <a:lnTo>
                    <a:pt x="19350" y="4482"/>
                  </a:lnTo>
                  <a:lnTo>
                    <a:pt x="19384" y="4448"/>
                  </a:lnTo>
                  <a:close/>
                  <a:moveTo>
                    <a:pt x="17018" y="8555"/>
                  </a:moveTo>
                  <a:lnTo>
                    <a:pt x="18986" y="9692"/>
                  </a:lnTo>
                  <a:lnTo>
                    <a:pt x="18975" y="9738"/>
                  </a:lnTo>
                  <a:lnTo>
                    <a:pt x="18975" y="9795"/>
                  </a:lnTo>
                  <a:lnTo>
                    <a:pt x="18975" y="9840"/>
                  </a:lnTo>
                  <a:lnTo>
                    <a:pt x="18986" y="9874"/>
                  </a:lnTo>
                  <a:lnTo>
                    <a:pt x="19009" y="9920"/>
                  </a:lnTo>
                  <a:lnTo>
                    <a:pt x="19032" y="9954"/>
                  </a:lnTo>
                  <a:lnTo>
                    <a:pt x="19066" y="9988"/>
                  </a:lnTo>
                  <a:lnTo>
                    <a:pt x="19111" y="10011"/>
                  </a:lnTo>
                  <a:lnTo>
                    <a:pt x="19145" y="10022"/>
                  </a:lnTo>
                  <a:lnTo>
                    <a:pt x="19191" y="10033"/>
                  </a:lnTo>
                  <a:lnTo>
                    <a:pt x="19191" y="12377"/>
                  </a:lnTo>
                  <a:lnTo>
                    <a:pt x="19134" y="12388"/>
                  </a:lnTo>
                  <a:lnTo>
                    <a:pt x="19088" y="12434"/>
                  </a:lnTo>
                  <a:lnTo>
                    <a:pt x="19054" y="12479"/>
                  </a:lnTo>
                  <a:lnTo>
                    <a:pt x="19043" y="12547"/>
                  </a:lnTo>
                  <a:lnTo>
                    <a:pt x="19054" y="12604"/>
                  </a:lnTo>
                  <a:lnTo>
                    <a:pt x="17018" y="13776"/>
                  </a:lnTo>
                  <a:lnTo>
                    <a:pt x="16984" y="13742"/>
                  </a:lnTo>
                  <a:lnTo>
                    <a:pt x="16950" y="13708"/>
                  </a:lnTo>
                  <a:lnTo>
                    <a:pt x="16893" y="13685"/>
                  </a:lnTo>
                  <a:lnTo>
                    <a:pt x="16791" y="13685"/>
                  </a:lnTo>
                  <a:lnTo>
                    <a:pt x="16745" y="13708"/>
                  </a:lnTo>
                  <a:lnTo>
                    <a:pt x="16700" y="13742"/>
                  </a:lnTo>
                  <a:lnTo>
                    <a:pt x="16666" y="13776"/>
                  </a:lnTo>
                  <a:lnTo>
                    <a:pt x="14652" y="12604"/>
                  </a:lnTo>
                  <a:lnTo>
                    <a:pt x="14663" y="12547"/>
                  </a:lnTo>
                  <a:lnTo>
                    <a:pt x="14652" y="12479"/>
                  </a:lnTo>
                  <a:lnTo>
                    <a:pt x="14618" y="12422"/>
                  </a:lnTo>
                  <a:lnTo>
                    <a:pt x="14561" y="12377"/>
                  </a:lnTo>
                  <a:lnTo>
                    <a:pt x="14504" y="12354"/>
                  </a:lnTo>
                  <a:lnTo>
                    <a:pt x="14504" y="10022"/>
                  </a:lnTo>
                  <a:lnTo>
                    <a:pt x="14538" y="10011"/>
                  </a:lnTo>
                  <a:lnTo>
                    <a:pt x="14584" y="9988"/>
                  </a:lnTo>
                  <a:lnTo>
                    <a:pt x="14618" y="9965"/>
                  </a:lnTo>
                  <a:lnTo>
                    <a:pt x="14641" y="9942"/>
                  </a:lnTo>
                  <a:lnTo>
                    <a:pt x="14663" y="9908"/>
                  </a:lnTo>
                  <a:lnTo>
                    <a:pt x="14686" y="9874"/>
                  </a:lnTo>
                  <a:lnTo>
                    <a:pt x="14698" y="9829"/>
                  </a:lnTo>
                  <a:lnTo>
                    <a:pt x="14698" y="9795"/>
                  </a:lnTo>
                  <a:lnTo>
                    <a:pt x="14698" y="9749"/>
                  </a:lnTo>
                  <a:lnTo>
                    <a:pt x="14686" y="9704"/>
                  </a:lnTo>
                  <a:lnTo>
                    <a:pt x="16666" y="8555"/>
                  </a:lnTo>
                  <a:lnTo>
                    <a:pt x="16700" y="8600"/>
                  </a:lnTo>
                  <a:lnTo>
                    <a:pt x="16745" y="8634"/>
                  </a:lnTo>
                  <a:lnTo>
                    <a:pt x="16791" y="8646"/>
                  </a:lnTo>
                  <a:lnTo>
                    <a:pt x="16848" y="8657"/>
                  </a:lnTo>
                  <a:lnTo>
                    <a:pt x="16893" y="8646"/>
                  </a:lnTo>
                  <a:lnTo>
                    <a:pt x="16950" y="8634"/>
                  </a:lnTo>
                  <a:lnTo>
                    <a:pt x="16995" y="8600"/>
                  </a:lnTo>
                  <a:lnTo>
                    <a:pt x="17018" y="8555"/>
                  </a:lnTo>
                  <a:close/>
                  <a:moveTo>
                    <a:pt x="21739" y="8543"/>
                  </a:moveTo>
                  <a:lnTo>
                    <a:pt x="23798" y="9726"/>
                  </a:lnTo>
                  <a:lnTo>
                    <a:pt x="23787" y="9795"/>
                  </a:lnTo>
                  <a:lnTo>
                    <a:pt x="23798" y="9851"/>
                  </a:lnTo>
                  <a:lnTo>
                    <a:pt x="23821" y="9908"/>
                  </a:lnTo>
                  <a:lnTo>
                    <a:pt x="23878" y="9942"/>
                  </a:lnTo>
                  <a:lnTo>
                    <a:pt x="23934" y="9965"/>
                  </a:lnTo>
                  <a:lnTo>
                    <a:pt x="23934" y="12309"/>
                  </a:lnTo>
                  <a:lnTo>
                    <a:pt x="23889" y="12320"/>
                  </a:lnTo>
                  <a:lnTo>
                    <a:pt x="23843" y="12331"/>
                  </a:lnTo>
                  <a:lnTo>
                    <a:pt x="23809" y="12354"/>
                  </a:lnTo>
                  <a:lnTo>
                    <a:pt x="23775" y="12388"/>
                  </a:lnTo>
                  <a:lnTo>
                    <a:pt x="23752" y="12422"/>
                  </a:lnTo>
                  <a:lnTo>
                    <a:pt x="23730" y="12456"/>
                  </a:lnTo>
                  <a:lnTo>
                    <a:pt x="23718" y="12502"/>
                  </a:lnTo>
                  <a:lnTo>
                    <a:pt x="23718" y="12547"/>
                  </a:lnTo>
                  <a:lnTo>
                    <a:pt x="23718" y="12593"/>
                  </a:lnTo>
                  <a:lnTo>
                    <a:pt x="23730" y="12638"/>
                  </a:lnTo>
                  <a:lnTo>
                    <a:pt x="21750" y="13787"/>
                  </a:lnTo>
                  <a:lnTo>
                    <a:pt x="21716" y="13753"/>
                  </a:lnTo>
                  <a:lnTo>
                    <a:pt x="21682" y="13719"/>
                  </a:lnTo>
                  <a:lnTo>
                    <a:pt x="21637" y="13708"/>
                  </a:lnTo>
                  <a:lnTo>
                    <a:pt x="21580" y="13696"/>
                  </a:lnTo>
                  <a:lnTo>
                    <a:pt x="21534" y="13708"/>
                  </a:lnTo>
                  <a:lnTo>
                    <a:pt x="21489" y="13719"/>
                  </a:lnTo>
                  <a:lnTo>
                    <a:pt x="21455" y="13742"/>
                  </a:lnTo>
                  <a:lnTo>
                    <a:pt x="21420" y="13776"/>
                  </a:lnTo>
                  <a:lnTo>
                    <a:pt x="19373" y="12604"/>
                  </a:lnTo>
                  <a:lnTo>
                    <a:pt x="19384" y="12547"/>
                  </a:lnTo>
                  <a:lnTo>
                    <a:pt x="19373" y="12491"/>
                  </a:lnTo>
                  <a:lnTo>
                    <a:pt x="19350" y="12434"/>
                  </a:lnTo>
                  <a:lnTo>
                    <a:pt x="19293" y="12400"/>
                  </a:lnTo>
                  <a:lnTo>
                    <a:pt x="19236" y="12377"/>
                  </a:lnTo>
                  <a:lnTo>
                    <a:pt x="19236" y="10033"/>
                  </a:lnTo>
                  <a:lnTo>
                    <a:pt x="19282" y="10022"/>
                  </a:lnTo>
                  <a:lnTo>
                    <a:pt x="19327" y="9999"/>
                  </a:lnTo>
                  <a:lnTo>
                    <a:pt x="19361" y="9977"/>
                  </a:lnTo>
                  <a:lnTo>
                    <a:pt x="19396" y="9954"/>
                  </a:lnTo>
                  <a:lnTo>
                    <a:pt x="19418" y="9920"/>
                  </a:lnTo>
                  <a:lnTo>
                    <a:pt x="19441" y="9874"/>
                  </a:lnTo>
                  <a:lnTo>
                    <a:pt x="19452" y="9840"/>
                  </a:lnTo>
                  <a:lnTo>
                    <a:pt x="19452" y="9795"/>
                  </a:lnTo>
                  <a:lnTo>
                    <a:pt x="19452" y="9738"/>
                  </a:lnTo>
                  <a:lnTo>
                    <a:pt x="19441" y="9692"/>
                  </a:lnTo>
                  <a:lnTo>
                    <a:pt x="21432" y="8543"/>
                  </a:lnTo>
                  <a:lnTo>
                    <a:pt x="21455" y="8577"/>
                  </a:lnTo>
                  <a:lnTo>
                    <a:pt x="21500" y="8600"/>
                  </a:lnTo>
                  <a:lnTo>
                    <a:pt x="21534" y="8623"/>
                  </a:lnTo>
                  <a:lnTo>
                    <a:pt x="21625" y="8623"/>
                  </a:lnTo>
                  <a:lnTo>
                    <a:pt x="21671" y="8600"/>
                  </a:lnTo>
                  <a:lnTo>
                    <a:pt x="21705" y="8577"/>
                  </a:lnTo>
                  <a:lnTo>
                    <a:pt x="21739" y="8543"/>
                  </a:lnTo>
                  <a:close/>
                  <a:moveTo>
                    <a:pt x="9909" y="12661"/>
                  </a:moveTo>
                  <a:lnTo>
                    <a:pt x="11911" y="13821"/>
                  </a:lnTo>
                  <a:lnTo>
                    <a:pt x="11899" y="13856"/>
                  </a:lnTo>
                  <a:lnTo>
                    <a:pt x="11899" y="13901"/>
                  </a:lnTo>
                  <a:lnTo>
                    <a:pt x="11899" y="13935"/>
                  </a:lnTo>
                  <a:lnTo>
                    <a:pt x="11911" y="13969"/>
                  </a:lnTo>
                  <a:lnTo>
                    <a:pt x="11922" y="14003"/>
                  </a:lnTo>
                  <a:lnTo>
                    <a:pt x="11945" y="14038"/>
                  </a:lnTo>
                  <a:lnTo>
                    <a:pt x="12013" y="14083"/>
                  </a:lnTo>
                  <a:lnTo>
                    <a:pt x="12047" y="14094"/>
                  </a:lnTo>
                  <a:lnTo>
                    <a:pt x="12081" y="14106"/>
                  </a:lnTo>
                  <a:lnTo>
                    <a:pt x="12081" y="16472"/>
                  </a:lnTo>
                  <a:lnTo>
                    <a:pt x="12024" y="16495"/>
                  </a:lnTo>
                  <a:lnTo>
                    <a:pt x="11967" y="16529"/>
                  </a:lnTo>
                  <a:lnTo>
                    <a:pt x="11933" y="16586"/>
                  </a:lnTo>
                  <a:lnTo>
                    <a:pt x="11922" y="16654"/>
                  </a:lnTo>
                  <a:lnTo>
                    <a:pt x="11933" y="16711"/>
                  </a:lnTo>
                  <a:lnTo>
                    <a:pt x="9954" y="17848"/>
                  </a:lnTo>
                  <a:lnTo>
                    <a:pt x="9920" y="17803"/>
                  </a:lnTo>
                  <a:lnTo>
                    <a:pt x="9863" y="17769"/>
                  </a:lnTo>
                  <a:lnTo>
                    <a:pt x="9806" y="17735"/>
                  </a:lnTo>
                  <a:lnTo>
                    <a:pt x="9670" y="17735"/>
                  </a:lnTo>
                  <a:lnTo>
                    <a:pt x="9601" y="17757"/>
                  </a:lnTo>
                  <a:lnTo>
                    <a:pt x="9545" y="17803"/>
                  </a:lnTo>
                  <a:lnTo>
                    <a:pt x="9510" y="17848"/>
                  </a:lnTo>
                  <a:lnTo>
                    <a:pt x="7611" y="16756"/>
                  </a:lnTo>
                  <a:lnTo>
                    <a:pt x="7622" y="16711"/>
                  </a:lnTo>
                  <a:lnTo>
                    <a:pt x="7633" y="16654"/>
                  </a:lnTo>
                  <a:lnTo>
                    <a:pt x="7622" y="16597"/>
                  </a:lnTo>
                  <a:lnTo>
                    <a:pt x="7611" y="16552"/>
                  </a:lnTo>
                  <a:lnTo>
                    <a:pt x="7588" y="16506"/>
                  </a:lnTo>
                  <a:lnTo>
                    <a:pt x="7565" y="16472"/>
                  </a:lnTo>
                  <a:lnTo>
                    <a:pt x="7520" y="16438"/>
                  </a:lnTo>
                  <a:lnTo>
                    <a:pt x="7486" y="16415"/>
                  </a:lnTo>
                  <a:lnTo>
                    <a:pt x="7440" y="16392"/>
                  </a:lnTo>
                  <a:lnTo>
                    <a:pt x="7383" y="16392"/>
                  </a:lnTo>
                  <a:lnTo>
                    <a:pt x="7383" y="14094"/>
                  </a:lnTo>
                  <a:lnTo>
                    <a:pt x="7451" y="14072"/>
                  </a:lnTo>
                  <a:lnTo>
                    <a:pt x="7508" y="14026"/>
                  </a:lnTo>
                  <a:lnTo>
                    <a:pt x="7554" y="13969"/>
                  </a:lnTo>
                  <a:lnTo>
                    <a:pt x="7565" y="13935"/>
                  </a:lnTo>
                  <a:lnTo>
                    <a:pt x="7565" y="13901"/>
                  </a:lnTo>
                  <a:lnTo>
                    <a:pt x="7554" y="13856"/>
                  </a:lnTo>
                  <a:lnTo>
                    <a:pt x="7554" y="13821"/>
                  </a:lnTo>
                  <a:lnTo>
                    <a:pt x="9556" y="12661"/>
                  </a:lnTo>
                  <a:lnTo>
                    <a:pt x="9590" y="12707"/>
                  </a:lnTo>
                  <a:lnTo>
                    <a:pt x="9636" y="12729"/>
                  </a:lnTo>
                  <a:lnTo>
                    <a:pt x="9681" y="12752"/>
                  </a:lnTo>
                  <a:lnTo>
                    <a:pt x="9783" y="12752"/>
                  </a:lnTo>
                  <a:lnTo>
                    <a:pt x="9829" y="12729"/>
                  </a:lnTo>
                  <a:lnTo>
                    <a:pt x="9874" y="12695"/>
                  </a:lnTo>
                  <a:lnTo>
                    <a:pt x="9909" y="12661"/>
                  </a:lnTo>
                  <a:close/>
                  <a:moveTo>
                    <a:pt x="14629" y="12650"/>
                  </a:moveTo>
                  <a:lnTo>
                    <a:pt x="16643" y="13810"/>
                  </a:lnTo>
                  <a:lnTo>
                    <a:pt x="16631" y="13856"/>
                  </a:lnTo>
                  <a:lnTo>
                    <a:pt x="16631" y="13901"/>
                  </a:lnTo>
                  <a:lnTo>
                    <a:pt x="16631" y="13935"/>
                  </a:lnTo>
                  <a:lnTo>
                    <a:pt x="16643" y="13969"/>
                  </a:lnTo>
                  <a:lnTo>
                    <a:pt x="16666" y="14003"/>
                  </a:lnTo>
                  <a:lnTo>
                    <a:pt x="16688" y="14038"/>
                  </a:lnTo>
                  <a:lnTo>
                    <a:pt x="16711" y="14060"/>
                  </a:lnTo>
                  <a:lnTo>
                    <a:pt x="16745" y="14083"/>
                  </a:lnTo>
                  <a:lnTo>
                    <a:pt x="16779" y="14094"/>
                  </a:lnTo>
                  <a:lnTo>
                    <a:pt x="16825" y="14106"/>
                  </a:lnTo>
                  <a:lnTo>
                    <a:pt x="16825" y="16449"/>
                  </a:lnTo>
                  <a:lnTo>
                    <a:pt x="16791" y="16449"/>
                  </a:lnTo>
                  <a:lnTo>
                    <a:pt x="16745" y="16461"/>
                  </a:lnTo>
                  <a:lnTo>
                    <a:pt x="16711" y="16483"/>
                  </a:lnTo>
                  <a:lnTo>
                    <a:pt x="16688" y="16506"/>
                  </a:lnTo>
                  <a:lnTo>
                    <a:pt x="16666" y="16540"/>
                  </a:lnTo>
                  <a:lnTo>
                    <a:pt x="16643" y="16574"/>
                  </a:lnTo>
                  <a:lnTo>
                    <a:pt x="16631" y="16608"/>
                  </a:lnTo>
                  <a:lnTo>
                    <a:pt x="16631" y="16654"/>
                  </a:lnTo>
                  <a:lnTo>
                    <a:pt x="16631" y="16688"/>
                  </a:lnTo>
                  <a:lnTo>
                    <a:pt x="16643" y="16734"/>
                  </a:lnTo>
                  <a:lnTo>
                    <a:pt x="14629" y="17894"/>
                  </a:lnTo>
                  <a:lnTo>
                    <a:pt x="14607" y="17860"/>
                  </a:lnTo>
                  <a:lnTo>
                    <a:pt x="14561" y="17826"/>
                  </a:lnTo>
                  <a:lnTo>
                    <a:pt x="14516" y="17814"/>
                  </a:lnTo>
                  <a:lnTo>
                    <a:pt x="14470" y="17803"/>
                  </a:lnTo>
                  <a:lnTo>
                    <a:pt x="14425" y="17814"/>
                  </a:lnTo>
                  <a:lnTo>
                    <a:pt x="14379" y="17826"/>
                  </a:lnTo>
                  <a:lnTo>
                    <a:pt x="14345" y="17860"/>
                  </a:lnTo>
                  <a:lnTo>
                    <a:pt x="14311" y="17894"/>
                  </a:lnTo>
                  <a:lnTo>
                    <a:pt x="12275" y="16711"/>
                  </a:lnTo>
                  <a:lnTo>
                    <a:pt x="12286" y="16654"/>
                  </a:lnTo>
                  <a:lnTo>
                    <a:pt x="12275" y="16586"/>
                  </a:lnTo>
                  <a:lnTo>
                    <a:pt x="12240" y="16540"/>
                  </a:lnTo>
                  <a:lnTo>
                    <a:pt x="12184" y="16495"/>
                  </a:lnTo>
                  <a:lnTo>
                    <a:pt x="12127" y="16472"/>
                  </a:lnTo>
                  <a:lnTo>
                    <a:pt x="12127" y="14094"/>
                  </a:lnTo>
                  <a:lnTo>
                    <a:pt x="12161" y="14094"/>
                  </a:lnTo>
                  <a:lnTo>
                    <a:pt x="12195" y="14072"/>
                  </a:lnTo>
                  <a:lnTo>
                    <a:pt x="12252" y="14038"/>
                  </a:lnTo>
                  <a:lnTo>
                    <a:pt x="12297" y="13969"/>
                  </a:lnTo>
                  <a:lnTo>
                    <a:pt x="12309" y="13935"/>
                  </a:lnTo>
                  <a:lnTo>
                    <a:pt x="12309" y="13901"/>
                  </a:lnTo>
                  <a:lnTo>
                    <a:pt x="12309" y="13856"/>
                  </a:lnTo>
                  <a:lnTo>
                    <a:pt x="12297" y="13821"/>
                  </a:lnTo>
                  <a:lnTo>
                    <a:pt x="14311" y="12650"/>
                  </a:lnTo>
                  <a:lnTo>
                    <a:pt x="14345" y="12684"/>
                  </a:lnTo>
                  <a:lnTo>
                    <a:pt x="14379" y="12718"/>
                  </a:lnTo>
                  <a:lnTo>
                    <a:pt x="14425" y="12729"/>
                  </a:lnTo>
                  <a:lnTo>
                    <a:pt x="14470" y="12741"/>
                  </a:lnTo>
                  <a:lnTo>
                    <a:pt x="14527" y="12729"/>
                  </a:lnTo>
                  <a:lnTo>
                    <a:pt x="14561" y="12718"/>
                  </a:lnTo>
                  <a:lnTo>
                    <a:pt x="14607" y="12684"/>
                  </a:lnTo>
                  <a:lnTo>
                    <a:pt x="14629" y="12650"/>
                  </a:lnTo>
                  <a:close/>
                  <a:moveTo>
                    <a:pt x="12252" y="16745"/>
                  </a:moveTo>
                  <a:lnTo>
                    <a:pt x="14288" y="17928"/>
                  </a:lnTo>
                  <a:lnTo>
                    <a:pt x="14288" y="17962"/>
                  </a:lnTo>
                  <a:lnTo>
                    <a:pt x="14277" y="17996"/>
                  </a:lnTo>
                  <a:lnTo>
                    <a:pt x="14288" y="18042"/>
                  </a:lnTo>
                  <a:lnTo>
                    <a:pt x="14288" y="18076"/>
                  </a:lnTo>
                  <a:lnTo>
                    <a:pt x="14334" y="18133"/>
                  </a:lnTo>
                  <a:lnTo>
                    <a:pt x="14390" y="18167"/>
                  </a:lnTo>
                  <a:lnTo>
                    <a:pt x="14459" y="18190"/>
                  </a:lnTo>
                  <a:lnTo>
                    <a:pt x="14459" y="20556"/>
                  </a:lnTo>
                  <a:lnTo>
                    <a:pt x="14413" y="20567"/>
                  </a:lnTo>
                  <a:lnTo>
                    <a:pt x="14379" y="20578"/>
                  </a:lnTo>
                  <a:lnTo>
                    <a:pt x="14322" y="20624"/>
                  </a:lnTo>
                  <a:lnTo>
                    <a:pt x="14299" y="20647"/>
                  </a:lnTo>
                  <a:lnTo>
                    <a:pt x="14288" y="20681"/>
                  </a:lnTo>
                  <a:lnTo>
                    <a:pt x="14277" y="20715"/>
                  </a:lnTo>
                  <a:lnTo>
                    <a:pt x="14265" y="20760"/>
                  </a:lnTo>
                  <a:lnTo>
                    <a:pt x="14277" y="20795"/>
                  </a:lnTo>
                  <a:lnTo>
                    <a:pt x="14288" y="20829"/>
                  </a:lnTo>
                  <a:lnTo>
                    <a:pt x="12286" y="21989"/>
                  </a:lnTo>
                  <a:lnTo>
                    <a:pt x="12252" y="21943"/>
                  </a:lnTo>
                  <a:lnTo>
                    <a:pt x="12206" y="21909"/>
                  </a:lnTo>
                  <a:lnTo>
                    <a:pt x="12161" y="21898"/>
                  </a:lnTo>
                  <a:lnTo>
                    <a:pt x="12104" y="21887"/>
                  </a:lnTo>
                  <a:lnTo>
                    <a:pt x="12047" y="21887"/>
                  </a:lnTo>
                  <a:lnTo>
                    <a:pt x="12002" y="21909"/>
                  </a:lnTo>
                  <a:lnTo>
                    <a:pt x="11956" y="21943"/>
                  </a:lnTo>
                  <a:lnTo>
                    <a:pt x="11922" y="21978"/>
                  </a:lnTo>
                  <a:lnTo>
                    <a:pt x="9931" y="20840"/>
                  </a:lnTo>
                  <a:lnTo>
                    <a:pt x="9943" y="20795"/>
                  </a:lnTo>
                  <a:lnTo>
                    <a:pt x="9954" y="20760"/>
                  </a:lnTo>
                  <a:lnTo>
                    <a:pt x="9943" y="20715"/>
                  </a:lnTo>
                  <a:lnTo>
                    <a:pt x="9931" y="20681"/>
                  </a:lnTo>
                  <a:lnTo>
                    <a:pt x="9920" y="20647"/>
                  </a:lnTo>
                  <a:lnTo>
                    <a:pt x="9897" y="20613"/>
                  </a:lnTo>
                  <a:lnTo>
                    <a:pt x="9863" y="20590"/>
                  </a:lnTo>
                  <a:lnTo>
                    <a:pt x="9829" y="20567"/>
                  </a:lnTo>
                  <a:lnTo>
                    <a:pt x="9795" y="20544"/>
                  </a:lnTo>
                  <a:lnTo>
                    <a:pt x="9761" y="20544"/>
                  </a:lnTo>
                  <a:lnTo>
                    <a:pt x="9761" y="18269"/>
                  </a:lnTo>
                  <a:lnTo>
                    <a:pt x="9806" y="18258"/>
                  </a:lnTo>
                  <a:lnTo>
                    <a:pt x="9852" y="18235"/>
                  </a:lnTo>
                  <a:lnTo>
                    <a:pt x="9897" y="18212"/>
                  </a:lnTo>
                  <a:lnTo>
                    <a:pt x="9931" y="18178"/>
                  </a:lnTo>
                  <a:lnTo>
                    <a:pt x="9965" y="18144"/>
                  </a:lnTo>
                  <a:lnTo>
                    <a:pt x="9988" y="18099"/>
                  </a:lnTo>
                  <a:lnTo>
                    <a:pt x="10000" y="18053"/>
                  </a:lnTo>
                  <a:lnTo>
                    <a:pt x="10000" y="17996"/>
                  </a:lnTo>
                  <a:lnTo>
                    <a:pt x="10000" y="17939"/>
                  </a:lnTo>
                  <a:lnTo>
                    <a:pt x="9977" y="17894"/>
                  </a:lnTo>
                  <a:lnTo>
                    <a:pt x="11956" y="16756"/>
                  </a:lnTo>
                  <a:lnTo>
                    <a:pt x="11979" y="16790"/>
                  </a:lnTo>
                  <a:lnTo>
                    <a:pt x="12013" y="16813"/>
                  </a:lnTo>
                  <a:lnTo>
                    <a:pt x="12058" y="16825"/>
                  </a:lnTo>
                  <a:lnTo>
                    <a:pt x="12104" y="16836"/>
                  </a:lnTo>
                  <a:lnTo>
                    <a:pt x="12149" y="16825"/>
                  </a:lnTo>
                  <a:lnTo>
                    <a:pt x="12184" y="16813"/>
                  </a:lnTo>
                  <a:lnTo>
                    <a:pt x="12229" y="16779"/>
                  </a:lnTo>
                  <a:lnTo>
                    <a:pt x="12252" y="16745"/>
                  </a:lnTo>
                  <a:close/>
                  <a:moveTo>
                    <a:pt x="2776" y="16756"/>
                  </a:moveTo>
                  <a:lnTo>
                    <a:pt x="4790" y="17917"/>
                  </a:lnTo>
                  <a:lnTo>
                    <a:pt x="4767" y="17951"/>
                  </a:lnTo>
                  <a:lnTo>
                    <a:pt x="4767" y="17996"/>
                  </a:lnTo>
                  <a:lnTo>
                    <a:pt x="4767" y="18042"/>
                  </a:lnTo>
                  <a:lnTo>
                    <a:pt x="4778" y="18087"/>
                  </a:lnTo>
                  <a:lnTo>
                    <a:pt x="4801" y="18121"/>
                  </a:lnTo>
                  <a:lnTo>
                    <a:pt x="4824" y="18155"/>
                  </a:lnTo>
                  <a:lnTo>
                    <a:pt x="4858" y="18178"/>
                  </a:lnTo>
                  <a:lnTo>
                    <a:pt x="4892" y="18201"/>
                  </a:lnTo>
                  <a:lnTo>
                    <a:pt x="4926" y="18212"/>
                  </a:lnTo>
                  <a:lnTo>
                    <a:pt x="4972" y="18224"/>
                  </a:lnTo>
                  <a:lnTo>
                    <a:pt x="4972" y="20567"/>
                  </a:lnTo>
                  <a:lnTo>
                    <a:pt x="4903" y="20590"/>
                  </a:lnTo>
                  <a:lnTo>
                    <a:pt x="4858" y="20635"/>
                  </a:lnTo>
                  <a:lnTo>
                    <a:pt x="4812" y="20692"/>
                  </a:lnTo>
                  <a:lnTo>
                    <a:pt x="4801" y="20760"/>
                  </a:lnTo>
                  <a:lnTo>
                    <a:pt x="4812" y="20817"/>
                  </a:lnTo>
                  <a:lnTo>
                    <a:pt x="2765" y="22000"/>
                  </a:lnTo>
                  <a:lnTo>
                    <a:pt x="2742" y="21978"/>
                  </a:lnTo>
                  <a:lnTo>
                    <a:pt x="2708" y="21943"/>
                  </a:lnTo>
                  <a:lnTo>
                    <a:pt x="2662" y="21932"/>
                  </a:lnTo>
                  <a:lnTo>
                    <a:pt x="2583" y="21932"/>
                  </a:lnTo>
                  <a:lnTo>
                    <a:pt x="2537" y="21943"/>
                  </a:lnTo>
                  <a:lnTo>
                    <a:pt x="2503" y="21978"/>
                  </a:lnTo>
                  <a:lnTo>
                    <a:pt x="2480" y="22000"/>
                  </a:lnTo>
                  <a:lnTo>
                    <a:pt x="490" y="20851"/>
                  </a:lnTo>
                  <a:lnTo>
                    <a:pt x="501" y="20806"/>
                  </a:lnTo>
                  <a:lnTo>
                    <a:pt x="501" y="20760"/>
                  </a:lnTo>
                  <a:lnTo>
                    <a:pt x="501" y="20715"/>
                  </a:lnTo>
                  <a:lnTo>
                    <a:pt x="490" y="20669"/>
                  </a:lnTo>
                  <a:lnTo>
                    <a:pt x="467" y="20624"/>
                  </a:lnTo>
                  <a:lnTo>
                    <a:pt x="433" y="20590"/>
                  </a:lnTo>
                  <a:lnTo>
                    <a:pt x="410" y="20556"/>
                  </a:lnTo>
                  <a:lnTo>
                    <a:pt x="365" y="20533"/>
                  </a:lnTo>
                  <a:lnTo>
                    <a:pt x="319" y="20522"/>
                  </a:lnTo>
                  <a:lnTo>
                    <a:pt x="274" y="20510"/>
                  </a:lnTo>
                  <a:lnTo>
                    <a:pt x="274" y="18212"/>
                  </a:lnTo>
                  <a:lnTo>
                    <a:pt x="319" y="18212"/>
                  </a:lnTo>
                  <a:lnTo>
                    <a:pt x="353" y="18190"/>
                  </a:lnTo>
                  <a:lnTo>
                    <a:pt x="387" y="18167"/>
                  </a:lnTo>
                  <a:lnTo>
                    <a:pt x="410" y="18144"/>
                  </a:lnTo>
                  <a:lnTo>
                    <a:pt x="444" y="18110"/>
                  </a:lnTo>
                  <a:lnTo>
                    <a:pt x="456" y="18076"/>
                  </a:lnTo>
                  <a:lnTo>
                    <a:pt x="467" y="18042"/>
                  </a:lnTo>
                  <a:lnTo>
                    <a:pt x="467" y="17996"/>
                  </a:lnTo>
                  <a:lnTo>
                    <a:pt x="467" y="17962"/>
                  </a:lnTo>
                  <a:lnTo>
                    <a:pt x="456" y="17917"/>
                  </a:lnTo>
                  <a:lnTo>
                    <a:pt x="2469" y="16756"/>
                  </a:lnTo>
                  <a:lnTo>
                    <a:pt x="2492" y="16790"/>
                  </a:lnTo>
                  <a:lnTo>
                    <a:pt x="2537" y="16825"/>
                  </a:lnTo>
                  <a:lnTo>
                    <a:pt x="2571" y="16836"/>
                  </a:lnTo>
                  <a:lnTo>
                    <a:pt x="2628" y="16847"/>
                  </a:lnTo>
                  <a:lnTo>
                    <a:pt x="2674" y="16836"/>
                  </a:lnTo>
                  <a:lnTo>
                    <a:pt x="2719" y="16825"/>
                  </a:lnTo>
                  <a:lnTo>
                    <a:pt x="2753" y="16790"/>
                  </a:lnTo>
                  <a:lnTo>
                    <a:pt x="2776" y="16756"/>
                  </a:lnTo>
                  <a:close/>
                  <a:moveTo>
                    <a:pt x="7588" y="16790"/>
                  </a:moveTo>
                  <a:lnTo>
                    <a:pt x="9488" y="17894"/>
                  </a:lnTo>
                  <a:lnTo>
                    <a:pt x="9465" y="17939"/>
                  </a:lnTo>
                  <a:lnTo>
                    <a:pt x="9465" y="17996"/>
                  </a:lnTo>
                  <a:lnTo>
                    <a:pt x="9465" y="18053"/>
                  </a:lnTo>
                  <a:lnTo>
                    <a:pt x="9488" y="18099"/>
                  </a:lnTo>
                  <a:lnTo>
                    <a:pt x="9510" y="18144"/>
                  </a:lnTo>
                  <a:lnTo>
                    <a:pt x="9533" y="18190"/>
                  </a:lnTo>
                  <a:lnTo>
                    <a:pt x="9567" y="18212"/>
                  </a:lnTo>
                  <a:lnTo>
                    <a:pt x="9613" y="18246"/>
                  </a:lnTo>
                  <a:lnTo>
                    <a:pt x="9658" y="18258"/>
                  </a:lnTo>
                  <a:lnTo>
                    <a:pt x="9715" y="18269"/>
                  </a:lnTo>
                  <a:lnTo>
                    <a:pt x="9715" y="20544"/>
                  </a:lnTo>
                  <a:lnTo>
                    <a:pt x="9670" y="20544"/>
                  </a:lnTo>
                  <a:lnTo>
                    <a:pt x="9636" y="20567"/>
                  </a:lnTo>
                  <a:lnTo>
                    <a:pt x="9601" y="20578"/>
                  </a:lnTo>
                  <a:lnTo>
                    <a:pt x="9567" y="20613"/>
                  </a:lnTo>
                  <a:lnTo>
                    <a:pt x="9545" y="20647"/>
                  </a:lnTo>
                  <a:lnTo>
                    <a:pt x="9533" y="20681"/>
                  </a:lnTo>
                  <a:lnTo>
                    <a:pt x="9522" y="20715"/>
                  </a:lnTo>
                  <a:lnTo>
                    <a:pt x="9510" y="20760"/>
                  </a:lnTo>
                  <a:lnTo>
                    <a:pt x="9522" y="20795"/>
                  </a:lnTo>
                  <a:lnTo>
                    <a:pt x="9533" y="20840"/>
                  </a:lnTo>
                  <a:lnTo>
                    <a:pt x="7508" y="22012"/>
                  </a:lnTo>
                  <a:lnTo>
                    <a:pt x="7486" y="21978"/>
                  </a:lnTo>
                  <a:lnTo>
                    <a:pt x="7451" y="21955"/>
                  </a:lnTo>
                  <a:lnTo>
                    <a:pt x="7406" y="21932"/>
                  </a:lnTo>
                  <a:lnTo>
                    <a:pt x="7315" y="21932"/>
                  </a:lnTo>
                  <a:lnTo>
                    <a:pt x="7281" y="21955"/>
                  </a:lnTo>
                  <a:lnTo>
                    <a:pt x="7247" y="21978"/>
                  </a:lnTo>
                  <a:lnTo>
                    <a:pt x="7224" y="22000"/>
                  </a:lnTo>
                  <a:lnTo>
                    <a:pt x="5165" y="20817"/>
                  </a:lnTo>
                  <a:lnTo>
                    <a:pt x="5176" y="20760"/>
                  </a:lnTo>
                  <a:lnTo>
                    <a:pt x="5165" y="20692"/>
                  </a:lnTo>
                  <a:lnTo>
                    <a:pt x="5131" y="20635"/>
                  </a:lnTo>
                  <a:lnTo>
                    <a:pt x="5085" y="20590"/>
                  </a:lnTo>
                  <a:lnTo>
                    <a:pt x="5017" y="20567"/>
                  </a:lnTo>
                  <a:lnTo>
                    <a:pt x="5017" y="18224"/>
                  </a:lnTo>
                  <a:lnTo>
                    <a:pt x="5063" y="18212"/>
                  </a:lnTo>
                  <a:lnTo>
                    <a:pt x="5097" y="18201"/>
                  </a:lnTo>
                  <a:lnTo>
                    <a:pt x="5131" y="18178"/>
                  </a:lnTo>
                  <a:lnTo>
                    <a:pt x="5165" y="18144"/>
                  </a:lnTo>
                  <a:lnTo>
                    <a:pt x="5188" y="18121"/>
                  </a:lnTo>
                  <a:lnTo>
                    <a:pt x="5199" y="18076"/>
                  </a:lnTo>
                  <a:lnTo>
                    <a:pt x="5210" y="18042"/>
                  </a:lnTo>
                  <a:lnTo>
                    <a:pt x="5222" y="17996"/>
                  </a:lnTo>
                  <a:lnTo>
                    <a:pt x="5210" y="17962"/>
                  </a:lnTo>
                  <a:lnTo>
                    <a:pt x="5199" y="17917"/>
                  </a:lnTo>
                  <a:lnTo>
                    <a:pt x="7133" y="16802"/>
                  </a:lnTo>
                  <a:lnTo>
                    <a:pt x="7178" y="16847"/>
                  </a:lnTo>
                  <a:lnTo>
                    <a:pt x="7235" y="16881"/>
                  </a:lnTo>
                  <a:lnTo>
                    <a:pt x="7292" y="16916"/>
                  </a:lnTo>
                  <a:lnTo>
                    <a:pt x="7429" y="16916"/>
                  </a:lnTo>
                  <a:lnTo>
                    <a:pt x="7497" y="16881"/>
                  </a:lnTo>
                  <a:lnTo>
                    <a:pt x="7542" y="16847"/>
                  </a:lnTo>
                  <a:lnTo>
                    <a:pt x="7588" y="16790"/>
                  </a:lnTo>
                  <a:close/>
                  <a:moveTo>
                    <a:pt x="21762" y="16768"/>
                  </a:moveTo>
                  <a:lnTo>
                    <a:pt x="23730" y="17905"/>
                  </a:lnTo>
                  <a:lnTo>
                    <a:pt x="23718" y="17951"/>
                  </a:lnTo>
                  <a:lnTo>
                    <a:pt x="23707" y="17996"/>
                  </a:lnTo>
                  <a:lnTo>
                    <a:pt x="23718" y="18042"/>
                  </a:lnTo>
                  <a:lnTo>
                    <a:pt x="23730" y="18087"/>
                  </a:lnTo>
                  <a:lnTo>
                    <a:pt x="23752" y="18133"/>
                  </a:lnTo>
                  <a:lnTo>
                    <a:pt x="23775" y="18167"/>
                  </a:lnTo>
                  <a:lnTo>
                    <a:pt x="23809" y="18190"/>
                  </a:lnTo>
                  <a:lnTo>
                    <a:pt x="23843" y="18224"/>
                  </a:lnTo>
                  <a:lnTo>
                    <a:pt x="23889" y="18235"/>
                  </a:lnTo>
                  <a:lnTo>
                    <a:pt x="23934" y="18246"/>
                  </a:lnTo>
                  <a:lnTo>
                    <a:pt x="23934" y="20556"/>
                  </a:lnTo>
                  <a:lnTo>
                    <a:pt x="23900" y="20556"/>
                  </a:lnTo>
                  <a:lnTo>
                    <a:pt x="23866" y="20578"/>
                  </a:lnTo>
                  <a:lnTo>
                    <a:pt x="23832" y="20590"/>
                  </a:lnTo>
                  <a:lnTo>
                    <a:pt x="23798" y="20613"/>
                  </a:lnTo>
                  <a:lnTo>
                    <a:pt x="23775" y="20647"/>
                  </a:lnTo>
                  <a:lnTo>
                    <a:pt x="23764" y="20681"/>
                  </a:lnTo>
                  <a:lnTo>
                    <a:pt x="23752" y="20715"/>
                  </a:lnTo>
                  <a:lnTo>
                    <a:pt x="23741" y="20760"/>
                  </a:lnTo>
                  <a:lnTo>
                    <a:pt x="23752" y="20795"/>
                  </a:lnTo>
                  <a:lnTo>
                    <a:pt x="23764" y="20829"/>
                  </a:lnTo>
                  <a:lnTo>
                    <a:pt x="21728" y="22012"/>
                  </a:lnTo>
                  <a:lnTo>
                    <a:pt x="21693" y="21978"/>
                  </a:lnTo>
                  <a:lnTo>
                    <a:pt x="21659" y="21955"/>
                  </a:lnTo>
                  <a:lnTo>
                    <a:pt x="21625" y="21943"/>
                  </a:lnTo>
                  <a:lnTo>
                    <a:pt x="21580" y="21932"/>
                  </a:lnTo>
                  <a:lnTo>
                    <a:pt x="21546" y="21943"/>
                  </a:lnTo>
                  <a:lnTo>
                    <a:pt x="21500" y="21955"/>
                  </a:lnTo>
                  <a:lnTo>
                    <a:pt x="21477" y="21978"/>
                  </a:lnTo>
                  <a:lnTo>
                    <a:pt x="21443" y="22012"/>
                  </a:lnTo>
                  <a:lnTo>
                    <a:pt x="19441" y="20851"/>
                  </a:lnTo>
                  <a:lnTo>
                    <a:pt x="19452" y="20806"/>
                  </a:lnTo>
                  <a:lnTo>
                    <a:pt x="19464" y="20760"/>
                  </a:lnTo>
                  <a:lnTo>
                    <a:pt x="19452" y="20715"/>
                  </a:lnTo>
                  <a:lnTo>
                    <a:pt x="19441" y="20669"/>
                  </a:lnTo>
                  <a:lnTo>
                    <a:pt x="19418" y="20624"/>
                  </a:lnTo>
                  <a:lnTo>
                    <a:pt x="19396" y="20590"/>
                  </a:lnTo>
                  <a:lnTo>
                    <a:pt x="19361" y="20556"/>
                  </a:lnTo>
                  <a:lnTo>
                    <a:pt x="19327" y="20533"/>
                  </a:lnTo>
                  <a:lnTo>
                    <a:pt x="19282" y="20522"/>
                  </a:lnTo>
                  <a:lnTo>
                    <a:pt x="19236" y="20510"/>
                  </a:lnTo>
                  <a:lnTo>
                    <a:pt x="19236" y="18178"/>
                  </a:lnTo>
                  <a:lnTo>
                    <a:pt x="19305" y="18155"/>
                  </a:lnTo>
                  <a:lnTo>
                    <a:pt x="19350" y="18110"/>
                  </a:lnTo>
                  <a:lnTo>
                    <a:pt x="19373" y="18064"/>
                  </a:lnTo>
                  <a:lnTo>
                    <a:pt x="19384" y="17996"/>
                  </a:lnTo>
                  <a:lnTo>
                    <a:pt x="19373" y="17939"/>
                  </a:lnTo>
                  <a:lnTo>
                    <a:pt x="21398" y="16779"/>
                  </a:lnTo>
                  <a:lnTo>
                    <a:pt x="21432" y="16813"/>
                  </a:lnTo>
                  <a:lnTo>
                    <a:pt x="21477" y="16847"/>
                  </a:lnTo>
                  <a:lnTo>
                    <a:pt x="21523" y="16859"/>
                  </a:lnTo>
                  <a:lnTo>
                    <a:pt x="21580" y="16870"/>
                  </a:lnTo>
                  <a:lnTo>
                    <a:pt x="21637" y="16859"/>
                  </a:lnTo>
                  <a:lnTo>
                    <a:pt x="21693" y="16847"/>
                  </a:lnTo>
                  <a:lnTo>
                    <a:pt x="21728" y="16813"/>
                  </a:lnTo>
                  <a:lnTo>
                    <a:pt x="21762" y="16768"/>
                  </a:lnTo>
                  <a:close/>
                  <a:moveTo>
                    <a:pt x="16848" y="0"/>
                  </a:moveTo>
                  <a:lnTo>
                    <a:pt x="16802" y="12"/>
                  </a:lnTo>
                  <a:lnTo>
                    <a:pt x="16757" y="23"/>
                  </a:lnTo>
                  <a:lnTo>
                    <a:pt x="16711" y="46"/>
                  </a:lnTo>
                  <a:lnTo>
                    <a:pt x="16677" y="69"/>
                  </a:lnTo>
                  <a:lnTo>
                    <a:pt x="16654" y="103"/>
                  </a:lnTo>
                  <a:lnTo>
                    <a:pt x="16631" y="148"/>
                  </a:lnTo>
                  <a:lnTo>
                    <a:pt x="16620" y="182"/>
                  </a:lnTo>
                  <a:lnTo>
                    <a:pt x="16609" y="228"/>
                  </a:lnTo>
                  <a:lnTo>
                    <a:pt x="16620" y="273"/>
                  </a:lnTo>
                  <a:lnTo>
                    <a:pt x="16631" y="319"/>
                  </a:lnTo>
                  <a:lnTo>
                    <a:pt x="14641" y="1468"/>
                  </a:lnTo>
                  <a:lnTo>
                    <a:pt x="14607" y="1422"/>
                  </a:lnTo>
                  <a:lnTo>
                    <a:pt x="14572" y="1400"/>
                  </a:lnTo>
                  <a:lnTo>
                    <a:pt x="14527" y="1377"/>
                  </a:lnTo>
                  <a:lnTo>
                    <a:pt x="14436" y="1377"/>
                  </a:lnTo>
                  <a:lnTo>
                    <a:pt x="14390" y="1388"/>
                  </a:lnTo>
                  <a:lnTo>
                    <a:pt x="14356" y="1411"/>
                  </a:lnTo>
                  <a:lnTo>
                    <a:pt x="14334" y="1434"/>
                  </a:lnTo>
                  <a:lnTo>
                    <a:pt x="14299" y="1468"/>
                  </a:lnTo>
                  <a:lnTo>
                    <a:pt x="14288" y="1502"/>
                  </a:lnTo>
                  <a:lnTo>
                    <a:pt x="14277" y="1536"/>
                  </a:lnTo>
                  <a:lnTo>
                    <a:pt x="14265" y="1582"/>
                  </a:lnTo>
                  <a:lnTo>
                    <a:pt x="14277" y="1616"/>
                  </a:lnTo>
                  <a:lnTo>
                    <a:pt x="14288" y="1650"/>
                  </a:lnTo>
                  <a:lnTo>
                    <a:pt x="14299" y="1684"/>
                  </a:lnTo>
                  <a:lnTo>
                    <a:pt x="14322" y="1718"/>
                  </a:lnTo>
                  <a:lnTo>
                    <a:pt x="14379" y="1764"/>
                  </a:lnTo>
                  <a:lnTo>
                    <a:pt x="14413" y="1775"/>
                  </a:lnTo>
                  <a:lnTo>
                    <a:pt x="14459" y="1786"/>
                  </a:lnTo>
                  <a:lnTo>
                    <a:pt x="14459" y="4141"/>
                  </a:lnTo>
                  <a:lnTo>
                    <a:pt x="14413" y="4141"/>
                  </a:lnTo>
                  <a:lnTo>
                    <a:pt x="14379" y="4152"/>
                  </a:lnTo>
                  <a:lnTo>
                    <a:pt x="14322" y="4198"/>
                  </a:lnTo>
                  <a:lnTo>
                    <a:pt x="14288" y="4266"/>
                  </a:lnTo>
                  <a:lnTo>
                    <a:pt x="14277" y="4300"/>
                  </a:lnTo>
                  <a:lnTo>
                    <a:pt x="14265" y="4334"/>
                  </a:lnTo>
                  <a:lnTo>
                    <a:pt x="14277" y="4369"/>
                  </a:lnTo>
                  <a:lnTo>
                    <a:pt x="14288" y="4403"/>
                  </a:lnTo>
                  <a:lnTo>
                    <a:pt x="12252" y="5586"/>
                  </a:lnTo>
                  <a:lnTo>
                    <a:pt x="12218" y="5552"/>
                  </a:lnTo>
                  <a:lnTo>
                    <a:pt x="12184" y="5529"/>
                  </a:lnTo>
                  <a:lnTo>
                    <a:pt x="12149" y="5506"/>
                  </a:lnTo>
                  <a:lnTo>
                    <a:pt x="12058" y="5506"/>
                  </a:lnTo>
                  <a:lnTo>
                    <a:pt x="12024" y="5529"/>
                  </a:lnTo>
                  <a:lnTo>
                    <a:pt x="11990" y="5552"/>
                  </a:lnTo>
                  <a:lnTo>
                    <a:pt x="11956" y="5574"/>
                  </a:lnTo>
                  <a:lnTo>
                    <a:pt x="9954" y="4425"/>
                  </a:lnTo>
                  <a:lnTo>
                    <a:pt x="9965" y="4380"/>
                  </a:lnTo>
                  <a:lnTo>
                    <a:pt x="9965" y="4334"/>
                  </a:lnTo>
                  <a:lnTo>
                    <a:pt x="9965" y="4289"/>
                  </a:lnTo>
                  <a:lnTo>
                    <a:pt x="9954" y="4243"/>
                  </a:lnTo>
                  <a:lnTo>
                    <a:pt x="9931" y="4198"/>
                  </a:lnTo>
                  <a:lnTo>
                    <a:pt x="9897" y="4164"/>
                  </a:lnTo>
                  <a:lnTo>
                    <a:pt x="9863" y="4141"/>
                  </a:lnTo>
                  <a:lnTo>
                    <a:pt x="9829" y="4118"/>
                  </a:lnTo>
                  <a:lnTo>
                    <a:pt x="9783" y="4107"/>
                  </a:lnTo>
                  <a:lnTo>
                    <a:pt x="9738" y="4095"/>
                  </a:lnTo>
                  <a:lnTo>
                    <a:pt x="9681" y="4107"/>
                  </a:lnTo>
                  <a:lnTo>
                    <a:pt x="9636" y="4118"/>
                  </a:lnTo>
                  <a:lnTo>
                    <a:pt x="9601" y="4141"/>
                  </a:lnTo>
                  <a:lnTo>
                    <a:pt x="9567" y="4164"/>
                  </a:lnTo>
                  <a:lnTo>
                    <a:pt x="9533" y="4198"/>
                  </a:lnTo>
                  <a:lnTo>
                    <a:pt x="9510" y="4243"/>
                  </a:lnTo>
                  <a:lnTo>
                    <a:pt x="9499" y="4289"/>
                  </a:lnTo>
                  <a:lnTo>
                    <a:pt x="9499" y="4334"/>
                  </a:lnTo>
                  <a:lnTo>
                    <a:pt x="9499" y="4380"/>
                  </a:lnTo>
                  <a:lnTo>
                    <a:pt x="9510" y="4425"/>
                  </a:lnTo>
                  <a:lnTo>
                    <a:pt x="7565" y="5552"/>
                  </a:lnTo>
                  <a:lnTo>
                    <a:pt x="7531" y="5506"/>
                  </a:lnTo>
                  <a:lnTo>
                    <a:pt x="7486" y="5472"/>
                  </a:lnTo>
                  <a:lnTo>
                    <a:pt x="7429" y="5449"/>
                  </a:lnTo>
                  <a:lnTo>
                    <a:pt x="7360" y="5438"/>
                  </a:lnTo>
                  <a:lnTo>
                    <a:pt x="7315" y="5438"/>
                  </a:lnTo>
                  <a:lnTo>
                    <a:pt x="7269" y="5461"/>
                  </a:lnTo>
                  <a:lnTo>
                    <a:pt x="7224" y="5483"/>
                  </a:lnTo>
                  <a:lnTo>
                    <a:pt x="7190" y="5506"/>
                  </a:lnTo>
                  <a:lnTo>
                    <a:pt x="7156" y="5552"/>
                  </a:lnTo>
                  <a:lnTo>
                    <a:pt x="7133" y="5586"/>
                  </a:lnTo>
                  <a:lnTo>
                    <a:pt x="7122" y="5631"/>
                  </a:lnTo>
                  <a:lnTo>
                    <a:pt x="7110" y="5688"/>
                  </a:lnTo>
                  <a:lnTo>
                    <a:pt x="7122" y="5734"/>
                  </a:lnTo>
                  <a:lnTo>
                    <a:pt x="7133" y="5779"/>
                  </a:lnTo>
                  <a:lnTo>
                    <a:pt x="7156" y="5813"/>
                  </a:lnTo>
                  <a:lnTo>
                    <a:pt x="7178" y="5859"/>
                  </a:lnTo>
                  <a:lnTo>
                    <a:pt x="7213" y="5881"/>
                  </a:lnTo>
                  <a:lnTo>
                    <a:pt x="7258" y="5904"/>
                  </a:lnTo>
                  <a:lnTo>
                    <a:pt x="7292" y="5927"/>
                  </a:lnTo>
                  <a:lnTo>
                    <a:pt x="7338" y="5927"/>
                  </a:lnTo>
                  <a:lnTo>
                    <a:pt x="7338" y="8225"/>
                  </a:lnTo>
                  <a:lnTo>
                    <a:pt x="7304" y="8236"/>
                  </a:lnTo>
                  <a:lnTo>
                    <a:pt x="7269" y="8248"/>
                  </a:lnTo>
                  <a:lnTo>
                    <a:pt x="7235" y="8270"/>
                  </a:lnTo>
                  <a:lnTo>
                    <a:pt x="7201" y="8293"/>
                  </a:lnTo>
                  <a:lnTo>
                    <a:pt x="7178" y="8327"/>
                  </a:lnTo>
                  <a:lnTo>
                    <a:pt x="7167" y="8361"/>
                  </a:lnTo>
                  <a:lnTo>
                    <a:pt x="7156" y="8407"/>
                  </a:lnTo>
                  <a:lnTo>
                    <a:pt x="7144" y="8441"/>
                  </a:lnTo>
                  <a:lnTo>
                    <a:pt x="7156" y="8486"/>
                  </a:lnTo>
                  <a:lnTo>
                    <a:pt x="7167" y="8521"/>
                  </a:lnTo>
                  <a:lnTo>
                    <a:pt x="7190" y="8566"/>
                  </a:lnTo>
                  <a:lnTo>
                    <a:pt x="7213" y="8589"/>
                  </a:lnTo>
                  <a:lnTo>
                    <a:pt x="7247" y="8623"/>
                  </a:lnTo>
                  <a:lnTo>
                    <a:pt x="7281" y="8646"/>
                  </a:lnTo>
                  <a:lnTo>
                    <a:pt x="7315" y="8657"/>
                  </a:lnTo>
                  <a:lnTo>
                    <a:pt x="7360" y="8657"/>
                  </a:lnTo>
                  <a:lnTo>
                    <a:pt x="7417" y="8646"/>
                  </a:lnTo>
                  <a:lnTo>
                    <a:pt x="7463" y="8634"/>
                  </a:lnTo>
                  <a:lnTo>
                    <a:pt x="7508" y="8600"/>
                  </a:lnTo>
                  <a:lnTo>
                    <a:pt x="7542" y="8555"/>
                  </a:lnTo>
                  <a:lnTo>
                    <a:pt x="9510" y="9692"/>
                  </a:lnTo>
                  <a:lnTo>
                    <a:pt x="9499" y="9738"/>
                  </a:lnTo>
                  <a:lnTo>
                    <a:pt x="9488" y="9795"/>
                  </a:lnTo>
                  <a:lnTo>
                    <a:pt x="9499" y="9840"/>
                  </a:lnTo>
                  <a:lnTo>
                    <a:pt x="9510" y="9886"/>
                  </a:lnTo>
                  <a:lnTo>
                    <a:pt x="9533" y="9920"/>
                  </a:lnTo>
                  <a:lnTo>
                    <a:pt x="9567" y="9965"/>
                  </a:lnTo>
                  <a:lnTo>
                    <a:pt x="9601" y="9988"/>
                  </a:lnTo>
                  <a:lnTo>
                    <a:pt x="9636" y="10011"/>
                  </a:lnTo>
                  <a:lnTo>
                    <a:pt x="9681" y="10022"/>
                  </a:lnTo>
                  <a:lnTo>
                    <a:pt x="9738" y="10033"/>
                  </a:lnTo>
                  <a:lnTo>
                    <a:pt x="9783" y="10022"/>
                  </a:lnTo>
                  <a:lnTo>
                    <a:pt x="9829" y="10011"/>
                  </a:lnTo>
                  <a:lnTo>
                    <a:pt x="9863" y="9988"/>
                  </a:lnTo>
                  <a:lnTo>
                    <a:pt x="9909" y="9965"/>
                  </a:lnTo>
                  <a:lnTo>
                    <a:pt x="9931" y="9920"/>
                  </a:lnTo>
                  <a:lnTo>
                    <a:pt x="9954" y="9886"/>
                  </a:lnTo>
                  <a:lnTo>
                    <a:pt x="9965" y="9840"/>
                  </a:lnTo>
                  <a:lnTo>
                    <a:pt x="9977" y="9795"/>
                  </a:lnTo>
                  <a:lnTo>
                    <a:pt x="9965" y="9738"/>
                  </a:lnTo>
                  <a:lnTo>
                    <a:pt x="9954" y="9692"/>
                  </a:lnTo>
                  <a:lnTo>
                    <a:pt x="11933" y="8555"/>
                  </a:lnTo>
                  <a:lnTo>
                    <a:pt x="11967" y="8589"/>
                  </a:lnTo>
                  <a:lnTo>
                    <a:pt x="12002" y="8623"/>
                  </a:lnTo>
                  <a:lnTo>
                    <a:pt x="12047" y="8634"/>
                  </a:lnTo>
                  <a:lnTo>
                    <a:pt x="12104" y="8646"/>
                  </a:lnTo>
                  <a:lnTo>
                    <a:pt x="12149" y="8634"/>
                  </a:lnTo>
                  <a:lnTo>
                    <a:pt x="12206" y="8623"/>
                  </a:lnTo>
                  <a:lnTo>
                    <a:pt x="12240" y="8589"/>
                  </a:lnTo>
                  <a:lnTo>
                    <a:pt x="12275" y="8555"/>
                  </a:lnTo>
                  <a:lnTo>
                    <a:pt x="14265" y="9704"/>
                  </a:lnTo>
                  <a:lnTo>
                    <a:pt x="14243" y="9738"/>
                  </a:lnTo>
                  <a:lnTo>
                    <a:pt x="14243" y="9795"/>
                  </a:lnTo>
                  <a:lnTo>
                    <a:pt x="14243" y="9829"/>
                  </a:lnTo>
                  <a:lnTo>
                    <a:pt x="14254" y="9874"/>
                  </a:lnTo>
                  <a:lnTo>
                    <a:pt x="14277" y="9908"/>
                  </a:lnTo>
                  <a:lnTo>
                    <a:pt x="14299" y="9942"/>
                  </a:lnTo>
                  <a:lnTo>
                    <a:pt x="14334" y="9977"/>
                  </a:lnTo>
                  <a:lnTo>
                    <a:pt x="14368" y="9999"/>
                  </a:lnTo>
                  <a:lnTo>
                    <a:pt x="14413" y="10011"/>
                  </a:lnTo>
                  <a:lnTo>
                    <a:pt x="14459" y="10022"/>
                  </a:lnTo>
                  <a:lnTo>
                    <a:pt x="14459" y="12354"/>
                  </a:lnTo>
                  <a:lnTo>
                    <a:pt x="14390" y="12377"/>
                  </a:lnTo>
                  <a:lnTo>
                    <a:pt x="14334" y="12422"/>
                  </a:lnTo>
                  <a:lnTo>
                    <a:pt x="14299" y="12479"/>
                  </a:lnTo>
                  <a:lnTo>
                    <a:pt x="14288" y="12513"/>
                  </a:lnTo>
                  <a:lnTo>
                    <a:pt x="14277" y="12547"/>
                  </a:lnTo>
                  <a:lnTo>
                    <a:pt x="14288" y="12616"/>
                  </a:lnTo>
                  <a:lnTo>
                    <a:pt x="12275" y="13776"/>
                  </a:lnTo>
                  <a:lnTo>
                    <a:pt x="12240" y="13742"/>
                  </a:lnTo>
                  <a:lnTo>
                    <a:pt x="12206" y="13719"/>
                  </a:lnTo>
                  <a:lnTo>
                    <a:pt x="12149" y="13696"/>
                  </a:lnTo>
                  <a:lnTo>
                    <a:pt x="12104" y="13685"/>
                  </a:lnTo>
                  <a:lnTo>
                    <a:pt x="12047" y="13696"/>
                  </a:lnTo>
                  <a:lnTo>
                    <a:pt x="12002" y="13708"/>
                  </a:lnTo>
                  <a:lnTo>
                    <a:pt x="11967" y="13742"/>
                  </a:lnTo>
                  <a:lnTo>
                    <a:pt x="11933" y="13776"/>
                  </a:lnTo>
                  <a:lnTo>
                    <a:pt x="9931" y="12616"/>
                  </a:lnTo>
                  <a:lnTo>
                    <a:pt x="9943" y="12582"/>
                  </a:lnTo>
                  <a:lnTo>
                    <a:pt x="9943" y="12547"/>
                  </a:lnTo>
                  <a:lnTo>
                    <a:pt x="9943" y="12502"/>
                  </a:lnTo>
                  <a:lnTo>
                    <a:pt x="9920" y="12468"/>
                  </a:lnTo>
                  <a:lnTo>
                    <a:pt x="9909" y="12434"/>
                  </a:lnTo>
                  <a:lnTo>
                    <a:pt x="9886" y="12400"/>
                  </a:lnTo>
                  <a:lnTo>
                    <a:pt x="9852" y="12377"/>
                  </a:lnTo>
                  <a:lnTo>
                    <a:pt x="9818" y="12354"/>
                  </a:lnTo>
                  <a:lnTo>
                    <a:pt x="9772" y="12343"/>
                  </a:lnTo>
                  <a:lnTo>
                    <a:pt x="9692" y="12343"/>
                  </a:lnTo>
                  <a:lnTo>
                    <a:pt x="9647" y="12354"/>
                  </a:lnTo>
                  <a:lnTo>
                    <a:pt x="9613" y="12377"/>
                  </a:lnTo>
                  <a:lnTo>
                    <a:pt x="9590" y="12400"/>
                  </a:lnTo>
                  <a:lnTo>
                    <a:pt x="9556" y="12434"/>
                  </a:lnTo>
                  <a:lnTo>
                    <a:pt x="9545" y="12468"/>
                  </a:lnTo>
                  <a:lnTo>
                    <a:pt x="9533" y="12502"/>
                  </a:lnTo>
                  <a:lnTo>
                    <a:pt x="9522" y="12547"/>
                  </a:lnTo>
                  <a:lnTo>
                    <a:pt x="9522" y="12582"/>
                  </a:lnTo>
                  <a:lnTo>
                    <a:pt x="9533" y="12627"/>
                  </a:lnTo>
                  <a:lnTo>
                    <a:pt x="7531" y="13787"/>
                  </a:lnTo>
                  <a:lnTo>
                    <a:pt x="7497" y="13742"/>
                  </a:lnTo>
                  <a:lnTo>
                    <a:pt x="7463" y="13719"/>
                  </a:lnTo>
                  <a:lnTo>
                    <a:pt x="7417" y="13696"/>
                  </a:lnTo>
                  <a:lnTo>
                    <a:pt x="7326" y="13696"/>
                  </a:lnTo>
                  <a:lnTo>
                    <a:pt x="7281" y="13708"/>
                  </a:lnTo>
                  <a:lnTo>
                    <a:pt x="7247" y="13730"/>
                  </a:lnTo>
                  <a:lnTo>
                    <a:pt x="7224" y="13753"/>
                  </a:lnTo>
                  <a:lnTo>
                    <a:pt x="7201" y="13787"/>
                  </a:lnTo>
                  <a:lnTo>
                    <a:pt x="7178" y="13821"/>
                  </a:lnTo>
                  <a:lnTo>
                    <a:pt x="7167" y="13856"/>
                  </a:lnTo>
                  <a:lnTo>
                    <a:pt x="7167" y="13901"/>
                  </a:lnTo>
                  <a:lnTo>
                    <a:pt x="7167" y="13935"/>
                  </a:lnTo>
                  <a:lnTo>
                    <a:pt x="7178" y="13969"/>
                  </a:lnTo>
                  <a:lnTo>
                    <a:pt x="7213" y="14026"/>
                  </a:lnTo>
                  <a:lnTo>
                    <a:pt x="7269" y="14072"/>
                  </a:lnTo>
                  <a:lnTo>
                    <a:pt x="7304" y="14083"/>
                  </a:lnTo>
                  <a:lnTo>
                    <a:pt x="7338" y="14094"/>
                  </a:lnTo>
                  <a:lnTo>
                    <a:pt x="7338" y="16381"/>
                  </a:lnTo>
                  <a:lnTo>
                    <a:pt x="7292" y="16392"/>
                  </a:lnTo>
                  <a:lnTo>
                    <a:pt x="7247" y="16415"/>
                  </a:lnTo>
                  <a:lnTo>
                    <a:pt x="7201" y="16438"/>
                  </a:lnTo>
                  <a:lnTo>
                    <a:pt x="7167" y="16472"/>
                  </a:lnTo>
                  <a:lnTo>
                    <a:pt x="7133" y="16506"/>
                  </a:lnTo>
                  <a:lnTo>
                    <a:pt x="7110" y="16552"/>
                  </a:lnTo>
                  <a:lnTo>
                    <a:pt x="7099" y="16597"/>
                  </a:lnTo>
                  <a:lnTo>
                    <a:pt x="7099" y="16654"/>
                  </a:lnTo>
                  <a:lnTo>
                    <a:pt x="7099" y="16711"/>
                  </a:lnTo>
                  <a:lnTo>
                    <a:pt x="7122" y="16756"/>
                  </a:lnTo>
                  <a:lnTo>
                    <a:pt x="5176" y="17871"/>
                  </a:lnTo>
                  <a:lnTo>
                    <a:pt x="5142" y="17837"/>
                  </a:lnTo>
                  <a:lnTo>
                    <a:pt x="5097" y="17803"/>
                  </a:lnTo>
                  <a:lnTo>
                    <a:pt x="5051" y="17780"/>
                  </a:lnTo>
                  <a:lnTo>
                    <a:pt x="4937" y="17780"/>
                  </a:lnTo>
                  <a:lnTo>
                    <a:pt x="4881" y="17803"/>
                  </a:lnTo>
                  <a:lnTo>
                    <a:pt x="4846" y="17837"/>
                  </a:lnTo>
                  <a:lnTo>
                    <a:pt x="4801" y="17871"/>
                  </a:lnTo>
                  <a:lnTo>
                    <a:pt x="2799" y="16711"/>
                  </a:lnTo>
                  <a:lnTo>
                    <a:pt x="2810" y="16654"/>
                  </a:lnTo>
                  <a:lnTo>
                    <a:pt x="2810" y="16620"/>
                  </a:lnTo>
                  <a:lnTo>
                    <a:pt x="2799" y="16574"/>
                  </a:lnTo>
                  <a:lnTo>
                    <a:pt x="2776" y="16552"/>
                  </a:lnTo>
                  <a:lnTo>
                    <a:pt x="2753" y="16517"/>
                  </a:lnTo>
                  <a:lnTo>
                    <a:pt x="2731" y="16495"/>
                  </a:lnTo>
                  <a:lnTo>
                    <a:pt x="2697" y="16483"/>
                  </a:lnTo>
                  <a:lnTo>
                    <a:pt x="2662" y="16472"/>
                  </a:lnTo>
                  <a:lnTo>
                    <a:pt x="2628" y="16461"/>
                  </a:lnTo>
                  <a:lnTo>
                    <a:pt x="2583" y="16472"/>
                  </a:lnTo>
                  <a:lnTo>
                    <a:pt x="2549" y="16483"/>
                  </a:lnTo>
                  <a:lnTo>
                    <a:pt x="2515" y="16495"/>
                  </a:lnTo>
                  <a:lnTo>
                    <a:pt x="2492" y="16517"/>
                  </a:lnTo>
                  <a:lnTo>
                    <a:pt x="2469" y="16552"/>
                  </a:lnTo>
                  <a:lnTo>
                    <a:pt x="2446" y="16574"/>
                  </a:lnTo>
                  <a:lnTo>
                    <a:pt x="2435" y="16620"/>
                  </a:lnTo>
                  <a:lnTo>
                    <a:pt x="2435" y="16654"/>
                  </a:lnTo>
                  <a:lnTo>
                    <a:pt x="2446" y="16722"/>
                  </a:lnTo>
                  <a:lnTo>
                    <a:pt x="433" y="17882"/>
                  </a:lnTo>
                  <a:lnTo>
                    <a:pt x="399" y="17837"/>
                  </a:lnTo>
                  <a:lnTo>
                    <a:pt x="353" y="17803"/>
                  </a:lnTo>
                  <a:lnTo>
                    <a:pt x="308" y="17791"/>
                  </a:lnTo>
                  <a:lnTo>
                    <a:pt x="251" y="17780"/>
                  </a:lnTo>
                  <a:lnTo>
                    <a:pt x="205" y="17780"/>
                  </a:lnTo>
                  <a:lnTo>
                    <a:pt x="171" y="17803"/>
                  </a:lnTo>
                  <a:lnTo>
                    <a:pt x="126" y="17814"/>
                  </a:lnTo>
                  <a:lnTo>
                    <a:pt x="103" y="17848"/>
                  </a:lnTo>
                  <a:lnTo>
                    <a:pt x="69" y="17882"/>
                  </a:lnTo>
                  <a:lnTo>
                    <a:pt x="46" y="17917"/>
                  </a:lnTo>
                  <a:lnTo>
                    <a:pt x="35" y="17951"/>
                  </a:lnTo>
                  <a:lnTo>
                    <a:pt x="35" y="17996"/>
                  </a:lnTo>
                  <a:lnTo>
                    <a:pt x="35" y="18042"/>
                  </a:lnTo>
                  <a:lnTo>
                    <a:pt x="46" y="18076"/>
                  </a:lnTo>
                  <a:lnTo>
                    <a:pt x="69" y="18110"/>
                  </a:lnTo>
                  <a:lnTo>
                    <a:pt x="92" y="18144"/>
                  </a:lnTo>
                  <a:lnTo>
                    <a:pt x="126" y="18178"/>
                  </a:lnTo>
                  <a:lnTo>
                    <a:pt x="148" y="18190"/>
                  </a:lnTo>
                  <a:lnTo>
                    <a:pt x="194" y="18212"/>
                  </a:lnTo>
                  <a:lnTo>
                    <a:pt x="228" y="18212"/>
                  </a:lnTo>
                  <a:lnTo>
                    <a:pt x="228" y="20510"/>
                  </a:lnTo>
                  <a:lnTo>
                    <a:pt x="183" y="20510"/>
                  </a:lnTo>
                  <a:lnTo>
                    <a:pt x="137" y="20533"/>
                  </a:lnTo>
                  <a:lnTo>
                    <a:pt x="103" y="20556"/>
                  </a:lnTo>
                  <a:lnTo>
                    <a:pt x="69" y="20590"/>
                  </a:lnTo>
                  <a:lnTo>
                    <a:pt x="35" y="20624"/>
                  </a:lnTo>
                  <a:lnTo>
                    <a:pt x="23" y="20669"/>
                  </a:lnTo>
                  <a:lnTo>
                    <a:pt x="1" y="20704"/>
                  </a:lnTo>
                  <a:lnTo>
                    <a:pt x="1" y="20760"/>
                  </a:lnTo>
                  <a:lnTo>
                    <a:pt x="12" y="20806"/>
                  </a:lnTo>
                  <a:lnTo>
                    <a:pt x="23" y="20851"/>
                  </a:lnTo>
                  <a:lnTo>
                    <a:pt x="46" y="20897"/>
                  </a:lnTo>
                  <a:lnTo>
                    <a:pt x="80" y="20931"/>
                  </a:lnTo>
                  <a:lnTo>
                    <a:pt x="114" y="20965"/>
                  </a:lnTo>
                  <a:lnTo>
                    <a:pt x="160" y="20988"/>
                  </a:lnTo>
                  <a:lnTo>
                    <a:pt x="205" y="20999"/>
                  </a:lnTo>
                  <a:lnTo>
                    <a:pt x="251" y="21011"/>
                  </a:lnTo>
                  <a:lnTo>
                    <a:pt x="319" y="20999"/>
                  </a:lnTo>
                  <a:lnTo>
                    <a:pt x="376" y="20977"/>
                  </a:lnTo>
                  <a:lnTo>
                    <a:pt x="421" y="20942"/>
                  </a:lnTo>
                  <a:lnTo>
                    <a:pt x="467" y="20897"/>
                  </a:lnTo>
                  <a:lnTo>
                    <a:pt x="2458" y="22046"/>
                  </a:lnTo>
                  <a:lnTo>
                    <a:pt x="2446" y="22103"/>
                  </a:lnTo>
                  <a:lnTo>
                    <a:pt x="2446" y="22137"/>
                  </a:lnTo>
                  <a:lnTo>
                    <a:pt x="2458" y="22171"/>
                  </a:lnTo>
                  <a:lnTo>
                    <a:pt x="2492" y="22228"/>
                  </a:lnTo>
                  <a:lnTo>
                    <a:pt x="2549" y="22273"/>
                  </a:lnTo>
                  <a:lnTo>
                    <a:pt x="2583" y="22285"/>
                  </a:lnTo>
                  <a:lnTo>
                    <a:pt x="2662" y="22285"/>
                  </a:lnTo>
                  <a:lnTo>
                    <a:pt x="2697" y="22273"/>
                  </a:lnTo>
                  <a:lnTo>
                    <a:pt x="2753" y="22228"/>
                  </a:lnTo>
                  <a:lnTo>
                    <a:pt x="2788" y="22171"/>
                  </a:lnTo>
                  <a:lnTo>
                    <a:pt x="2799" y="22137"/>
                  </a:lnTo>
                  <a:lnTo>
                    <a:pt x="2799" y="22103"/>
                  </a:lnTo>
                  <a:lnTo>
                    <a:pt x="2788" y="22046"/>
                  </a:lnTo>
                  <a:lnTo>
                    <a:pt x="4835" y="20863"/>
                  </a:lnTo>
                  <a:lnTo>
                    <a:pt x="4869" y="20897"/>
                  </a:lnTo>
                  <a:lnTo>
                    <a:pt x="4903" y="20920"/>
                  </a:lnTo>
                  <a:lnTo>
                    <a:pt x="4949" y="20942"/>
                  </a:lnTo>
                  <a:lnTo>
                    <a:pt x="5040" y="20942"/>
                  </a:lnTo>
                  <a:lnTo>
                    <a:pt x="5085" y="20920"/>
                  </a:lnTo>
                  <a:lnTo>
                    <a:pt x="5119" y="20897"/>
                  </a:lnTo>
                  <a:lnTo>
                    <a:pt x="5154" y="20863"/>
                  </a:lnTo>
                  <a:lnTo>
                    <a:pt x="7201" y="22046"/>
                  </a:lnTo>
                  <a:lnTo>
                    <a:pt x="7190" y="22103"/>
                  </a:lnTo>
                  <a:lnTo>
                    <a:pt x="7190" y="22137"/>
                  </a:lnTo>
                  <a:lnTo>
                    <a:pt x="7201" y="22171"/>
                  </a:lnTo>
                  <a:lnTo>
                    <a:pt x="7235" y="22228"/>
                  </a:lnTo>
                  <a:lnTo>
                    <a:pt x="7292" y="22273"/>
                  </a:lnTo>
                  <a:lnTo>
                    <a:pt x="7326" y="22273"/>
                  </a:lnTo>
                  <a:lnTo>
                    <a:pt x="7360" y="22285"/>
                  </a:lnTo>
                  <a:lnTo>
                    <a:pt x="7395" y="22273"/>
                  </a:lnTo>
                  <a:lnTo>
                    <a:pt x="7429" y="22273"/>
                  </a:lnTo>
                  <a:lnTo>
                    <a:pt x="7486" y="22228"/>
                  </a:lnTo>
                  <a:lnTo>
                    <a:pt x="7520" y="22171"/>
                  </a:lnTo>
                  <a:lnTo>
                    <a:pt x="7531" y="22137"/>
                  </a:lnTo>
                  <a:lnTo>
                    <a:pt x="7542" y="22103"/>
                  </a:lnTo>
                  <a:lnTo>
                    <a:pt x="7531" y="22046"/>
                  </a:lnTo>
                  <a:lnTo>
                    <a:pt x="9556" y="20874"/>
                  </a:lnTo>
                  <a:lnTo>
                    <a:pt x="9590" y="20920"/>
                  </a:lnTo>
                  <a:lnTo>
                    <a:pt x="9624" y="20954"/>
                  </a:lnTo>
                  <a:lnTo>
                    <a:pt x="9681" y="20965"/>
                  </a:lnTo>
                  <a:lnTo>
                    <a:pt x="9738" y="20977"/>
                  </a:lnTo>
                  <a:lnTo>
                    <a:pt x="9783" y="20965"/>
                  </a:lnTo>
                  <a:lnTo>
                    <a:pt x="9840" y="20954"/>
                  </a:lnTo>
                  <a:lnTo>
                    <a:pt x="9886" y="20920"/>
                  </a:lnTo>
                  <a:lnTo>
                    <a:pt x="9920" y="20874"/>
                  </a:lnTo>
                  <a:lnTo>
                    <a:pt x="11899" y="22023"/>
                  </a:lnTo>
                  <a:lnTo>
                    <a:pt x="11888" y="22057"/>
                  </a:lnTo>
                  <a:lnTo>
                    <a:pt x="11888" y="22103"/>
                  </a:lnTo>
                  <a:lnTo>
                    <a:pt x="11888" y="22148"/>
                  </a:lnTo>
                  <a:lnTo>
                    <a:pt x="11899" y="22194"/>
                  </a:lnTo>
                  <a:lnTo>
                    <a:pt x="11922" y="22228"/>
                  </a:lnTo>
                  <a:lnTo>
                    <a:pt x="11945" y="22262"/>
                  </a:lnTo>
                  <a:lnTo>
                    <a:pt x="11979" y="22285"/>
                  </a:lnTo>
                  <a:lnTo>
                    <a:pt x="12013" y="22307"/>
                  </a:lnTo>
                  <a:lnTo>
                    <a:pt x="12058" y="22319"/>
                  </a:lnTo>
                  <a:lnTo>
                    <a:pt x="12104" y="22330"/>
                  </a:lnTo>
                  <a:lnTo>
                    <a:pt x="12149" y="22319"/>
                  </a:lnTo>
                  <a:lnTo>
                    <a:pt x="12184" y="22307"/>
                  </a:lnTo>
                  <a:lnTo>
                    <a:pt x="12229" y="22285"/>
                  </a:lnTo>
                  <a:lnTo>
                    <a:pt x="12263" y="22262"/>
                  </a:lnTo>
                  <a:lnTo>
                    <a:pt x="12286" y="22228"/>
                  </a:lnTo>
                  <a:lnTo>
                    <a:pt x="12309" y="22194"/>
                  </a:lnTo>
                  <a:lnTo>
                    <a:pt x="12320" y="22148"/>
                  </a:lnTo>
                  <a:lnTo>
                    <a:pt x="12320" y="22103"/>
                  </a:lnTo>
                  <a:lnTo>
                    <a:pt x="12320" y="22069"/>
                  </a:lnTo>
                  <a:lnTo>
                    <a:pt x="12309" y="22023"/>
                  </a:lnTo>
                  <a:lnTo>
                    <a:pt x="14299" y="20874"/>
                  </a:lnTo>
                  <a:lnTo>
                    <a:pt x="14334" y="20908"/>
                  </a:lnTo>
                  <a:lnTo>
                    <a:pt x="14379" y="20942"/>
                  </a:lnTo>
                  <a:lnTo>
                    <a:pt x="14425" y="20954"/>
                  </a:lnTo>
                  <a:lnTo>
                    <a:pt x="14470" y="20965"/>
                  </a:lnTo>
                  <a:lnTo>
                    <a:pt x="14516" y="20954"/>
                  </a:lnTo>
                  <a:lnTo>
                    <a:pt x="14550" y="20942"/>
                  </a:lnTo>
                  <a:lnTo>
                    <a:pt x="14584" y="20931"/>
                  </a:lnTo>
                  <a:lnTo>
                    <a:pt x="14618" y="20897"/>
                  </a:lnTo>
                  <a:lnTo>
                    <a:pt x="14641" y="20874"/>
                  </a:lnTo>
                  <a:lnTo>
                    <a:pt x="14663" y="20840"/>
                  </a:lnTo>
                  <a:lnTo>
                    <a:pt x="14675" y="20795"/>
                  </a:lnTo>
                  <a:lnTo>
                    <a:pt x="14675" y="20760"/>
                  </a:lnTo>
                  <a:lnTo>
                    <a:pt x="14675" y="20715"/>
                  </a:lnTo>
                  <a:lnTo>
                    <a:pt x="14663" y="20681"/>
                  </a:lnTo>
                  <a:lnTo>
                    <a:pt x="14629" y="20624"/>
                  </a:lnTo>
                  <a:lnTo>
                    <a:pt x="14572" y="20578"/>
                  </a:lnTo>
                  <a:lnTo>
                    <a:pt x="14504" y="20556"/>
                  </a:lnTo>
                  <a:lnTo>
                    <a:pt x="14504" y="18190"/>
                  </a:lnTo>
                  <a:lnTo>
                    <a:pt x="14561" y="18167"/>
                  </a:lnTo>
                  <a:lnTo>
                    <a:pt x="14618" y="18121"/>
                  </a:lnTo>
                  <a:lnTo>
                    <a:pt x="14652" y="18064"/>
                  </a:lnTo>
                  <a:lnTo>
                    <a:pt x="14663" y="17996"/>
                  </a:lnTo>
                  <a:lnTo>
                    <a:pt x="14652" y="17928"/>
                  </a:lnTo>
                  <a:lnTo>
                    <a:pt x="16666" y="16768"/>
                  </a:lnTo>
                  <a:lnTo>
                    <a:pt x="16700" y="16813"/>
                  </a:lnTo>
                  <a:lnTo>
                    <a:pt x="16745" y="16836"/>
                  </a:lnTo>
                  <a:lnTo>
                    <a:pt x="16791" y="16859"/>
                  </a:lnTo>
                  <a:lnTo>
                    <a:pt x="16882" y="16859"/>
                  </a:lnTo>
                  <a:lnTo>
                    <a:pt x="16927" y="16847"/>
                  </a:lnTo>
                  <a:lnTo>
                    <a:pt x="16961" y="16825"/>
                  </a:lnTo>
                  <a:lnTo>
                    <a:pt x="16995" y="16802"/>
                  </a:lnTo>
                  <a:lnTo>
                    <a:pt x="17018" y="16768"/>
                  </a:lnTo>
                  <a:lnTo>
                    <a:pt x="17041" y="16734"/>
                  </a:lnTo>
                  <a:lnTo>
                    <a:pt x="17052" y="16699"/>
                  </a:lnTo>
                  <a:lnTo>
                    <a:pt x="17052" y="16654"/>
                  </a:lnTo>
                  <a:lnTo>
                    <a:pt x="17052" y="16608"/>
                  </a:lnTo>
                  <a:lnTo>
                    <a:pt x="17041" y="16574"/>
                  </a:lnTo>
                  <a:lnTo>
                    <a:pt x="16995" y="16517"/>
                  </a:lnTo>
                  <a:lnTo>
                    <a:pt x="16939" y="16472"/>
                  </a:lnTo>
                  <a:lnTo>
                    <a:pt x="16904" y="16449"/>
                  </a:lnTo>
                  <a:lnTo>
                    <a:pt x="16870" y="16449"/>
                  </a:lnTo>
                  <a:lnTo>
                    <a:pt x="16870" y="14106"/>
                  </a:lnTo>
                  <a:lnTo>
                    <a:pt x="16904" y="14094"/>
                  </a:lnTo>
                  <a:lnTo>
                    <a:pt x="16939" y="14083"/>
                  </a:lnTo>
                  <a:lnTo>
                    <a:pt x="17007" y="14038"/>
                  </a:lnTo>
                  <a:lnTo>
                    <a:pt x="17041" y="13969"/>
                  </a:lnTo>
                  <a:lnTo>
                    <a:pt x="17052" y="13935"/>
                  </a:lnTo>
                  <a:lnTo>
                    <a:pt x="17052" y="13901"/>
                  </a:lnTo>
                  <a:lnTo>
                    <a:pt x="17052" y="13856"/>
                  </a:lnTo>
                  <a:lnTo>
                    <a:pt x="17041" y="13821"/>
                  </a:lnTo>
                  <a:lnTo>
                    <a:pt x="19066" y="12650"/>
                  </a:lnTo>
                  <a:lnTo>
                    <a:pt x="19100" y="12673"/>
                  </a:lnTo>
                  <a:lnTo>
                    <a:pt x="19134" y="12695"/>
                  </a:lnTo>
                  <a:lnTo>
                    <a:pt x="19168" y="12718"/>
                  </a:lnTo>
                  <a:lnTo>
                    <a:pt x="19259" y="12718"/>
                  </a:lnTo>
                  <a:lnTo>
                    <a:pt x="19293" y="12695"/>
                  </a:lnTo>
                  <a:lnTo>
                    <a:pt x="19327" y="12673"/>
                  </a:lnTo>
                  <a:lnTo>
                    <a:pt x="19361" y="12638"/>
                  </a:lnTo>
                  <a:lnTo>
                    <a:pt x="21398" y="13821"/>
                  </a:lnTo>
                  <a:lnTo>
                    <a:pt x="21386" y="13856"/>
                  </a:lnTo>
                  <a:lnTo>
                    <a:pt x="21386" y="13901"/>
                  </a:lnTo>
                  <a:lnTo>
                    <a:pt x="21386" y="13935"/>
                  </a:lnTo>
                  <a:lnTo>
                    <a:pt x="21398" y="13969"/>
                  </a:lnTo>
                  <a:lnTo>
                    <a:pt x="21432" y="14026"/>
                  </a:lnTo>
                  <a:lnTo>
                    <a:pt x="21500" y="14072"/>
                  </a:lnTo>
                  <a:lnTo>
                    <a:pt x="21534" y="14083"/>
                  </a:lnTo>
                  <a:lnTo>
                    <a:pt x="21568" y="14094"/>
                  </a:lnTo>
                  <a:lnTo>
                    <a:pt x="21568" y="16438"/>
                  </a:lnTo>
                  <a:lnTo>
                    <a:pt x="21523" y="16449"/>
                  </a:lnTo>
                  <a:lnTo>
                    <a:pt x="21489" y="16461"/>
                  </a:lnTo>
                  <a:lnTo>
                    <a:pt x="21455" y="16483"/>
                  </a:lnTo>
                  <a:lnTo>
                    <a:pt x="21420" y="16506"/>
                  </a:lnTo>
                  <a:lnTo>
                    <a:pt x="21398" y="16540"/>
                  </a:lnTo>
                  <a:lnTo>
                    <a:pt x="21375" y="16574"/>
                  </a:lnTo>
                  <a:lnTo>
                    <a:pt x="21364" y="16608"/>
                  </a:lnTo>
                  <a:lnTo>
                    <a:pt x="21364" y="16654"/>
                  </a:lnTo>
                  <a:lnTo>
                    <a:pt x="21364" y="16699"/>
                  </a:lnTo>
                  <a:lnTo>
                    <a:pt x="21386" y="16734"/>
                  </a:lnTo>
                  <a:lnTo>
                    <a:pt x="19361" y="17905"/>
                  </a:lnTo>
                  <a:lnTo>
                    <a:pt x="19327" y="17871"/>
                  </a:lnTo>
                  <a:lnTo>
                    <a:pt x="19293" y="17848"/>
                  </a:lnTo>
                  <a:lnTo>
                    <a:pt x="19259" y="17826"/>
                  </a:lnTo>
                  <a:lnTo>
                    <a:pt x="19179" y="17826"/>
                  </a:lnTo>
                  <a:lnTo>
                    <a:pt x="19145" y="17837"/>
                  </a:lnTo>
                  <a:lnTo>
                    <a:pt x="19088" y="17871"/>
                  </a:lnTo>
                  <a:lnTo>
                    <a:pt x="19054" y="17928"/>
                  </a:lnTo>
                  <a:lnTo>
                    <a:pt x="19043" y="17962"/>
                  </a:lnTo>
                  <a:lnTo>
                    <a:pt x="19032" y="17996"/>
                  </a:lnTo>
                  <a:lnTo>
                    <a:pt x="19054" y="18064"/>
                  </a:lnTo>
                  <a:lnTo>
                    <a:pt x="19077" y="18121"/>
                  </a:lnTo>
                  <a:lnTo>
                    <a:pt x="19134" y="18155"/>
                  </a:lnTo>
                  <a:lnTo>
                    <a:pt x="19191" y="18178"/>
                  </a:lnTo>
                  <a:lnTo>
                    <a:pt x="19191" y="20510"/>
                  </a:lnTo>
                  <a:lnTo>
                    <a:pt x="19145" y="20522"/>
                  </a:lnTo>
                  <a:lnTo>
                    <a:pt x="19100" y="20533"/>
                  </a:lnTo>
                  <a:lnTo>
                    <a:pt x="19066" y="20556"/>
                  </a:lnTo>
                  <a:lnTo>
                    <a:pt x="19032" y="20590"/>
                  </a:lnTo>
                  <a:lnTo>
                    <a:pt x="19009" y="20624"/>
                  </a:lnTo>
                  <a:lnTo>
                    <a:pt x="18986" y="20669"/>
                  </a:lnTo>
                  <a:lnTo>
                    <a:pt x="18975" y="20715"/>
                  </a:lnTo>
                  <a:lnTo>
                    <a:pt x="18963" y="20760"/>
                  </a:lnTo>
                  <a:lnTo>
                    <a:pt x="18975" y="20806"/>
                  </a:lnTo>
                  <a:lnTo>
                    <a:pt x="18986" y="20851"/>
                  </a:lnTo>
                  <a:lnTo>
                    <a:pt x="19009" y="20897"/>
                  </a:lnTo>
                  <a:lnTo>
                    <a:pt x="19043" y="20931"/>
                  </a:lnTo>
                  <a:lnTo>
                    <a:pt x="19077" y="20965"/>
                  </a:lnTo>
                  <a:lnTo>
                    <a:pt x="19111" y="20988"/>
                  </a:lnTo>
                  <a:lnTo>
                    <a:pt x="19168" y="20999"/>
                  </a:lnTo>
                  <a:lnTo>
                    <a:pt x="19214" y="21011"/>
                  </a:lnTo>
                  <a:lnTo>
                    <a:pt x="19282" y="20999"/>
                  </a:lnTo>
                  <a:lnTo>
                    <a:pt x="19339" y="20977"/>
                  </a:lnTo>
                  <a:lnTo>
                    <a:pt x="19384" y="20942"/>
                  </a:lnTo>
                  <a:lnTo>
                    <a:pt x="19418" y="20886"/>
                  </a:lnTo>
                  <a:lnTo>
                    <a:pt x="21420" y="22046"/>
                  </a:lnTo>
                  <a:lnTo>
                    <a:pt x="21409" y="22103"/>
                  </a:lnTo>
                  <a:lnTo>
                    <a:pt x="21420" y="22171"/>
                  </a:lnTo>
                  <a:lnTo>
                    <a:pt x="21455" y="22216"/>
                  </a:lnTo>
                  <a:lnTo>
                    <a:pt x="21500" y="22262"/>
                  </a:lnTo>
                  <a:lnTo>
                    <a:pt x="21568" y="22273"/>
                  </a:lnTo>
                  <a:lnTo>
                    <a:pt x="21568" y="24628"/>
                  </a:lnTo>
                  <a:lnTo>
                    <a:pt x="21523" y="24639"/>
                  </a:lnTo>
                  <a:lnTo>
                    <a:pt x="21477" y="24651"/>
                  </a:lnTo>
                  <a:lnTo>
                    <a:pt x="21443" y="24674"/>
                  </a:lnTo>
                  <a:lnTo>
                    <a:pt x="21409" y="24696"/>
                  </a:lnTo>
                  <a:lnTo>
                    <a:pt x="21386" y="24730"/>
                  </a:lnTo>
                  <a:lnTo>
                    <a:pt x="21364" y="24776"/>
                  </a:lnTo>
                  <a:lnTo>
                    <a:pt x="21352" y="24821"/>
                  </a:lnTo>
                  <a:lnTo>
                    <a:pt x="21341" y="24867"/>
                  </a:lnTo>
                  <a:lnTo>
                    <a:pt x="21352" y="24912"/>
                  </a:lnTo>
                  <a:lnTo>
                    <a:pt x="21364" y="24958"/>
                  </a:lnTo>
                  <a:lnTo>
                    <a:pt x="19430" y="26073"/>
                  </a:lnTo>
                  <a:lnTo>
                    <a:pt x="19384" y="26027"/>
                  </a:lnTo>
                  <a:lnTo>
                    <a:pt x="19339" y="25993"/>
                  </a:lnTo>
                  <a:lnTo>
                    <a:pt x="19282" y="25970"/>
                  </a:lnTo>
                  <a:lnTo>
                    <a:pt x="19214" y="25959"/>
                  </a:lnTo>
                  <a:lnTo>
                    <a:pt x="19157" y="25959"/>
                  </a:lnTo>
                  <a:lnTo>
                    <a:pt x="19111" y="25982"/>
                  </a:lnTo>
                  <a:lnTo>
                    <a:pt x="19066" y="26004"/>
                  </a:lnTo>
                  <a:lnTo>
                    <a:pt x="19032" y="26027"/>
                  </a:lnTo>
                  <a:lnTo>
                    <a:pt x="18997" y="26073"/>
                  </a:lnTo>
                  <a:lnTo>
                    <a:pt x="18975" y="26107"/>
                  </a:lnTo>
                  <a:lnTo>
                    <a:pt x="18963" y="26164"/>
                  </a:lnTo>
                  <a:lnTo>
                    <a:pt x="18963" y="26209"/>
                  </a:lnTo>
                  <a:lnTo>
                    <a:pt x="18963" y="26255"/>
                  </a:lnTo>
                  <a:lnTo>
                    <a:pt x="18975" y="26300"/>
                  </a:lnTo>
                  <a:lnTo>
                    <a:pt x="18997" y="26346"/>
                  </a:lnTo>
                  <a:lnTo>
                    <a:pt x="19032" y="26380"/>
                  </a:lnTo>
                  <a:lnTo>
                    <a:pt x="19066" y="26414"/>
                  </a:lnTo>
                  <a:lnTo>
                    <a:pt x="19100" y="26437"/>
                  </a:lnTo>
                  <a:lnTo>
                    <a:pt x="19145" y="26459"/>
                  </a:lnTo>
                  <a:lnTo>
                    <a:pt x="19191" y="26459"/>
                  </a:lnTo>
                  <a:lnTo>
                    <a:pt x="19191" y="27233"/>
                  </a:lnTo>
                  <a:lnTo>
                    <a:pt x="19236" y="27233"/>
                  </a:lnTo>
                  <a:lnTo>
                    <a:pt x="19236" y="26459"/>
                  </a:lnTo>
                  <a:lnTo>
                    <a:pt x="19282" y="26448"/>
                  </a:lnTo>
                  <a:lnTo>
                    <a:pt x="19327" y="26437"/>
                  </a:lnTo>
                  <a:lnTo>
                    <a:pt x="19373" y="26414"/>
                  </a:lnTo>
                  <a:lnTo>
                    <a:pt x="19396" y="26380"/>
                  </a:lnTo>
                  <a:lnTo>
                    <a:pt x="19430" y="26346"/>
                  </a:lnTo>
                  <a:lnTo>
                    <a:pt x="19452" y="26300"/>
                  </a:lnTo>
                  <a:lnTo>
                    <a:pt x="19464" y="26255"/>
                  </a:lnTo>
                  <a:lnTo>
                    <a:pt x="19464" y="26209"/>
                  </a:lnTo>
                  <a:lnTo>
                    <a:pt x="19464" y="26164"/>
                  </a:lnTo>
                  <a:lnTo>
                    <a:pt x="19452" y="26118"/>
                  </a:lnTo>
                  <a:lnTo>
                    <a:pt x="21386" y="24992"/>
                  </a:lnTo>
                  <a:lnTo>
                    <a:pt x="21420" y="25038"/>
                  </a:lnTo>
                  <a:lnTo>
                    <a:pt x="21466" y="25072"/>
                  </a:lnTo>
                  <a:lnTo>
                    <a:pt x="21523" y="25094"/>
                  </a:lnTo>
                  <a:lnTo>
                    <a:pt x="21580" y="25106"/>
                  </a:lnTo>
                  <a:lnTo>
                    <a:pt x="21648" y="25094"/>
                  </a:lnTo>
                  <a:lnTo>
                    <a:pt x="21693" y="25072"/>
                  </a:lnTo>
                  <a:lnTo>
                    <a:pt x="21750" y="25038"/>
                  </a:lnTo>
                  <a:lnTo>
                    <a:pt x="21784" y="24992"/>
                  </a:lnTo>
                  <a:lnTo>
                    <a:pt x="23707" y="26107"/>
                  </a:lnTo>
                  <a:lnTo>
                    <a:pt x="23696" y="26152"/>
                  </a:lnTo>
                  <a:lnTo>
                    <a:pt x="23684" y="26209"/>
                  </a:lnTo>
                  <a:lnTo>
                    <a:pt x="23696" y="26266"/>
                  </a:lnTo>
                  <a:lnTo>
                    <a:pt x="23707" y="26312"/>
                  </a:lnTo>
                  <a:lnTo>
                    <a:pt x="23730" y="26357"/>
                  </a:lnTo>
                  <a:lnTo>
                    <a:pt x="23764" y="26391"/>
                  </a:lnTo>
                  <a:lnTo>
                    <a:pt x="23798" y="26425"/>
                  </a:lnTo>
                  <a:lnTo>
                    <a:pt x="23843" y="26448"/>
                  </a:lnTo>
                  <a:lnTo>
                    <a:pt x="23889" y="26459"/>
                  </a:lnTo>
                  <a:lnTo>
                    <a:pt x="23934" y="26471"/>
                  </a:lnTo>
                  <a:lnTo>
                    <a:pt x="23934" y="27233"/>
                  </a:lnTo>
                  <a:lnTo>
                    <a:pt x="23980" y="27233"/>
                  </a:lnTo>
                  <a:lnTo>
                    <a:pt x="23980" y="26471"/>
                  </a:lnTo>
                  <a:lnTo>
                    <a:pt x="24025" y="26459"/>
                  </a:lnTo>
                  <a:lnTo>
                    <a:pt x="24071" y="26448"/>
                  </a:lnTo>
                  <a:lnTo>
                    <a:pt x="24116" y="26414"/>
                  </a:lnTo>
                  <a:lnTo>
                    <a:pt x="24151" y="26391"/>
                  </a:lnTo>
                  <a:lnTo>
                    <a:pt x="24173" y="26346"/>
                  </a:lnTo>
                  <a:lnTo>
                    <a:pt x="24196" y="26312"/>
                  </a:lnTo>
                  <a:lnTo>
                    <a:pt x="24207" y="26255"/>
                  </a:lnTo>
                  <a:lnTo>
                    <a:pt x="24219" y="26209"/>
                  </a:lnTo>
                  <a:lnTo>
                    <a:pt x="24207" y="26164"/>
                  </a:lnTo>
                  <a:lnTo>
                    <a:pt x="24196" y="26107"/>
                  </a:lnTo>
                  <a:lnTo>
                    <a:pt x="25106" y="25584"/>
                  </a:lnTo>
                  <a:lnTo>
                    <a:pt x="25106" y="25527"/>
                  </a:lnTo>
                  <a:lnTo>
                    <a:pt x="24173" y="26073"/>
                  </a:lnTo>
                  <a:lnTo>
                    <a:pt x="24139" y="26016"/>
                  </a:lnTo>
                  <a:lnTo>
                    <a:pt x="24082" y="25982"/>
                  </a:lnTo>
                  <a:lnTo>
                    <a:pt x="24025" y="25959"/>
                  </a:lnTo>
                  <a:lnTo>
                    <a:pt x="23957" y="25948"/>
                  </a:lnTo>
                  <a:lnTo>
                    <a:pt x="23889" y="25959"/>
                  </a:lnTo>
                  <a:lnTo>
                    <a:pt x="23821" y="25982"/>
                  </a:lnTo>
                  <a:lnTo>
                    <a:pt x="23775" y="26016"/>
                  </a:lnTo>
                  <a:lnTo>
                    <a:pt x="23730" y="26061"/>
                  </a:lnTo>
                  <a:lnTo>
                    <a:pt x="21807" y="24947"/>
                  </a:lnTo>
                  <a:lnTo>
                    <a:pt x="21819" y="24912"/>
                  </a:lnTo>
                  <a:lnTo>
                    <a:pt x="21819" y="24867"/>
                  </a:lnTo>
                  <a:lnTo>
                    <a:pt x="21819" y="24821"/>
                  </a:lnTo>
                  <a:lnTo>
                    <a:pt x="21807" y="24776"/>
                  </a:lnTo>
                  <a:lnTo>
                    <a:pt x="21784" y="24742"/>
                  </a:lnTo>
                  <a:lnTo>
                    <a:pt x="21762" y="24708"/>
                  </a:lnTo>
                  <a:lnTo>
                    <a:pt x="21728" y="24674"/>
                  </a:lnTo>
                  <a:lnTo>
                    <a:pt x="21693" y="24651"/>
                  </a:lnTo>
                  <a:lnTo>
                    <a:pt x="21659" y="24639"/>
                  </a:lnTo>
                  <a:lnTo>
                    <a:pt x="21614" y="24628"/>
                  </a:lnTo>
                  <a:lnTo>
                    <a:pt x="21614" y="22273"/>
                  </a:lnTo>
                  <a:lnTo>
                    <a:pt x="21671" y="22251"/>
                  </a:lnTo>
                  <a:lnTo>
                    <a:pt x="21716" y="22216"/>
                  </a:lnTo>
                  <a:lnTo>
                    <a:pt x="21739" y="22171"/>
                  </a:lnTo>
                  <a:lnTo>
                    <a:pt x="21750" y="22103"/>
                  </a:lnTo>
                  <a:lnTo>
                    <a:pt x="21739" y="22057"/>
                  </a:lnTo>
                  <a:lnTo>
                    <a:pt x="23787" y="20874"/>
                  </a:lnTo>
                  <a:lnTo>
                    <a:pt x="23821" y="20908"/>
                  </a:lnTo>
                  <a:lnTo>
                    <a:pt x="23855" y="20942"/>
                  </a:lnTo>
                  <a:lnTo>
                    <a:pt x="23900" y="20954"/>
                  </a:lnTo>
                  <a:lnTo>
                    <a:pt x="23957" y="20965"/>
                  </a:lnTo>
                  <a:lnTo>
                    <a:pt x="24003" y="20954"/>
                  </a:lnTo>
                  <a:lnTo>
                    <a:pt x="24048" y="20942"/>
                  </a:lnTo>
                  <a:lnTo>
                    <a:pt x="24094" y="20908"/>
                  </a:lnTo>
                  <a:lnTo>
                    <a:pt x="24128" y="20874"/>
                  </a:lnTo>
                  <a:lnTo>
                    <a:pt x="25106" y="21432"/>
                  </a:lnTo>
                  <a:lnTo>
                    <a:pt x="25106" y="21386"/>
                  </a:lnTo>
                  <a:lnTo>
                    <a:pt x="24151" y="20829"/>
                  </a:lnTo>
                  <a:lnTo>
                    <a:pt x="24151" y="20795"/>
                  </a:lnTo>
                  <a:lnTo>
                    <a:pt x="24162" y="20760"/>
                  </a:lnTo>
                  <a:lnTo>
                    <a:pt x="24151" y="20715"/>
                  </a:lnTo>
                  <a:lnTo>
                    <a:pt x="24151" y="20681"/>
                  </a:lnTo>
                  <a:lnTo>
                    <a:pt x="24105" y="20624"/>
                  </a:lnTo>
                  <a:lnTo>
                    <a:pt x="24048" y="20578"/>
                  </a:lnTo>
                  <a:lnTo>
                    <a:pt x="23980" y="20556"/>
                  </a:lnTo>
                  <a:lnTo>
                    <a:pt x="23980" y="18235"/>
                  </a:lnTo>
                  <a:lnTo>
                    <a:pt x="24025" y="18235"/>
                  </a:lnTo>
                  <a:lnTo>
                    <a:pt x="24071" y="18212"/>
                  </a:lnTo>
                  <a:lnTo>
                    <a:pt x="24105" y="18190"/>
                  </a:lnTo>
                  <a:lnTo>
                    <a:pt x="24139" y="18167"/>
                  </a:lnTo>
                  <a:lnTo>
                    <a:pt x="24162" y="18121"/>
                  </a:lnTo>
                  <a:lnTo>
                    <a:pt x="24185" y="18087"/>
                  </a:lnTo>
                  <a:lnTo>
                    <a:pt x="24196" y="18042"/>
                  </a:lnTo>
                  <a:lnTo>
                    <a:pt x="24196" y="17996"/>
                  </a:lnTo>
                  <a:lnTo>
                    <a:pt x="24196" y="17951"/>
                  </a:lnTo>
                  <a:lnTo>
                    <a:pt x="24173" y="17905"/>
                  </a:lnTo>
                  <a:lnTo>
                    <a:pt x="25106" y="17371"/>
                  </a:lnTo>
                  <a:lnTo>
                    <a:pt x="25106" y="17325"/>
                  </a:lnTo>
                  <a:lnTo>
                    <a:pt x="24162" y="17871"/>
                  </a:lnTo>
                  <a:lnTo>
                    <a:pt x="24116" y="17826"/>
                  </a:lnTo>
                  <a:lnTo>
                    <a:pt x="24071" y="17791"/>
                  </a:lnTo>
                  <a:lnTo>
                    <a:pt x="24014" y="17769"/>
                  </a:lnTo>
                  <a:lnTo>
                    <a:pt x="23957" y="17757"/>
                  </a:lnTo>
                  <a:lnTo>
                    <a:pt x="23889" y="17769"/>
                  </a:lnTo>
                  <a:lnTo>
                    <a:pt x="23832" y="17780"/>
                  </a:lnTo>
                  <a:lnTo>
                    <a:pt x="23787" y="17814"/>
                  </a:lnTo>
                  <a:lnTo>
                    <a:pt x="23752" y="17860"/>
                  </a:lnTo>
                  <a:lnTo>
                    <a:pt x="21784" y="16734"/>
                  </a:lnTo>
                  <a:lnTo>
                    <a:pt x="21796" y="16688"/>
                  </a:lnTo>
                  <a:lnTo>
                    <a:pt x="21796" y="16654"/>
                  </a:lnTo>
                  <a:lnTo>
                    <a:pt x="21796" y="16608"/>
                  </a:lnTo>
                  <a:lnTo>
                    <a:pt x="21784" y="16574"/>
                  </a:lnTo>
                  <a:lnTo>
                    <a:pt x="21773" y="16540"/>
                  </a:lnTo>
                  <a:lnTo>
                    <a:pt x="21750" y="16506"/>
                  </a:lnTo>
                  <a:lnTo>
                    <a:pt x="21682" y="16461"/>
                  </a:lnTo>
                  <a:lnTo>
                    <a:pt x="21648" y="16449"/>
                  </a:lnTo>
                  <a:lnTo>
                    <a:pt x="21614" y="16438"/>
                  </a:lnTo>
                  <a:lnTo>
                    <a:pt x="21614" y="14094"/>
                  </a:lnTo>
                  <a:lnTo>
                    <a:pt x="21682" y="14072"/>
                  </a:lnTo>
                  <a:lnTo>
                    <a:pt x="21728" y="14026"/>
                  </a:lnTo>
                  <a:lnTo>
                    <a:pt x="21773" y="13969"/>
                  </a:lnTo>
                  <a:lnTo>
                    <a:pt x="21784" y="13901"/>
                  </a:lnTo>
                  <a:lnTo>
                    <a:pt x="21773" y="13856"/>
                  </a:lnTo>
                  <a:lnTo>
                    <a:pt x="21762" y="13821"/>
                  </a:lnTo>
                  <a:lnTo>
                    <a:pt x="23752" y="12684"/>
                  </a:lnTo>
                  <a:lnTo>
                    <a:pt x="23787" y="12718"/>
                  </a:lnTo>
                  <a:lnTo>
                    <a:pt x="23843" y="12752"/>
                  </a:lnTo>
                  <a:lnTo>
                    <a:pt x="23889" y="12775"/>
                  </a:lnTo>
                  <a:lnTo>
                    <a:pt x="23957" y="12786"/>
                  </a:lnTo>
                  <a:lnTo>
                    <a:pt x="24014" y="12775"/>
                  </a:lnTo>
                  <a:lnTo>
                    <a:pt x="24071" y="12752"/>
                  </a:lnTo>
                  <a:lnTo>
                    <a:pt x="24116" y="12718"/>
                  </a:lnTo>
                  <a:lnTo>
                    <a:pt x="24151" y="12673"/>
                  </a:lnTo>
                  <a:lnTo>
                    <a:pt x="25106" y="13219"/>
                  </a:lnTo>
                  <a:lnTo>
                    <a:pt x="25106" y="13173"/>
                  </a:lnTo>
                  <a:lnTo>
                    <a:pt x="24173" y="12638"/>
                  </a:lnTo>
                  <a:lnTo>
                    <a:pt x="24185" y="12593"/>
                  </a:lnTo>
                  <a:lnTo>
                    <a:pt x="24196" y="12547"/>
                  </a:lnTo>
                  <a:lnTo>
                    <a:pt x="24185" y="12502"/>
                  </a:lnTo>
                  <a:lnTo>
                    <a:pt x="24173" y="12456"/>
                  </a:lnTo>
                  <a:lnTo>
                    <a:pt x="24162" y="12422"/>
                  </a:lnTo>
                  <a:lnTo>
                    <a:pt x="24128" y="12388"/>
                  </a:lnTo>
                  <a:lnTo>
                    <a:pt x="24105" y="12354"/>
                  </a:lnTo>
                  <a:lnTo>
                    <a:pt x="24060" y="12331"/>
                  </a:lnTo>
                  <a:lnTo>
                    <a:pt x="24025" y="12320"/>
                  </a:lnTo>
                  <a:lnTo>
                    <a:pt x="23980" y="12309"/>
                  </a:lnTo>
                  <a:lnTo>
                    <a:pt x="23980" y="9954"/>
                  </a:lnTo>
                  <a:lnTo>
                    <a:pt x="24037" y="9942"/>
                  </a:lnTo>
                  <a:lnTo>
                    <a:pt x="24082" y="9897"/>
                  </a:lnTo>
                  <a:lnTo>
                    <a:pt x="24116" y="9851"/>
                  </a:lnTo>
                  <a:lnTo>
                    <a:pt x="24128" y="9795"/>
                  </a:lnTo>
                  <a:lnTo>
                    <a:pt x="24116" y="9738"/>
                  </a:lnTo>
                  <a:lnTo>
                    <a:pt x="25106" y="9158"/>
                  </a:lnTo>
                  <a:lnTo>
                    <a:pt x="25106" y="9112"/>
                  </a:lnTo>
                  <a:lnTo>
                    <a:pt x="24094" y="9692"/>
                  </a:lnTo>
                  <a:lnTo>
                    <a:pt x="24071" y="9658"/>
                  </a:lnTo>
                  <a:lnTo>
                    <a:pt x="24037" y="9635"/>
                  </a:lnTo>
                  <a:lnTo>
                    <a:pt x="23991" y="9624"/>
                  </a:lnTo>
                  <a:lnTo>
                    <a:pt x="23957" y="9613"/>
                  </a:lnTo>
                  <a:lnTo>
                    <a:pt x="23912" y="9624"/>
                  </a:lnTo>
                  <a:lnTo>
                    <a:pt x="23878" y="9635"/>
                  </a:lnTo>
                  <a:lnTo>
                    <a:pt x="23843" y="9658"/>
                  </a:lnTo>
                  <a:lnTo>
                    <a:pt x="23821" y="9692"/>
                  </a:lnTo>
                  <a:lnTo>
                    <a:pt x="21762" y="8498"/>
                  </a:lnTo>
                  <a:lnTo>
                    <a:pt x="21762" y="8441"/>
                  </a:lnTo>
                  <a:lnTo>
                    <a:pt x="21750" y="8373"/>
                  </a:lnTo>
                  <a:lnTo>
                    <a:pt x="21716" y="8327"/>
                  </a:lnTo>
                  <a:lnTo>
                    <a:pt x="21671" y="8282"/>
                  </a:lnTo>
                  <a:lnTo>
                    <a:pt x="21614" y="8259"/>
                  </a:lnTo>
                  <a:lnTo>
                    <a:pt x="21614" y="5847"/>
                  </a:lnTo>
                  <a:lnTo>
                    <a:pt x="21671" y="5825"/>
                  </a:lnTo>
                  <a:lnTo>
                    <a:pt x="21705" y="5790"/>
                  </a:lnTo>
                  <a:lnTo>
                    <a:pt x="21739" y="5745"/>
                  </a:lnTo>
                  <a:lnTo>
                    <a:pt x="21750" y="5688"/>
                  </a:lnTo>
                  <a:lnTo>
                    <a:pt x="21739" y="5620"/>
                  </a:lnTo>
                  <a:lnTo>
                    <a:pt x="21705" y="5563"/>
                  </a:lnTo>
                  <a:lnTo>
                    <a:pt x="21648" y="5529"/>
                  </a:lnTo>
                  <a:lnTo>
                    <a:pt x="21580" y="5517"/>
                  </a:lnTo>
                  <a:lnTo>
                    <a:pt x="21546" y="5529"/>
                  </a:lnTo>
                  <a:lnTo>
                    <a:pt x="21511" y="5540"/>
                  </a:lnTo>
                  <a:lnTo>
                    <a:pt x="21477" y="5563"/>
                  </a:lnTo>
                  <a:lnTo>
                    <a:pt x="21455" y="5586"/>
                  </a:lnTo>
                  <a:lnTo>
                    <a:pt x="19407" y="4403"/>
                  </a:lnTo>
                  <a:lnTo>
                    <a:pt x="19418" y="4334"/>
                  </a:lnTo>
                  <a:lnTo>
                    <a:pt x="19407" y="4300"/>
                  </a:lnTo>
                  <a:lnTo>
                    <a:pt x="19396" y="4266"/>
                  </a:lnTo>
                  <a:lnTo>
                    <a:pt x="19361" y="4209"/>
                  </a:lnTo>
                  <a:lnTo>
                    <a:pt x="19305" y="4164"/>
                  </a:lnTo>
                  <a:lnTo>
                    <a:pt x="19236" y="4141"/>
                  </a:lnTo>
                  <a:lnTo>
                    <a:pt x="19236" y="1752"/>
                  </a:lnTo>
                  <a:lnTo>
                    <a:pt x="19293" y="1729"/>
                  </a:lnTo>
                  <a:lnTo>
                    <a:pt x="19350" y="1695"/>
                  </a:lnTo>
                  <a:lnTo>
                    <a:pt x="19373" y="1638"/>
                  </a:lnTo>
                  <a:lnTo>
                    <a:pt x="19384" y="1582"/>
                  </a:lnTo>
                  <a:lnTo>
                    <a:pt x="19384" y="1547"/>
                  </a:lnTo>
                  <a:lnTo>
                    <a:pt x="19373" y="1513"/>
                  </a:lnTo>
                  <a:lnTo>
                    <a:pt x="19339" y="1456"/>
                  </a:lnTo>
                  <a:lnTo>
                    <a:pt x="19282" y="1422"/>
                  </a:lnTo>
                  <a:lnTo>
                    <a:pt x="19248" y="1411"/>
                  </a:lnTo>
                  <a:lnTo>
                    <a:pt x="19214" y="1400"/>
                  </a:lnTo>
                  <a:lnTo>
                    <a:pt x="19168" y="1411"/>
                  </a:lnTo>
                  <a:lnTo>
                    <a:pt x="19134" y="1422"/>
                  </a:lnTo>
                  <a:lnTo>
                    <a:pt x="19100" y="1445"/>
                  </a:lnTo>
                  <a:lnTo>
                    <a:pt x="19077" y="1479"/>
                  </a:lnTo>
                  <a:lnTo>
                    <a:pt x="17052" y="307"/>
                  </a:lnTo>
                  <a:lnTo>
                    <a:pt x="17064" y="273"/>
                  </a:lnTo>
                  <a:lnTo>
                    <a:pt x="17075" y="228"/>
                  </a:lnTo>
                  <a:lnTo>
                    <a:pt x="17064" y="182"/>
                  </a:lnTo>
                  <a:lnTo>
                    <a:pt x="17052" y="148"/>
                  </a:lnTo>
                  <a:lnTo>
                    <a:pt x="17030" y="103"/>
                  </a:lnTo>
                  <a:lnTo>
                    <a:pt x="17007" y="69"/>
                  </a:lnTo>
                  <a:lnTo>
                    <a:pt x="16973" y="46"/>
                  </a:lnTo>
                  <a:lnTo>
                    <a:pt x="16927" y="23"/>
                  </a:lnTo>
                  <a:lnTo>
                    <a:pt x="16893" y="12"/>
                  </a:lnTo>
                  <a:lnTo>
                    <a:pt x="16848" y="0"/>
                  </a:lnTo>
                  <a:close/>
                </a:path>
              </a:pathLst>
            </a:custGeom>
            <a:gradFill>
              <a:gsLst>
                <a:gs pos="0">
                  <a:srgbClr val="FFFFFF">
                    <a:alpha val="45098"/>
                  </a:srgbClr>
                </a:gs>
                <a:gs pos="100000">
                  <a:srgbClr val="FFFFFF">
                    <a:alpha val="10980"/>
                  </a:srgbClr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01" name="Google Shape;101;p6"/>
          <p:cNvSpPr/>
          <p:nvPr/>
        </p:nvSpPr>
        <p:spPr>
          <a:xfrm rot="-5400000">
            <a:off x="8613300" y="4612800"/>
            <a:ext cx="405300" cy="351300"/>
          </a:xfrm>
          <a:prstGeom prst="hexagon">
            <a:avLst>
              <a:gd name="adj" fmla="val 25000"/>
              <a:gd name="vf" fmla="val 115470"/>
            </a:avLst>
          </a:prstGeom>
          <a:solidFill>
            <a:schemeClr val="dk1"/>
          </a:solidFill>
          <a:ln>
            <a:noFill/>
          </a:ln>
          <a:effectLst>
            <a:outerShdw blurRad="171450" dist="19050" dir="5400000" algn="bl" rotWithShape="0">
              <a:schemeClr val="lt1">
                <a:alpha val="50000"/>
              </a:scheme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2" name="Google Shape;102;p6"/>
          <p:cNvSpPr txBox="1">
            <a:spLocks noGrp="1"/>
          </p:cNvSpPr>
          <p:nvPr>
            <p:ph type="title"/>
          </p:nvPr>
        </p:nvSpPr>
        <p:spPr>
          <a:xfrm>
            <a:off x="1207850" y="855506"/>
            <a:ext cx="6728400" cy="3513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>
            <a:endParaRPr/>
          </a:p>
        </p:txBody>
      </p:sp>
      <p:sp>
        <p:nvSpPr>
          <p:cNvPr id="103" name="Google Shape;103;p6"/>
          <p:cNvSpPr txBox="1">
            <a:spLocks noGrp="1"/>
          </p:cNvSpPr>
          <p:nvPr>
            <p:ph type="body" idx="1"/>
          </p:nvPr>
        </p:nvSpPr>
        <p:spPr>
          <a:xfrm>
            <a:off x="1207774" y="1430150"/>
            <a:ext cx="3143700" cy="32658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355600" rtl="0">
              <a:spcBef>
                <a:spcPts val="0"/>
              </a:spcBef>
              <a:spcAft>
                <a:spcPts val="0"/>
              </a:spcAft>
              <a:buSzPts val="2000"/>
              <a:buChar char="⬥"/>
              <a:defRPr sz="2000"/>
            </a:lvl1pPr>
            <a:lvl2pPr marL="914400" lvl="1" indent="-355600" rtl="0">
              <a:spcBef>
                <a:spcPts val="600"/>
              </a:spcBef>
              <a:spcAft>
                <a:spcPts val="0"/>
              </a:spcAft>
              <a:buSzPts val="2000"/>
              <a:buChar char="⬦"/>
              <a:defRPr sz="2000"/>
            </a:lvl2pPr>
            <a:lvl3pPr marL="1371600" lvl="2" indent="-355600" rtl="0">
              <a:spcBef>
                <a:spcPts val="600"/>
              </a:spcBef>
              <a:spcAft>
                <a:spcPts val="0"/>
              </a:spcAft>
              <a:buSzPts val="2000"/>
              <a:buChar char="⬩"/>
              <a:defRPr sz="2000"/>
            </a:lvl3pPr>
            <a:lvl4pPr marL="1828800" lvl="3" indent="-355600" rtl="0">
              <a:spcBef>
                <a:spcPts val="600"/>
              </a:spcBef>
              <a:spcAft>
                <a:spcPts val="0"/>
              </a:spcAft>
              <a:buSzPts val="2000"/>
              <a:buChar char="●"/>
              <a:defRPr sz="2000"/>
            </a:lvl4pPr>
            <a:lvl5pPr marL="2286000" lvl="4" indent="-355600" rtl="0">
              <a:spcBef>
                <a:spcPts val="600"/>
              </a:spcBef>
              <a:spcAft>
                <a:spcPts val="0"/>
              </a:spcAft>
              <a:buSzPts val="2000"/>
              <a:buChar char="○"/>
              <a:defRPr sz="2000"/>
            </a:lvl5pPr>
            <a:lvl6pPr marL="2743200" lvl="5" indent="-355600" rtl="0">
              <a:spcBef>
                <a:spcPts val="600"/>
              </a:spcBef>
              <a:spcAft>
                <a:spcPts val="0"/>
              </a:spcAft>
              <a:buSzPts val="2000"/>
              <a:buChar char="■"/>
              <a:defRPr sz="2000"/>
            </a:lvl6pPr>
            <a:lvl7pPr marL="3200400" lvl="6" indent="-355600" rtl="0">
              <a:spcBef>
                <a:spcPts val="600"/>
              </a:spcBef>
              <a:spcAft>
                <a:spcPts val="0"/>
              </a:spcAft>
              <a:buSzPts val="2000"/>
              <a:buChar char="●"/>
              <a:defRPr sz="2000"/>
            </a:lvl7pPr>
            <a:lvl8pPr marL="3657600" lvl="7" indent="-355600" rtl="0">
              <a:spcBef>
                <a:spcPts val="600"/>
              </a:spcBef>
              <a:spcAft>
                <a:spcPts val="0"/>
              </a:spcAft>
              <a:buSzPts val="2000"/>
              <a:buChar char="○"/>
              <a:defRPr sz="2000"/>
            </a:lvl8pPr>
            <a:lvl9pPr marL="4114800" lvl="8" indent="-355600" rtl="0">
              <a:spcBef>
                <a:spcPts val="600"/>
              </a:spcBef>
              <a:spcAft>
                <a:spcPts val="600"/>
              </a:spcAft>
              <a:buSzPts val="2000"/>
              <a:buChar char="■"/>
              <a:defRPr sz="2000"/>
            </a:lvl9pPr>
          </a:lstStyle>
          <a:p>
            <a:endParaRPr/>
          </a:p>
        </p:txBody>
      </p:sp>
      <p:sp>
        <p:nvSpPr>
          <p:cNvPr id="104" name="Google Shape;104;p6"/>
          <p:cNvSpPr txBox="1">
            <a:spLocks noGrp="1"/>
          </p:cNvSpPr>
          <p:nvPr>
            <p:ph type="body" idx="2"/>
          </p:nvPr>
        </p:nvSpPr>
        <p:spPr>
          <a:xfrm>
            <a:off x="4792488" y="1430150"/>
            <a:ext cx="3143700" cy="32658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355600" rtl="0">
              <a:spcBef>
                <a:spcPts val="0"/>
              </a:spcBef>
              <a:spcAft>
                <a:spcPts val="0"/>
              </a:spcAft>
              <a:buSzPts val="2000"/>
              <a:buChar char="⬥"/>
              <a:defRPr sz="2000"/>
            </a:lvl1pPr>
            <a:lvl2pPr marL="914400" lvl="1" indent="-355600" rtl="0">
              <a:spcBef>
                <a:spcPts val="600"/>
              </a:spcBef>
              <a:spcAft>
                <a:spcPts val="0"/>
              </a:spcAft>
              <a:buSzPts val="2000"/>
              <a:buChar char="⬦"/>
              <a:defRPr sz="2000"/>
            </a:lvl2pPr>
            <a:lvl3pPr marL="1371600" lvl="2" indent="-355600" rtl="0">
              <a:spcBef>
                <a:spcPts val="600"/>
              </a:spcBef>
              <a:spcAft>
                <a:spcPts val="0"/>
              </a:spcAft>
              <a:buSzPts val="2000"/>
              <a:buChar char="⬩"/>
              <a:defRPr sz="2000"/>
            </a:lvl3pPr>
            <a:lvl4pPr marL="1828800" lvl="3" indent="-355600" rtl="0">
              <a:spcBef>
                <a:spcPts val="600"/>
              </a:spcBef>
              <a:spcAft>
                <a:spcPts val="0"/>
              </a:spcAft>
              <a:buSzPts val="2000"/>
              <a:buChar char="●"/>
              <a:defRPr sz="2000"/>
            </a:lvl4pPr>
            <a:lvl5pPr marL="2286000" lvl="4" indent="-355600" rtl="0">
              <a:spcBef>
                <a:spcPts val="600"/>
              </a:spcBef>
              <a:spcAft>
                <a:spcPts val="0"/>
              </a:spcAft>
              <a:buSzPts val="2000"/>
              <a:buChar char="○"/>
              <a:defRPr sz="2000"/>
            </a:lvl5pPr>
            <a:lvl6pPr marL="2743200" lvl="5" indent="-355600" rtl="0">
              <a:spcBef>
                <a:spcPts val="600"/>
              </a:spcBef>
              <a:spcAft>
                <a:spcPts val="0"/>
              </a:spcAft>
              <a:buSzPts val="2000"/>
              <a:buChar char="■"/>
              <a:defRPr sz="2000"/>
            </a:lvl6pPr>
            <a:lvl7pPr marL="3200400" lvl="6" indent="-355600" rtl="0">
              <a:spcBef>
                <a:spcPts val="600"/>
              </a:spcBef>
              <a:spcAft>
                <a:spcPts val="0"/>
              </a:spcAft>
              <a:buSzPts val="2000"/>
              <a:buChar char="●"/>
              <a:defRPr sz="2000"/>
            </a:lvl7pPr>
            <a:lvl8pPr marL="3657600" lvl="7" indent="-355600" rtl="0">
              <a:spcBef>
                <a:spcPts val="600"/>
              </a:spcBef>
              <a:spcAft>
                <a:spcPts val="0"/>
              </a:spcAft>
              <a:buSzPts val="2000"/>
              <a:buChar char="○"/>
              <a:defRPr sz="2000"/>
            </a:lvl8pPr>
            <a:lvl9pPr marL="4114800" lvl="8" indent="-355600" rtl="0">
              <a:spcBef>
                <a:spcPts val="600"/>
              </a:spcBef>
              <a:spcAft>
                <a:spcPts val="600"/>
              </a:spcAft>
              <a:buSzPts val="2000"/>
              <a:buChar char="■"/>
              <a:defRPr sz="2000"/>
            </a:lvl9pPr>
          </a:lstStyle>
          <a:p>
            <a:endParaRPr/>
          </a:p>
        </p:txBody>
      </p:sp>
      <p:sp>
        <p:nvSpPr>
          <p:cNvPr id="105" name="Google Shape;105;p6"/>
          <p:cNvSpPr txBox="1">
            <a:spLocks noGrp="1"/>
          </p:cNvSpPr>
          <p:nvPr>
            <p:ph type="sldNum" idx="12"/>
          </p:nvPr>
        </p:nvSpPr>
        <p:spPr>
          <a:xfrm>
            <a:off x="8640175" y="4585800"/>
            <a:ext cx="351300" cy="4053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grpSp>
        <p:nvGrpSpPr>
          <p:cNvPr id="106" name="Google Shape;106;p6"/>
          <p:cNvGrpSpPr/>
          <p:nvPr/>
        </p:nvGrpSpPr>
        <p:grpSpPr>
          <a:xfrm>
            <a:off x="2" y="870200"/>
            <a:ext cx="1055444" cy="306027"/>
            <a:chOff x="-429922" y="847489"/>
            <a:chExt cx="1211622" cy="351311"/>
          </a:xfrm>
        </p:grpSpPr>
        <p:sp>
          <p:nvSpPr>
            <p:cNvPr id="107" name="Google Shape;107;p6"/>
            <p:cNvSpPr/>
            <p:nvPr/>
          </p:nvSpPr>
          <p:spPr>
            <a:xfrm>
              <a:off x="-429922" y="847489"/>
              <a:ext cx="1062300" cy="351300"/>
            </a:xfrm>
            <a:prstGeom prst="rect">
              <a:avLst/>
            </a:prstGeom>
            <a:gradFill>
              <a:gsLst>
                <a:gs pos="0">
                  <a:srgbClr val="FFFFFF">
                    <a:alpha val="0"/>
                    <a:alpha val="32400"/>
                  </a:srgbClr>
                </a:gs>
                <a:gs pos="100000">
                  <a:srgbClr val="00FFEE">
                    <a:alpha val="31764"/>
                    <a:alpha val="32400"/>
                  </a:srgbClr>
                </a:gs>
              </a:gsLst>
              <a:lin ang="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" name="Google Shape;108;p6"/>
            <p:cNvSpPr/>
            <p:nvPr/>
          </p:nvSpPr>
          <p:spPr>
            <a:xfrm rot="-5400000">
              <a:off x="453950" y="871050"/>
              <a:ext cx="351300" cy="304200"/>
            </a:xfrm>
            <a:prstGeom prst="hexagon">
              <a:avLst>
                <a:gd name="adj" fmla="val 25000"/>
                <a:gd name="vf" fmla="val 115470"/>
              </a:avLst>
            </a:prstGeom>
            <a:gradFill>
              <a:gsLst>
                <a:gs pos="0">
                  <a:schemeClr val="accent3"/>
                </a:gs>
                <a:gs pos="100000">
                  <a:schemeClr val="accent4"/>
                </a:gs>
              </a:gsLst>
              <a:lin ang="0" scaled="0"/>
            </a:gradFill>
            <a:ln>
              <a:noFill/>
            </a:ln>
            <a:effectLst>
              <a:outerShdw blurRad="142875" algn="bl" rotWithShape="0">
                <a:schemeClr val="lt1">
                  <a:alpha val="55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2" name="Google Shape;132;p8"/>
          <p:cNvGrpSpPr/>
          <p:nvPr/>
        </p:nvGrpSpPr>
        <p:grpSpPr>
          <a:xfrm>
            <a:off x="0" y="0"/>
            <a:ext cx="9144036" cy="5143497"/>
            <a:chOff x="0" y="0"/>
            <a:chExt cx="9144036" cy="5143497"/>
          </a:xfrm>
        </p:grpSpPr>
        <p:sp>
          <p:nvSpPr>
            <p:cNvPr id="133" name="Google Shape;133;p8"/>
            <p:cNvSpPr/>
            <p:nvPr/>
          </p:nvSpPr>
          <p:spPr>
            <a:xfrm>
              <a:off x="8155685" y="1194135"/>
              <a:ext cx="988352" cy="615640"/>
            </a:xfrm>
            <a:custGeom>
              <a:avLst/>
              <a:gdLst/>
              <a:ahLst/>
              <a:cxnLst/>
              <a:rect l="l" t="t" r="r" b="b"/>
              <a:pathLst>
                <a:path w="9443" h="5882" extrusionOk="0">
                  <a:moveTo>
                    <a:pt x="2696" y="342"/>
                  </a:moveTo>
                  <a:lnTo>
                    <a:pt x="4687" y="1491"/>
                  </a:lnTo>
                  <a:lnTo>
                    <a:pt x="4676" y="1537"/>
                  </a:lnTo>
                  <a:lnTo>
                    <a:pt x="4664" y="1593"/>
                  </a:lnTo>
                  <a:lnTo>
                    <a:pt x="4676" y="1639"/>
                  </a:lnTo>
                  <a:lnTo>
                    <a:pt x="4687" y="1684"/>
                  </a:lnTo>
                  <a:lnTo>
                    <a:pt x="4710" y="1730"/>
                  </a:lnTo>
                  <a:lnTo>
                    <a:pt x="4733" y="1764"/>
                  </a:lnTo>
                  <a:lnTo>
                    <a:pt x="4767" y="1798"/>
                  </a:lnTo>
                  <a:lnTo>
                    <a:pt x="4801" y="1821"/>
                  </a:lnTo>
                  <a:lnTo>
                    <a:pt x="4846" y="1832"/>
                  </a:lnTo>
                  <a:lnTo>
                    <a:pt x="4892" y="1844"/>
                  </a:lnTo>
                  <a:lnTo>
                    <a:pt x="4892" y="4153"/>
                  </a:lnTo>
                  <a:lnTo>
                    <a:pt x="4858" y="4153"/>
                  </a:lnTo>
                  <a:lnTo>
                    <a:pt x="4824" y="4164"/>
                  </a:lnTo>
                  <a:lnTo>
                    <a:pt x="4767" y="4210"/>
                  </a:lnTo>
                  <a:lnTo>
                    <a:pt x="4744" y="4244"/>
                  </a:lnTo>
                  <a:lnTo>
                    <a:pt x="4721" y="4278"/>
                  </a:lnTo>
                  <a:lnTo>
                    <a:pt x="4710" y="4312"/>
                  </a:lnTo>
                  <a:lnTo>
                    <a:pt x="4710" y="4346"/>
                  </a:lnTo>
                  <a:lnTo>
                    <a:pt x="4710" y="4392"/>
                  </a:lnTo>
                  <a:lnTo>
                    <a:pt x="4721" y="4426"/>
                  </a:lnTo>
                  <a:lnTo>
                    <a:pt x="2685" y="5598"/>
                  </a:lnTo>
                  <a:lnTo>
                    <a:pt x="2651" y="5575"/>
                  </a:lnTo>
                  <a:lnTo>
                    <a:pt x="2628" y="5552"/>
                  </a:lnTo>
                  <a:lnTo>
                    <a:pt x="2583" y="5529"/>
                  </a:lnTo>
                  <a:lnTo>
                    <a:pt x="2503" y="5529"/>
                  </a:lnTo>
                  <a:lnTo>
                    <a:pt x="2469" y="5552"/>
                  </a:lnTo>
                  <a:lnTo>
                    <a:pt x="2435" y="5563"/>
                  </a:lnTo>
                  <a:lnTo>
                    <a:pt x="2412" y="5598"/>
                  </a:lnTo>
                  <a:lnTo>
                    <a:pt x="342" y="4403"/>
                  </a:lnTo>
                  <a:lnTo>
                    <a:pt x="353" y="4346"/>
                  </a:lnTo>
                  <a:lnTo>
                    <a:pt x="342" y="4289"/>
                  </a:lnTo>
                  <a:lnTo>
                    <a:pt x="308" y="4233"/>
                  </a:lnTo>
                  <a:lnTo>
                    <a:pt x="262" y="4198"/>
                  </a:lnTo>
                  <a:lnTo>
                    <a:pt x="205" y="4176"/>
                  </a:lnTo>
                  <a:lnTo>
                    <a:pt x="205" y="1764"/>
                  </a:lnTo>
                  <a:lnTo>
                    <a:pt x="262" y="1741"/>
                  </a:lnTo>
                  <a:lnTo>
                    <a:pt x="308" y="1707"/>
                  </a:lnTo>
                  <a:lnTo>
                    <a:pt x="330" y="1650"/>
                  </a:lnTo>
                  <a:lnTo>
                    <a:pt x="342" y="1593"/>
                  </a:lnTo>
                  <a:lnTo>
                    <a:pt x="330" y="1537"/>
                  </a:lnTo>
                  <a:lnTo>
                    <a:pt x="2389" y="342"/>
                  </a:lnTo>
                  <a:lnTo>
                    <a:pt x="2423" y="376"/>
                  </a:lnTo>
                  <a:lnTo>
                    <a:pt x="2458" y="410"/>
                  </a:lnTo>
                  <a:lnTo>
                    <a:pt x="2503" y="422"/>
                  </a:lnTo>
                  <a:lnTo>
                    <a:pt x="2549" y="433"/>
                  </a:lnTo>
                  <a:lnTo>
                    <a:pt x="2594" y="422"/>
                  </a:lnTo>
                  <a:lnTo>
                    <a:pt x="2628" y="399"/>
                  </a:lnTo>
                  <a:lnTo>
                    <a:pt x="2674" y="376"/>
                  </a:lnTo>
                  <a:lnTo>
                    <a:pt x="2696" y="342"/>
                  </a:lnTo>
                  <a:close/>
                  <a:moveTo>
                    <a:pt x="7235" y="1"/>
                  </a:moveTo>
                  <a:lnTo>
                    <a:pt x="7190" y="24"/>
                  </a:lnTo>
                  <a:lnTo>
                    <a:pt x="7144" y="46"/>
                  </a:lnTo>
                  <a:lnTo>
                    <a:pt x="7110" y="69"/>
                  </a:lnTo>
                  <a:lnTo>
                    <a:pt x="7076" y="103"/>
                  </a:lnTo>
                  <a:lnTo>
                    <a:pt x="7053" y="149"/>
                  </a:lnTo>
                  <a:lnTo>
                    <a:pt x="7042" y="194"/>
                  </a:lnTo>
                  <a:lnTo>
                    <a:pt x="7042" y="251"/>
                  </a:lnTo>
                  <a:lnTo>
                    <a:pt x="7042" y="297"/>
                  </a:lnTo>
                  <a:lnTo>
                    <a:pt x="7053" y="342"/>
                  </a:lnTo>
                  <a:lnTo>
                    <a:pt x="5119" y="1457"/>
                  </a:lnTo>
                  <a:lnTo>
                    <a:pt x="5085" y="1411"/>
                  </a:lnTo>
                  <a:lnTo>
                    <a:pt x="5028" y="1377"/>
                  </a:lnTo>
                  <a:lnTo>
                    <a:pt x="4972" y="1355"/>
                  </a:lnTo>
                  <a:lnTo>
                    <a:pt x="4915" y="1343"/>
                  </a:lnTo>
                  <a:lnTo>
                    <a:pt x="4858" y="1355"/>
                  </a:lnTo>
                  <a:lnTo>
                    <a:pt x="4801" y="1377"/>
                  </a:lnTo>
                  <a:lnTo>
                    <a:pt x="4755" y="1411"/>
                  </a:lnTo>
                  <a:lnTo>
                    <a:pt x="4710" y="1457"/>
                  </a:lnTo>
                  <a:lnTo>
                    <a:pt x="2719" y="297"/>
                  </a:lnTo>
                  <a:lnTo>
                    <a:pt x="2731" y="251"/>
                  </a:lnTo>
                  <a:lnTo>
                    <a:pt x="2719" y="206"/>
                  </a:lnTo>
                  <a:lnTo>
                    <a:pt x="2708" y="172"/>
                  </a:lnTo>
                  <a:lnTo>
                    <a:pt x="2674" y="115"/>
                  </a:lnTo>
                  <a:lnTo>
                    <a:pt x="2617" y="81"/>
                  </a:lnTo>
                  <a:lnTo>
                    <a:pt x="2583" y="69"/>
                  </a:lnTo>
                  <a:lnTo>
                    <a:pt x="2503" y="69"/>
                  </a:lnTo>
                  <a:lnTo>
                    <a:pt x="2469" y="81"/>
                  </a:lnTo>
                  <a:lnTo>
                    <a:pt x="2412" y="115"/>
                  </a:lnTo>
                  <a:lnTo>
                    <a:pt x="2378" y="172"/>
                  </a:lnTo>
                  <a:lnTo>
                    <a:pt x="2367" y="206"/>
                  </a:lnTo>
                  <a:lnTo>
                    <a:pt x="2367" y="251"/>
                  </a:lnTo>
                  <a:lnTo>
                    <a:pt x="2378" y="308"/>
                  </a:lnTo>
                  <a:lnTo>
                    <a:pt x="308" y="1491"/>
                  </a:lnTo>
                  <a:lnTo>
                    <a:pt x="285" y="1468"/>
                  </a:lnTo>
                  <a:lnTo>
                    <a:pt x="251" y="1446"/>
                  </a:lnTo>
                  <a:lnTo>
                    <a:pt x="217" y="1423"/>
                  </a:lnTo>
                  <a:lnTo>
                    <a:pt x="137" y="1423"/>
                  </a:lnTo>
                  <a:lnTo>
                    <a:pt x="103" y="1434"/>
                  </a:lnTo>
                  <a:lnTo>
                    <a:pt x="57" y="1468"/>
                  </a:lnTo>
                  <a:lnTo>
                    <a:pt x="12" y="1525"/>
                  </a:lnTo>
                  <a:lnTo>
                    <a:pt x="0" y="1559"/>
                  </a:lnTo>
                  <a:lnTo>
                    <a:pt x="0" y="1593"/>
                  </a:lnTo>
                  <a:lnTo>
                    <a:pt x="12" y="1662"/>
                  </a:lnTo>
                  <a:lnTo>
                    <a:pt x="46" y="1707"/>
                  </a:lnTo>
                  <a:lnTo>
                    <a:pt x="91" y="1741"/>
                  </a:lnTo>
                  <a:lnTo>
                    <a:pt x="160" y="1764"/>
                  </a:lnTo>
                  <a:lnTo>
                    <a:pt x="160" y="4176"/>
                  </a:lnTo>
                  <a:lnTo>
                    <a:pt x="91" y="4198"/>
                  </a:lnTo>
                  <a:lnTo>
                    <a:pt x="46" y="4233"/>
                  </a:lnTo>
                  <a:lnTo>
                    <a:pt x="12" y="4289"/>
                  </a:lnTo>
                  <a:lnTo>
                    <a:pt x="0" y="4346"/>
                  </a:lnTo>
                  <a:lnTo>
                    <a:pt x="0" y="4392"/>
                  </a:lnTo>
                  <a:lnTo>
                    <a:pt x="12" y="4415"/>
                  </a:lnTo>
                  <a:lnTo>
                    <a:pt x="46" y="4471"/>
                  </a:lnTo>
                  <a:lnTo>
                    <a:pt x="103" y="4517"/>
                  </a:lnTo>
                  <a:lnTo>
                    <a:pt x="137" y="4528"/>
                  </a:lnTo>
                  <a:lnTo>
                    <a:pt x="171" y="4528"/>
                  </a:lnTo>
                  <a:lnTo>
                    <a:pt x="217" y="4517"/>
                  </a:lnTo>
                  <a:lnTo>
                    <a:pt x="262" y="4506"/>
                  </a:lnTo>
                  <a:lnTo>
                    <a:pt x="296" y="4483"/>
                  </a:lnTo>
                  <a:lnTo>
                    <a:pt x="319" y="4449"/>
                  </a:lnTo>
                  <a:lnTo>
                    <a:pt x="2389" y="5632"/>
                  </a:lnTo>
                  <a:lnTo>
                    <a:pt x="2367" y="5700"/>
                  </a:lnTo>
                  <a:lnTo>
                    <a:pt x="2378" y="5734"/>
                  </a:lnTo>
                  <a:lnTo>
                    <a:pt x="2389" y="5768"/>
                  </a:lnTo>
                  <a:lnTo>
                    <a:pt x="2423" y="5825"/>
                  </a:lnTo>
                  <a:lnTo>
                    <a:pt x="2480" y="5859"/>
                  </a:lnTo>
                  <a:lnTo>
                    <a:pt x="2514" y="5871"/>
                  </a:lnTo>
                  <a:lnTo>
                    <a:pt x="2583" y="5871"/>
                  </a:lnTo>
                  <a:lnTo>
                    <a:pt x="2605" y="5859"/>
                  </a:lnTo>
                  <a:lnTo>
                    <a:pt x="2662" y="5825"/>
                  </a:lnTo>
                  <a:lnTo>
                    <a:pt x="2708" y="5768"/>
                  </a:lnTo>
                  <a:lnTo>
                    <a:pt x="2708" y="5734"/>
                  </a:lnTo>
                  <a:lnTo>
                    <a:pt x="2719" y="5700"/>
                  </a:lnTo>
                  <a:lnTo>
                    <a:pt x="2708" y="5643"/>
                  </a:lnTo>
                  <a:lnTo>
                    <a:pt x="4744" y="4460"/>
                  </a:lnTo>
                  <a:lnTo>
                    <a:pt x="4778" y="4506"/>
                  </a:lnTo>
                  <a:lnTo>
                    <a:pt x="4812" y="4528"/>
                  </a:lnTo>
                  <a:lnTo>
                    <a:pt x="4858" y="4551"/>
                  </a:lnTo>
                  <a:lnTo>
                    <a:pt x="4972" y="4551"/>
                  </a:lnTo>
                  <a:lnTo>
                    <a:pt x="5017" y="4528"/>
                  </a:lnTo>
                  <a:lnTo>
                    <a:pt x="5051" y="4494"/>
                  </a:lnTo>
                  <a:lnTo>
                    <a:pt x="5085" y="4460"/>
                  </a:lnTo>
                  <a:lnTo>
                    <a:pt x="7121" y="5632"/>
                  </a:lnTo>
                  <a:lnTo>
                    <a:pt x="7110" y="5666"/>
                  </a:lnTo>
                  <a:lnTo>
                    <a:pt x="7110" y="5700"/>
                  </a:lnTo>
                  <a:lnTo>
                    <a:pt x="7110" y="5734"/>
                  </a:lnTo>
                  <a:lnTo>
                    <a:pt x="7121" y="5768"/>
                  </a:lnTo>
                  <a:lnTo>
                    <a:pt x="7156" y="5825"/>
                  </a:lnTo>
                  <a:lnTo>
                    <a:pt x="7212" y="5859"/>
                  </a:lnTo>
                  <a:lnTo>
                    <a:pt x="7247" y="5871"/>
                  </a:lnTo>
                  <a:lnTo>
                    <a:pt x="7281" y="5882"/>
                  </a:lnTo>
                  <a:lnTo>
                    <a:pt x="7315" y="5871"/>
                  </a:lnTo>
                  <a:lnTo>
                    <a:pt x="7349" y="5859"/>
                  </a:lnTo>
                  <a:lnTo>
                    <a:pt x="7406" y="5825"/>
                  </a:lnTo>
                  <a:lnTo>
                    <a:pt x="7451" y="5768"/>
                  </a:lnTo>
                  <a:lnTo>
                    <a:pt x="7463" y="5734"/>
                  </a:lnTo>
                  <a:lnTo>
                    <a:pt x="7463" y="5700"/>
                  </a:lnTo>
                  <a:lnTo>
                    <a:pt x="7451" y="5643"/>
                  </a:lnTo>
                  <a:lnTo>
                    <a:pt x="9442" y="4483"/>
                  </a:lnTo>
                  <a:lnTo>
                    <a:pt x="9442" y="4437"/>
                  </a:lnTo>
                  <a:lnTo>
                    <a:pt x="7429" y="5598"/>
                  </a:lnTo>
                  <a:lnTo>
                    <a:pt x="7406" y="5563"/>
                  </a:lnTo>
                  <a:lnTo>
                    <a:pt x="7372" y="5541"/>
                  </a:lnTo>
                  <a:lnTo>
                    <a:pt x="7326" y="5529"/>
                  </a:lnTo>
                  <a:lnTo>
                    <a:pt x="7281" y="5518"/>
                  </a:lnTo>
                  <a:lnTo>
                    <a:pt x="7247" y="5529"/>
                  </a:lnTo>
                  <a:lnTo>
                    <a:pt x="7201" y="5541"/>
                  </a:lnTo>
                  <a:lnTo>
                    <a:pt x="7167" y="5563"/>
                  </a:lnTo>
                  <a:lnTo>
                    <a:pt x="7144" y="5598"/>
                  </a:lnTo>
                  <a:lnTo>
                    <a:pt x="5108" y="4415"/>
                  </a:lnTo>
                  <a:lnTo>
                    <a:pt x="5119" y="4346"/>
                  </a:lnTo>
                  <a:lnTo>
                    <a:pt x="5119" y="4312"/>
                  </a:lnTo>
                  <a:lnTo>
                    <a:pt x="5108" y="4278"/>
                  </a:lnTo>
                  <a:lnTo>
                    <a:pt x="5063" y="4221"/>
                  </a:lnTo>
                  <a:lnTo>
                    <a:pt x="5006" y="4176"/>
                  </a:lnTo>
                  <a:lnTo>
                    <a:pt x="4937" y="4153"/>
                  </a:lnTo>
                  <a:lnTo>
                    <a:pt x="4937" y="1844"/>
                  </a:lnTo>
                  <a:lnTo>
                    <a:pt x="4983" y="1832"/>
                  </a:lnTo>
                  <a:lnTo>
                    <a:pt x="5028" y="1810"/>
                  </a:lnTo>
                  <a:lnTo>
                    <a:pt x="5063" y="1787"/>
                  </a:lnTo>
                  <a:lnTo>
                    <a:pt x="5097" y="1764"/>
                  </a:lnTo>
                  <a:lnTo>
                    <a:pt x="5119" y="1719"/>
                  </a:lnTo>
                  <a:lnTo>
                    <a:pt x="5142" y="1684"/>
                  </a:lnTo>
                  <a:lnTo>
                    <a:pt x="5154" y="1639"/>
                  </a:lnTo>
                  <a:lnTo>
                    <a:pt x="5165" y="1593"/>
                  </a:lnTo>
                  <a:lnTo>
                    <a:pt x="5154" y="1548"/>
                  </a:lnTo>
                  <a:lnTo>
                    <a:pt x="5142" y="1491"/>
                  </a:lnTo>
                  <a:lnTo>
                    <a:pt x="7076" y="376"/>
                  </a:lnTo>
                  <a:lnTo>
                    <a:pt x="7110" y="422"/>
                  </a:lnTo>
                  <a:lnTo>
                    <a:pt x="7167" y="467"/>
                  </a:lnTo>
                  <a:lnTo>
                    <a:pt x="7224" y="490"/>
                  </a:lnTo>
                  <a:lnTo>
                    <a:pt x="7349" y="490"/>
                  </a:lnTo>
                  <a:lnTo>
                    <a:pt x="7406" y="467"/>
                  </a:lnTo>
                  <a:lnTo>
                    <a:pt x="7463" y="422"/>
                  </a:lnTo>
                  <a:lnTo>
                    <a:pt x="7497" y="376"/>
                  </a:lnTo>
                  <a:lnTo>
                    <a:pt x="9442" y="1502"/>
                  </a:lnTo>
                  <a:lnTo>
                    <a:pt x="9442" y="1446"/>
                  </a:lnTo>
                  <a:lnTo>
                    <a:pt x="7520" y="331"/>
                  </a:lnTo>
                  <a:lnTo>
                    <a:pt x="7531" y="297"/>
                  </a:lnTo>
                  <a:lnTo>
                    <a:pt x="7531" y="251"/>
                  </a:lnTo>
                  <a:lnTo>
                    <a:pt x="7531" y="194"/>
                  </a:lnTo>
                  <a:lnTo>
                    <a:pt x="7508" y="149"/>
                  </a:lnTo>
                  <a:lnTo>
                    <a:pt x="7485" y="103"/>
                  </a:lnTo>
                  <a:lnTo>
                    <a:pt x="7463" y="69"/>
                  </a:lnTo>
                  <a:lnTo>
                    <a:pt x="7417" y="46"/>
                  </a:lnTo>
                  <a:lnTo>
                    <a:pt x="7383" y="24"/>
                  </a:lnTo>
                  <a:lnTo>
                    <a:pt x="7338" y="1"/>
                  </a:lnTo>
                  <a:close/>
                </a:path>
              </a:pathLst>
            </a:custGeom>
            <a:solidFill>
              <a:srgbClr val="FFFFFF">
                <a:alpha val="3240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" name="Google Shape;134;p8"/>
            <p:cNvSpPr/>
            <p:nvPr/>
          </p:nvSpPr>
          <p:spPr>
            <a:xfrm>
              <a:off x="6162634" y="0"/>
              <a:ext cx="2981383" cy="1818136"/>
            </a:xfrm>
            <a:custGeom>
              <a:avLst/>
              <a:gdLst/>
              <a:ahLst/>
              <a:cxnLst/>
              <a:rect l="l" t="t" r="r" b="b"/>
              <a:pathLst>
                <a:path w="28485" h="17371" extrusionOk="0">
                  <a:moveTo>
                    <a:pt x="17052" y="3572"/>
                  </a:moveTo>
                  <a:lnTo>
                    <a:pt x="18986" y="4687"/>
                  </a:lnTo>
                  <a:lnTo>
                    <a:pt x="18974" y="4733"/>
                  </a:lnTo>
                  <a:lnTo>
                    <a:pt x="18963" y="4789"/>
                  </a:lnTo>
                  <a:lnTo>
                    <a:pt x="18974" y="4846"/>
                  </a:lnTo>
                  <a:lnTo>
                    <a:pt x="18986" y="4892"/>
                  </a:lnTo>
                  <a:lnTo>
                    <a:pt x="19008" y="4926"/>
                  </a:lnTo>
                  <a:lnTo>
                    <a:pt x="19031" y="4960"/>
                  </a:lnTo>
                  <a:lnTo>
                    <a:pt x="19065" y="4994"/>
                  </a:lnTo>
                  <a:lnTo>
                    <a:pt x="19111" y="5017"/>
                  </a:lnTo>
                  <a:lnTo>
                    <a:pt x="19145" y="5040"/>
                  </a:lnTo>
                  <a:lnTo>
                    <a:pt x="19202" y="5040"/>
                  </a:lnTo>
                  <a:lnTo>
                    <a:pt x="19202" y="7360"/>
                  </a:lnTo>
                  <a:lnTo>
                    <a:pt x="19133" y="7383"/>
                  </a:lnTo>
                  <a:lnTo>
                    <a:pt x="19077" y="7417"/>
                  </a:lnTo>
                  <a:lnTo>
                    <a:pt x="19031" y="7474"/>
                  </a:lnTo>
                  <a:lnTo>
                    <a:pt x="19031" y="7508"/>
                  </a:lnTo>
                  <a:lnTo>
                    <a:pt x="19020" y="7554"/>
                  </a:lnTo>
                  <a:lnTo>
                    <a:pt x="19031" y="7611"/>
                  </a:lnTo>
                  <a:lnTo>
                    <a:pt x="17063" y="8748"/>
                  </a:lnTo>
                  <a:lnTo>
                    <a:pt x="17029" y="8703"/>
                  </a:lnTo>
                  <a:lnTo>
                    <a:pt x="16972" y="8668"/>
                  </a:lnTo>
                  <a:lnTo>
                    <a:pt x="16915" y="8646"/>
                  </a:lnTo>
                  <a:lnTo>
                    <a:pt x="16847" y="8634"/>
                  </a:lnTo>
                  <a:lnTo>
                    <a:pt x="16779" y="8646"/>
                  </a:lnTo>
                  <a:lnTo>
                    <a:pt x="16722" y="8668"/>
                  </a:lnTo>
                  <a:lnTo>
                    <a:pt x="16665" y="8703"/>
                  </a:lnTo>
                  <a:lnTo>
                    <a:pt x="16631" y="8748"/>
                  </a:lnTo>
                  <a:lnTo>
                    <a:pt x="14708" y="7633"/>
                  </a:lnTo>
                  <a:lnTo>
                    <a:pt x="14720" y="7599"/>
                  </a:lnTo>
                  <a:lnTo>
                    <a:pt x="14720" y="7554"/>
                  </a:lnTo>
                  <a:lnTo>
                    <a:pt x="14720" y="7508"/>
                  </a:lnTo>
                  <a:lnTo>
                    <a:pt x="14708" y="7463"/>
                  </a:lnTo>
                  <a:lnTo>
                    <a:pt x="14686" y="7417"/>
                  </a:lnTo>
                  <a:lnTo>
                    <a:pt x="14663" y="7383"/>
                  </a:lnTo>
                  <a:lnTo>
                    <a:pt x="14629" y="7360"/>
                  </a:lnTo>
                  <a:lnTo>
                    <a:pt x="14583" y="7326"/>
                  </a:lnTo>
                  <a:lnTo>
                    <a:pt x="14549" y="7315"/>
                  </a:lnTo>
                  <a:lnTo>
                    <a:pt x="14504" y="7303"/>
                  </a:lnTo>
                  <a:lnTo>
                    <a:pt x="14504" y="4971"/>
                  </a:lnTo>
                  <a:lnTo>
                    <a:pt x="14561" y="4949"/>
                  </a:lnTo>
                  <a:lnTo>
                    <a:pt x="14606" y="4903"/>
                  </a:lnTo>
                  <a:lnTo>
                    <a:pt x="14640" y="4858"/>
                  </a:lnTo>
                  <a:lnTo>
                    <a:pt x="14652" y="4789"/>
                  </a:lnTo>
                  <a:lnTo>
                    <a:pt x="14640" y="4733"/>
                  </a:lnTo>
                  <a:lnTo>
                    <a:pt x="16642" y="3572"/>
                  </a:lnTo>
                  <a:lnTo>
                    <a:pt x="16676" y="3618"/>
                  </a:lnTo>
                  <a:lnTo>
                    <a:pt x="16722" y="3663"/>
                  </a:lnTo>
                  <a:lnTo>
                    <a:pt x="16779" y="3686"/>
                  </a:lnTo>
                  <a:lnTo>
                    <a:pt x="16915" y="3686"/>
                  </a:lnTo>
                  <a:lnTo>
                    <a:pt x="16972" y="3663"/>
                  </a:lnTo>
                  <a:lnTo>
                    <a:pt x="17018" y="3618"/>
                  </a:lnTo>
                  <a:lnTo>
                    <a:pt x="17052" y="3572"/>
                  </a:lnTo>
                  <a:close/>
                  <a:moveTo>
                    <a:pt x="12285" y="3561"/>
                  </a:moveTo>
                  <a:lnTo>
                    <a:pt x="14310" y="4721"/>
                  </a:lnTo>
                  <a:lnTo>
                    <a:pt x="14299" y="4755"/>
                  </a:lnTo>
                  <a:lnTo>
                    <a:pt x="14299" y="4789"/>
                  </a:lnTo>
                  <a:lnTo>
                    <a:pt x="14310" y="4858"/>
                  </a:lnTo>
                  <a:lnTo>
                    <a:pt x="14344" y="4915"/>
                  </a:lnTo>
                  <a:lnTo>
                    <a:pt x="14390" y="4949"/>
                  </a:lnTo>
                  <a:lnTo>
                    <a:pt x="14458" y="4971"/>
                  </a:lnTo>
                  <a:lnTo>
                    <a:pt x="14458" y="7303"/>
                  </a:lnTo>
                  <a:lnTo>
                    <a:pt x="14413" y="7315"/>
                  </a:lnTo>
                  <a:lnTo>
                    <a:pt x="14367" y="7326"/>
                  </a:lnTo>
                  <a:lnTo>
                    <a:pt x="14333" y="7349"/>
                  </a:lnTo>
                  <a:lnTo>
                    <a:pt x="14299" y="7383"/>
                  </a:lnTo>
                  <a:lnTo>
                    <a:pt x="14265" y="7417"/>
                  </a:lnTo>
                  <a:lnTo>
                    <a:pt x="14242" y="7463"/>
                  </a:lnTo>
                  <a:lnTo>
                    <a:pt x="14231" y="7508"/>
                  </a:lnTo>
                  <a:lnTo>
                    <a:pt x="14231" y="7554"/>
                  </a:lnTo>
                  <a:lnTo>
                    <a:pt x="14231" y="7599"/>
                  </a:lnTo>
                  <a:lnTo>
                    <a:pt x="14242" y="7645"/>
                  </a:lnTo>
                  <a:lnTo>
                    <a:pt x="12263" y="8782"/>
                  </a:lnTo>
                  <a:lnTo>
                    <a:pt x="12229" y="8748"/>
                  </a:lnTo>
                  <a:lnTo>
                    <a:pt x="12194" y="8725"/>
                  </a:lnTo>
                  <a:lnTo>
                    <a:pt x="12149" y="8714"/>
                  </a:lnTo>
                  <a:lnTo>
                    <a:pt x="12103" y="8703"/>
                  </a:lnTo>
                  <a:lnTo>
                    <a:pt x="12058" y="8714"/>
                  </a:lnTo>
                  <a:lnTo>
                    <a:pt x="12012" y="8725"/>
                  </a:lnTo>
                  <a:lnTo>
                    <a:pt x="11978" y="8748"/>
                  </a:lnTo>
                  <a:lnTo>
                    <a:pt x="11956" y="8782"/>
                  </a:lnTo>
                  <a:lnTo>
                    <a:pt x="9976" y="7645"/>
                  </a:lnTo>
                  <a:lnTo>
                    <a:pt x="9988" y="7599"/>
                  </a:lnTo>
                  <a:lnTo>
                    <a:pt x="9988" y="7554"/>
                  </a:lnTo>
                  <a:lnTo>
                    <a:pt x="9988" y="7497"/>
                  </a:lnTo>
                  <a:lnTo>
                    <a:pt x="9976" y="7451"/>
                  </a:lnTo>
                  <a:lnTo>
                    <a:pt x="9954" y="7417"/>
                  </a:lnTo>
                  <a:lnTo>
                    <a:pt x="9919" y="7383"/>
                  </a:lnTo>
                  <a:lnTo>
                    <a:pt x="9885" y="7349"/>
                  </a:lnTo>
                  <a:lnTo>
                    <a:pt x="9851" y="7326"/>
                  </a:lnTo>
                  <a:lnTo>
                    <a:pt x="9806" y="7303"/>
                  </a:lnTo>
                  <a:lnTo>
                    <a:pt x="9760" y="7292"/>
                  </a:lnTo>
                  <a:lnTo>
                    <a:pt x="9760" y="5040"/>
                  </a:lnTo>
                  <a:lnTo>
                    <a:pt x="9806" y="5028"/>
                  </a:lnTo>
                  <a:lnTo>
                    <a:pt x="9851" y="5006"/>
                  </a:lnTo>
                  <a:lnTo>
                    <a:pt x="9885" y="4983"/>
                  </a:lnTo>
                  <a:lnTo>
                    <a:pt x="9919" y="4960"/>
                  </a:lnTo>
                  <a:lnTo>
                    <a:pt x="9942" y="4926"/>
                  </a:lnTo>
                  <a:lnTo>
                    <a:pt x="9965" y="4880"/>
                  </a:lnTo>
                  <a:lnTo>
                    <a:pt x="9976" y="4835"/>
                  </a:lnTo>
                  <a:lnTo>
                    <a:pt x="9976" y="4789"/>
                  </a:lnTo>
                  <a:lnTo>
                    <a:pt x="9976" y="4744"/>
                  </a:lnTo>
                  <a:lnTo>
                    <a:pt x="9965" y="4698"/>
                  </a:lnTo>
                  <a:lnTo>
                    <a:pt x="11921" y="3561"/>
                  </a:lnTo>
                  <a:lnTo>
                    <a:pt x="11956" y="3606"/>
                  </a:lnTo>
                  <a:lnTo>
                    <a:pt x="12001" y="3629"/>
                  </a:lnTo>
                  <a:lnTo>
                    <a:pt x="12047" y="3652"/>
                  </a:lnTo>
                  <a:lnTo>
                    <a:pt x="12103" y="3663"/>
                  </a:lnTo>
                  <a:lnTo>
                    <a:pt x="12160" y="3652"/>
                  </a:lnTo>
                  <a:lnTo>
                    <a:pt x="12217" y="3629"/>
                  </a:lnTo>
                  <a:lnTo>
                    <a:pt x="12251" y="3595"/>
                  </a:lnTo>
                  <a:lnTo>
                    <a:pt x="12285" y="3561"/>
                  </a:lnTo>
                  <a:close/>
                  <a:moveTo>
                    <a:pt x="21795" y="3572"/>
                  </a:moveTo>
                  <a:lnTo>
                    <a:pt x="23763" y="4710"/>
                  </a:lnTo>
                  <a:lnTo>
                    <a:pt x="23741" y="4744"/>
                  </a:lnTo>
                  <a:lnTo>
                    <a:pt x="23741" y="4789"/>
                  </a:lnTo>
                  <a:lnTo>
                    <a:pt x="23741" y="4835"/>
                  </a:lnTo>
                  <a:lnTo>
                    <a:pt x="23752" y="4869"/>
                  </a:lnTo>
                  <a:lnTo>
                    <a:pt x="23775" y="4903"/>
                  </a:lnTo>
                  <a:lnTo>
                    <a:pt x="23797" y="4937"/>
                  </a:lnTo>
                  <a:lnTo>
                    <a:pt x="23832" y="4960"/>
                  </a:lnTo>
                  <a:lnTo>
                    <a:pt x="23866" y="4983"/>
                  </a:lnTo>
                  <a:lnTo>
                    <a:pt x="23900" y="4994"/>
                  </a:lnTo>
                  <a:lnTo>
                    <a:pt x="23934" y="5006"/>
                  </a:lnTo>
                  <a:lnTo>
                    <a:pt x="23934" y="7372"/>
                  </a:lnTo>
                  <a:lnTo>
                    <a:pt x="23877" y="7394"/>
                  </a:lnTo>
                  <a:lnTo>
                    <a:pt x="23832" y="7429"/>
                  </a:lnTo>
                  <a:lnTo>
                    <a:pt x="23797" y="7485"/>
                  </a:lnTo>
                  <a:lnTo>
                    <a:pt x="23786" y="7554"/>
                  </a:lnTo>
                  <a:lnTo>
                    <a:pt x="23786" y="7599"/>
                  </a:lnTo>
                  <a:lnTo>
                    <a:pt x="21761" y="8782"/>
                  </a:lnTo>
                  <a:lnTo>
                    <a:pt x="21727" y="8737"/>
                  </a:lnTo>
                  <a:lnTo>
                    <a:pt x="21682" y="8714"/>
                  </a:lnTo>
                  <a:lnTo>
                    <a:pt x="21636" y="8691"/>
                  </a:lnTo>
                  <a:lnTo>
                    <a:pt x="21534" y="8691"/>
                  </a:lnTo>
                  <a:lnTo>
                    <a:pt x="21488" y="8714"/>
                  </a:lnTo>
                  <a:lnTo>
                    <a:pt x="21454" y="8737"/>
                  </a:lnTo>
                  <a:lnTo>
                    <a:pt x="21420" y="8771"/>
                  </a:lnTo>
                  <a:lnTo>
                    <a:pt x="19395" y="7611"/>
                  </a:lnTo>
                  <a:lnTo>
                    <a:pt x="19406" y="7554"/>
                  </a:lnTo>
                  <a:lnTo>
                    <a:pt x="19395" y="7485"/>
                  </a:lnTo>
                  <a:lnTo>
                    <a:pt x="19361" y="7429"/>
                  </a:lnTo>
                  <a:lnTo>
                    <a:pt x="19304" y="7383"/>
                  </a:lnTo>
                  <a:lnTo>
                    <a:pt x="19247" y="7360"/>
                  </a:lnTo>
                  <a:lnTo>
                    <a:pt x="19247" y="5040"/>
                  </a:lnTo>
                  <a:lnTo>
                    <a:pt x="19293" y="5028"/>
                  </a:lnTo>
                  <a:lnTo>
                    <a:pt x="19327" y="5017"/>
                  </a:lnTo>
                  <a:lnTo>
                    <a:pt x="19372" y="4994"/>
                  </a:lnTo>
                  <a:lnTo>
                    <a:pt x="19406" y="4960"/>
                  </a:lnTo>
                  <a:lnTo>
                    <a:pt x="19429" y="4926"/>
                  </a:lnTo>
                  <a:lnTo>
                    <a:pt x="19452" y="4880"/>
                  </a:lnTo>
                  <a:lnTo>
                    <a:pt x="19463" y="4835"/>
                  </a:lnTo>
                  <a:lnTo>
                    <a:pt x="19463" y="4789"/>
                  </a:lnTo>
                  <a:lnTo>
                    <a:pt x="19463" y="4744"/>
                  </a:lnTo>
                  <a:lnTo>
                    <a:pt x="19441" y="4687"/>
                  </a:lnTo>
                  <a:lnTo>
                    <a:pt x="21386" y="3572"/>
                  </a:lnTo>
                  <a:lnTo>
                    <a:pt x="21420" y="3618"/>
                  </a:lnTo>
                  <a:lnTo>
                    <a:pt x="21465" y="3652"/>
                  </a:lnTo>
                  <a:lnTo>
                    <a:pt x="21522" y="3675"/>
                  </a:lnTo>
                  <a:lnTo>
                    <a:pt x="21591" y="3686"/>
                  </a:lnTo>
                  <a:lnTo>
                    <a:pt x="21647" y="3675"/>
                  </a:lnTo>
                  <a:lnTo>
                    <a:pt x="21704" y="3652"/>
                  </a:lnTo>
                  <a:lnTo>
                    <a:pt x="21750" y="3618"/>
                  </a:lnTo>
                  <a:lnTo>
                    <a:pt x="21795" y="3572"/>
                  </a:lnTo>
                  <a:close/>
                  <a:moveTo>
                    <a:pt x="14686" y="7679"/>
                  </a:moveTo>
                  <a:lnTo>
                    <a:pt x="16608" y="8782"/>
                  </a:lnTo>
                  <a:lnTo>
                    <a:pt x="16585" y="8839"/>
                  </a:lnTo>
                  <a:lnTo>
                    <a:pt x="16585" y="8896"/>
                  </a:lnTo>
                  <a:lnTo>
                    <a:pt x="16585" y="8953"/>
                  </a:lnTo>
                  <a:lnTo>
                    <a:pt x="16597" y="8998"/>
                  </a:lnTo>
                  <a:lnTo>
                    <a:pt x="16620" y="9044"/>
                  </a:lnTo>
                  <a:lnTo>
                    <a:pt x="16654" y="9078"/>
                  </a:lnTo>
                  <a:lnTo>
                    <a:pt x="16688" y="9112"/>
                  </a:lnTo>
                  <a:lnTo>
                    <a:pt x="16733" y="9135"/>
                  </a:lnTo>
                  <a:lnTo>
                    <a:pt x="16779" y="9158"/>
                  </a:lnTo>
                  <a:lnTo>
                    <a:pt x="16824" y="9169"/>
                  </a:lnTo>
                  <a:lnTo>
                    <a:pt x="16824" y="11478"/>
                  </a:lnTo>
                  <a:lnTo>
                    <a:pt x="16767" y="11501"/>
                  </a:lnTo>
                  <a:lnTo>
                    <a:pt x="16711" y="11535"/>
                  </a:lnTo>
                  <a:lnTo>
                    <a:pt x="16676" y="11592"/>
                  </a:lnTo>
                  <a:lnTo>
                    <a:pt x="16665" y="11660"/>
                  </a:lnTo>
                  <a:lnTo>
                    <a:pt x="16676" y="11717"/>
                  </a:lnTo>
                  <a:lnTo>
                    <a:pt x="14617" y="12900"/>
                  </a:lnTo>
                  <a:lnTo>
                    <a:pt x="14583" y="12877"/>
                  </a:lnTo>
                  <a:lnTo>
                    <a:pt x="14549" y="12855"/>
                  </a:lnTo>
                  <a:lnTo>
                    <a:pt x="14515" y="12832"/>
                  </a:lnTo>
                  <a:lnTo>
                    <a:pt x="14435" y="12832"/>
                  </a:lnTo>
                  <a:lnTo>
                    <a:pt x="14401" y="12855"/>
                  </a:lnTo>
                  <a:lnTo>
                    <a:pt x="14367" y="12877"/>
                  </a:lnTo>
                  <a:lnTo>
                    <a:pt x="14344" y="12900"/>
                  </a:lnTo>
                  <a:lnTo>
                    <a:pt x="12331" y="11740"/>
                  </a:lnTo>
                  <a:lnTo>
                    <a:pt x="12342" y="11694"/>
                  </a:lnTo>
                  <a:lnTo>
                    <a:pt x="12342" y="11660"/>
                  </a:lnTo>
                  <a:lnTo>
                    <a:pt x="12342" y="11615"/>
                  </a:lnTo>
                  <a:lnTo>
                    <a:pt x="12331" y="11569"/>
                  </a:lnTo>
                  <a:lnTo>
                    <a:pt x="12308" y="11535"/>
                  </a:lnTo>
                  <a:lnTo>
                    <a:pt x="12285" y="11501"/>
                  </a:lnTo>
                  <a:lnTo>
                    <a:pt x="12251" y="11467"/>
                  </a:lnTo>
                  <a:lnTo>
                    <a:pt x="12217" y="11444"/>
                  </a:lnTo>
                  <a:lnTo>
                    <a:pt x="12172" y="11433"/>
                  </a:lnTo>
                  <a:lnTo>
                    <a:pt x="12126" y="11421"/>
                  </a:lnTo>
                  <a:lnTo>
                    <a:pt x="12126" y="9089"/>
                  </a:lnTo>
                  <a:lnTo>
                    <a:pt x="12194" y="9067"/>
                  </a:lnTo>
                  <a:lnTo>
                    <a:pt x="12251" y="9021"/>
                  </a:lnTo>
                  <a:lnTo>
                    <a:pt x="12285" y="8964"/>
                  </a:lnTo>
                  <a:lnTo>
                    <a:pt x="12297" y="8896"/>
                  </a:lnTo>
                  <a:lnTo>
                    <a:pt x="12297" y="8862"/>
                  </a:lnTo>
                  <a:lnTo>
                    <a:pt x="12285" y="8828"/>
                  </a:lnTo>
                  <a:lnTo>
                    <a:pt x="14265" y="7679"/>
                  </a:lnTo>
                  <a:lnTo>
                    <a:pt x="14310" y="7724"/>
                  </a:lnTo>
                  <a:lnTo>
                    <a:pt x="14356" y="7770"/>
                  </a:lnTo>
                  <a:lnTo>
                    <a:pt x="14413" y="7793"/>
                  </a:lnTo>
                  <a:lnTo>
                    <a:pt x="14538" y="7793"/>
                  </a:lnTo>
                  <a:lnTo>
                    <a:pt x="14595" y="7758"/>
                  </a:lnTo>
                  <a:lnTo>
                    <a:pt x="14652" y="7724"/>
                  </a:lnTo>
                  <a:lnTo>
                    <a:pt x="14686" y="7679"/>
                  </a:lnTo>
                  <a:close/>
                  <a:moveTo>
                    <a:pt x="2764" y="11751"/>
                  </a:moveTo>
                  <a:lnTo>
                    <a:pt x="4755" y="12889"/>
                  </a:lnTo>
                  <a:lnTo>
                    <a:pt x="4744" y="12946"/>
                  </a:lnTo>
                  <a:lnTo>
                    <a:pt x="4732" y="13002"/>
                  </a:lnTo>
                  <a:lnTo>
                    <a:pt x="4732" y="13048"/>
                  </a:lnTo>
                  <a:lnTo>
                    <a:pt x="4755" y="13105"/>
                  </a:lnTo>
                  <a:lnTo>
                    <a:pt x="4778" y="13139"/>
                  </a:lnTo>
                  <a:lnTo>
                    <a:pt x="4800" y="13184"/>
                  </a:lnTo>
                  <a:lnTo>
                    <a:pt x="4835" y="13219"/>
                  </a:lnTo>
                  <a:lnTo>
                    <a:pt x="4880" y="13241"/>
                  </a:lnTo>
                  <a:lnTo>
                    <a:pt x="4926" y="13253"/>
                  </a:lnTo>
                  <a:lnTo>
                    <a:pt x="4971" y="13264"/>
                  </a:lnTo>
                  <a:lnTo>
                    <a:pt x="4971" y="15505"/>
                  </a:lnTo>
                  <a:lnTo>
                    <a:pt x="4926" y="15516"/>
                  </a:lnTo>
                  <a:lnTo>
                    <a:pt x="4880" y="15528"/>
                  </a:lnTo>
                  <a:lnTo>
                    <a:pt x="4846" y="15551"/>
                  </a:lnTo>
                  <a:lnTo>
                    <a:pt x="4800" y="15585"/>
                  </a:lnTo>
                  <a:lnTo>
                    <a:pt x="4778" y="15619"/>
                  </a:lnTo>
                  <a:lnTo>
                    <a:pt x="4755" y="15664"/>
                  </a:lnTo>
                  <a:lnTo>
                    <a:pt x="4744" y="15710"/>
                  </a:lnTo>
                  <a:lnTo>
                    <a:pt x="4732" y="15755"/>
                  </a:lnTo>
                  <a:lnTo>
                    <a:pt x="4744" y="15812"/>
                  </a:lnTo>
                  <a:lnTo>
                    <a:pt x="4755" y="15858"/>
                  </a:lnTo>
                  <a:lnTo>
                    <a:pt x="2833" y="16961"/>
                  </a:lnTo>
                  <a:lnTo>
                    <a:pt x="2798" y="16916"/>
                  </a:lnTo>
                  <a:lnTo>
                    <a:pt x="2742" y="16881"/>
                  </a:lnTo>
                  <a:lnTo>
                    <a:pt x="2685" y="16859"/>
                  </a:lnTo>
                  <a:lnTo>
                    <a:pt x="2560" y="16859"/>
                  </a:lnTo>
                  <a:lnTo>
                    <a:pt x="2503" y="16881"/>
                  </a:lnTo>
                  <a:lnTo>
                    <a:pt x="2457" y="16916"/>
                  </a:lnTo>
                  <a:lnTo>
                    <a:pt x="2412" y="16961"/>
                  </a:lnTo>
                  <a:lnTo>
                    <a:pt x="489" y="15846"/>
                  </a:lnTo>
                  <a:lnTo>
                    <a:pt x="501" y="15812"/>
                  </a:lnTo>
                  <a:lnTo>
                    <a:pt x="501" y="15755"/>
                  </a:lnTo>
                  <a:lnTo>
                    <a:pt x="501" y="15710"/>
                  </a:lnTo>
                  <a:lnTo>
                    <a:pt x="489" y="15664"/>
                  </a:lnTo>
                  <a:lnTo>
                    <a:pt x="466" y="15630"/>
                  </a:lnTo>
                  <a:lnTo>
                    <a:pt x="444" y="15596"/>
                  </a:lnTo>
                  <a:lnTo>
                    <a:pt x="410" y="15562"/>
                  </a:lnTo>
                  <a:lnTo>
                    <a:pt x="364" y="15539"/>
                  </a:lnTo>
                  <a:lnTo>
                    <a:pt x="330" y="15516"/>
                  </a:lnTo>
                  <a:lnTo>
                    <a:pt x="284" y="15516"/>
                  </a:lnTo>
                  <a:lnTo>
                    <a:pt x="284" y="13230"/>
                  </a:lnTo>
                  <a:lnTo>
                    <a:pt x="319" y="13219"/>
                  </a:lnTo>
                  <a:lnTo>
                    <a:pt x="364" y="13207"/>
                  </a:lnTo>
                  <a:lnTo>
                    <a:pt x="398" y="13184"/>
                  </a:lnTo>
                  <a:lnTo>
                    <a:pt x="421" y="13162"/>
                  </a:lnTo>
                  <a:lnTo>
                    <a:pt x="455" y="13128"/>
                  </a:lnTo>
                  <a:lnTo>
                    <a:pt x="466" y="13082"/>
                  </a:lnTo>
                  <a:lnTo>
                    <a:pt x="478" y="13048"/>
                  </a:lnTo>
                  <a:lnTo>
                    <a:pt x="489" y="13002"/>
                  </a:lnTo>
                  <a:lnTo>
                    <a:pt x="478" y="12957"/>
                  </a:lnTo>
                  <a:lnTo>
                    <a:pt x="466" y="12911"/>
                  </a:lnTo>
                  <a:lnTo>
                    <a:pt x="2480" y="11751"/>
                  </a:lnTo>
                  <a:lnTo>
                    <a:pt x="2514" y="11785"/>
                  </a:lnTo>
                  <a:lnTo>
                    <a:pt x="2548" y="11808"/>
                  </a:lnTo>
                  <a:lnTo>
                    <a:pt x="2582" y="11819"/>
                  </a:lnTo>
                  <a:lnTo>
                    <a:pt x="2628" y="11831"/>
                  </a:lnTo>
                  <a:lnTo>
                    <a:pt x="2673" y="11819"/>
                  </a:lnTo>
                  <a:lnTo>
                    <a:pt x="2707" y="11808"/>
                  </a:lnTo>
                  <a:lnTo>
                    <a:pt x="2742" y="11785"/>
                  </a:lnTo>
                  <a:lnTo>
                    <a:pt x="2764" y="11751"/>
                  </a:lnTo>
                  <a:close/>
                  <a:moveTo>
                    <a:pt x="7587" y="11797"/>
                  </a:moveTo>
                  <a:lnTo>
                    <a:pt x="9499" y="12889"/>
                  </a:lnTo>
                  <a:lnTo>
                    <a:pt x="9476" y="12946"/>
                  </a:lnTo>
                  <a:lnTo>
                    <a:pt x="9464" y="13002"/>
                  </a:lnTo>
                  <a:lnTo>
                    <a:pt x="9476" y="13059"/>
                  </a:lnTo>
                  <a:lnTo>
                    <a:pt x="9487" y="13105"/>
                  </a:lnTo>
                  <a:lnTo>
                    <a:pt x="9510" y="13150"/>
                  </a:lnTo>
                  <a:lnTo>
                    <a:pt x="9544" y="13184"/>
                  </a:lnTo>
                  <a:lnTo>
                    <a:pt x="9578" y="13219"/>
                  </a:lnTo>
                  <a:lnTo>
                    <a:pt x="9624" y="13241"/>
                  </a:lnTo>
                  <a:lnTo>
                    <a:pt x="9669" y="13264"/>
                  </a:lnTo>
                  <a:lnTo>
                    <a:pt x="9715" y="13264"/>
                  </a:lnTo>
                  <a:lnTo>
                    <a:pt x="9715" y="15516"/>
                  </a:lnTo>
                  <a:lnTo>
                    <a:pt x="9669" y="15528"/>
                  </a:lnTo>
                  <a:lnTo>
                    <a:pt x="9624" y="15539"/>
                  </a:lnTo>
                  <a:lnTo>
                    <a:pt x="9590" y="15562"/>
                  </a:lnTo>
                  <a:lnTo>
                    <a:pt x="9555" y="15596"/>
                  </a:lnTo>
                  <a:lnTo>
                    <a:pt x="9533" y="15630"/>
                  </a:lnTo>
                  <a:lnTo>
                    <a:pt x="9510" y="15664"/>
                  </a:lnTo>
                  <a:lnTo>
                    <a:pt x="9499" y="15710"/>
                  </a:lnTo>
                  <a:lnTo>
                    <a:pt x="9487" y="15755"/>
                  </a:lnTo>
                  <a:lnTo>
                    <a:pt x="9499" y="15812"/>
                  </a:lnTo>
                  <a:lnTo>
                    <a:pt x="9510" y="15846"/>
                  </a:lnTo>
                  <a:lnTo>
                    <a:pt x="7587" y="16961"/>
                  </a:lnTo>
                  <a:lnTo>
                    <a:pt x="7542" y="16916"/>
                  </a:lnTo>
                  <a:lnTo>
                    <a:pt x="7485" y="16881"/>
                  </a:lnTo>
                  <a:lnTo>
                    <a:pt x="7428" y="16859"/>
                  </a:lnTo>
                  <a:lnTo>
                    <a:pt x="7371" y="16847"/>
                  </a:lnTo>
                  <a:lnTo>
                    <a:pt x="7303" y="16859"/>
                  </a:lnTo>
                  <a:lnTo>
                    <a:pt x="7246" y="16881"/>
                  </a:lnTo>
                  <a:lnTo>
                    <a:pt x="7189" y="16916"/>
                  </a:lnTo>
                  <a:lnTo>
                    <a:pt x="7155" y="16961"/>
                  </a:lnTo>
                  <a:lnTo>
                    <a:pt x="5233" y="15858"/>
                  </a:lnTo>
                  <a:lnTo>
                    <a:pt x="5255" y="15812"/>
                  </a:lnTo>
                  <a:lnTo>
                    <a:pt x="5255" y="15755"/>
                  </a:lnTo>
                  <a:lnTo>
                    <a:pt x="5255" y="15710"/>
                  </a:lnTo>
                  <a:lnTo>
                    <a:pt x="5233" y="15664"/>
                  </a:lnTo>
                  <a:lnTo>
                    <a:pt x="5210" y="15619"/>
                  </a:lnTo>
                  <a:lnTo>
                    <a:pt x="5187" y="15585"/>
                  </a:lnTo>
                  <a:lnTo>
                    <a:pt x="5153" y="15551"/>
                  </a:lnTo>
                  <a:lnTo>
                    <a:pt x="5108" y="15528"/>
                  </a:lnTo>
                  <a:lnTo>
                    <a:pt x="5062" y="15516"/>
                  </a:lnTo>
                  <a:lnTo>
                    <a:pt x="5017" y="15505"/>
                  </a:lnTo>
                  <a:lnTo>
                    <a:pt x="5017" y="13264"/>
                  </a:lnTo>
                  <a:lnTo>
                    <a:pt x="5073" y="13253"/>
                  </a:lnTo>
                  <a:lnTo>
                    <a:pt x="5119" y="13241"/>
                  </a:lnTo>
                  <a:lnTo>
                    <a:pt x="5153" y="13219"/>
                  </a:lnTo>
                  <a:lnTo>
                    <a:pt x="5187" y="13184"/>
                  </a:lnTo>
                  <a:lnTo>
                    <a:pt x="5221" y="13139"/>
                  </a:lnTo>
                  <a:lnTo>
                    <a:pt x="5244" y="13105"/>
                  </a:lnTo>
                  <a:lnTo>
                    <a:pt x="5255" y="13048"/>
                  </a:lnTo>
                  <a:lnTo>
                    <a:pt x="5255" y="13002"/>
                  </a:lnTo>
                  <a:lnTo>
                    <a:pt x="5255" y="12946"/>
                  </a:lnTo>
                  <a:lnTo>
                    <a:pt x="5233" y="12900"/>
                  </a:lnTo>
                  <a:lnTo>
                    <a:pt x="7144" y="11797"/>
                  </a:lnTo>
                  <a:lnTo>
                    <a:pt x="7178" y="11842"/>
                  </a:lnTo>
                  <a:lnTo>
                    <a:pt x="7235" y="11888"/>
                  </a:lnTo>
                  <a:lnTo>
                    <a:pt x="7292" y="11910"/>
                  </a:lnTo>
                  <a:lnTo>
                    <a:pt x="7371" y="11922"/>
                  </a:lnTo>
                  <a:lnTo>
                    <a:pt x="7440" y="11910"/>
                  </a:lnTo>
                  <a:lnTo>
                    <a:pt x="7496" y="11888"/>
                  </a:lnTo>
                  <a:lnTo>
                    <a:pt x="7553" y="11842"/>
                  </a:lnTo>
                  <a:lnTo>
                    <a:pt x="7587" y="11797"/>
                  </a:lnTo>
                  <a:close/>
                  <a:moveTo>
                    <a:pt x="12308" y="11785"/>
                  </a:moveTo>
                  <a:lnTo>
                    <a:pt x="14322" y="12934"/>
                  </a:lnTo>
                  <a:lnTo>
                    <a:pt x="14310" y="13002"/>
                  </a:lnTo>
                  <a:lnTo>
                    <a:pt x="14322" y="13059"/>
                  </a:lnTo>
                  <a:lnTo>
                    <a:pt x="14344" y="13116"/>
                  </a:lnTo>
                  <a:lnTo>
                    <a:pt x="14401" y="13150"/>
                  </a:lnTo>
                  <a:lnTo>
                    <a:pt x="14458" y="13173"/>
                  </a:lnTo>
                  <a:lnTo>
                    <a:pt x="14458" y="15505"/>
                  </a:lnTo>
                  <a:lnTo>
                    <a:pt x="14413" y="15516"/>
                  </a:lnTo>
                  <a:lnTo>
                    <a:pt x="14367" y="15528"/>
                  </a:lnTo>
                  <a:lnTo>
                    <a:pt x="14322" y="15551"/>
                  </a:lnTo>
                  <a:lnTo>
                    <a:pt x="14288" y="15585"/>
                  </a:lnTo>
                  <a:lnTo>
                    <a:pt x="14253" y="15619"/>
                  </a:lnTo>
                  <a:lnTo>
                    <a:pt x="14231" y="15664"/>
                  </a:lnTo>
                  <a:lnTo>
                    <a:pt x="14219" y="15710"/>
                  </a:lnTo>
                  <a:lnTo>
                    <a:pt x="14219" y="15755"/>
                  </a:lnTo>
                  <a:lnTo>
                    <a:pt x="14219" y="15812"/>
                  </a:lnTo>
                  <a:lnTo>
                    <a:pt x="14231" y="15858"/>
                  </a:lnTo>
                  <a:lnTo>
                    <a:pt x="12285" y="16984"/>
                  </a:lnTo>
                  <a:lnTo>
                    <a:pt x="12251" y="16950"/>
                  </a:lnTo>
                  <a:lnTo>
                    <a:pt x="12206" y="16916"/>
                  </a:lnTo>
                  <a:lnTo>
                    <a:pt x="12160" y="16893"/>
                  </a:lnTo>
                  <a:lnTo>
                    <a:pt x="12058" y="16893"/>
                  </a:lnTo>
                  <a:lnTo>
                    <a:pt x="12001" y="16916"/>
                  </a:lnTo>
                  <a:lnTo>
                    <a:pt x="11967" y="16950"/>
                  </a:lnTo>
                  <a:lnTo>
                    <a:pt x="11933" y="16984"/>
                  </a:lnTo>
                  <a:lnTo>
                    <a:pt x="9965" y="15846"/>
                  </a:lnTo>
                  <a:lnTo>
                    <a:pt x="9976" y="15801"/>
                  </a:lnTo>
                  <a:lnTo>
                    <a:pt x="9988" y="15755"/>
                  </a:lnTo>
                  <a:lnTo>
                    <a:pt x="9976" y="15710"/>
                  </a:lnTo>
                  <a:lnTo>
                    <a:pt x="9965" y="15664"/>
                  </a:lnTo>
                  <a:lnTo>
                    <a:pt x="9942" y="15630"/>
                  </a:lnTo>
                  <a:lnTo>
                    <a:pt x="9919" y="15596"/>
                  </a:lnTo>
                  <a:lnTo>
                    <a:pt x="9885" y="15562"/>
                  </a:lnTo>
                  <a:lnTo>
                    <a:pt x="9851" y="15539"/>
                  </a:lnTo>
                  <a:lnTo>
                    <a:pt x="9806" y="15528"/>
                  </a:lnTo>
                  <a:lnTo>
                    <a:pt x="9760" y="15516"/>
                  </a:lnTo>
                  <a:lnTo>
                    <a:pt x="9760" y="13264"/>
                  </a:lnTo>
                  <a:lnTo>
                    <a:pt x="9806" y="13264"/>
                  </a:lnTo>
                  <a:lnTo>
                    <a:pt x="9851" y="13241"/>
                  </a:lnTo>
                  <a:lnTo>
                    <a:pt x="9897" y="13219"/>
                  </a:lnTo>
                  <a:lnTo>
                    <a:pt x="9931" y="13184"/>
                  </a:lnTo>
                  <a:lnTo>
                    <a:pt x="9965" y="13139"/>
                  </a:lnTo>
                  <a:lnTo>
                    <a:pt x="9988" y="13105"/>
                  </a:lnTo>
                  <a:lnTo>
                    <a:pt x="9999" y="13059"/>
                  </a:lnTo>
                  <a:lnTo>
                    <a:pt x="9999" y="13002"/>
                  </a:lnTo>
                  <a:lnTo>
                    <a:pt x="9999" y="12946"/>
                  </a:lnTo>
                  <a:lnTo>
                    <a:pt x="9976" y="12889"/>
                  </a:lnTo>
                  <a:lnTo>
                    <a:pt x="11899" y="11785"/>
                  </a:lnTo>
                  <a:lnTo>
                    <a:pt x="11944" y="11831"/>
                  </a:lnTo>
                  <a:lnTo>
                    <a:pt x="11990" y="11865"/>
                  </a:lnTo>
                  <a:lnTo>
                    <a:pt x="12047" y="11888"/>
                  </a:lnTo>
                  <a:lnTo>
                    <a:pt x="12103" y="11899"/>
                  </a:lnTo>
                  <a:lnTo>
                    <a:pt x="12172" y="11888"/>
                  </a:lnTo>
                  <a:lnTo>
                    <a:pt x="12229" y="11865"/>
                  </a:lnTo>
                  <a:lnTo>
                    <a:pt x="12274" y="11831"/>
                  </a:lnTo>
                  <a:lnTo>
                    <a:pt x="12308" y="11785"/>
                  </a:lnTo>
                  <a:close/>
                  <a:moveTo>
                    <a:pt x="3777" y="0"/>
                  </a:moveTo>
                  <a:lnTo>
                    <a:pt x="2787" y="569"/>
                  </a:lnTo>
                  <a:lnTo>
                    <a:pt x="2764" y="535"/>
                  </a:lnTo>
                  <a:lnTo>
                    <a:pt x="2719" y="501"/>
                  </a:lnTo>
                  <a:lnTo>
                    <a:pt x="2673" y="490"/>
                  </a:lnTo>
                  <a:lnTo>
                    <a:pt x="2628" y="478"/>
                  </a:lnTo>
                  <a:lnTo>
                    <a:pt x="2582" y="490"/>
                  </a:lnTo>
                  <a:lnTo>
                    <a:pt x="2548" y="501"/>
                  </a:lnTo>
                  <a:lnTo>
                    <a:pt x="2514" y="512"/>
                  </a:lnTo>
                  <a:lnTo>
                    <a:pt x="2480" y="546"/>
                  </a:lnTo>
                  <a:lnTo>
                    <a:pt x="2457" y="569"/>
                  </a:lnTo>
                  <a:lnTo>
                    <a:pt x="2434" y="603"/>
                  </a:lnTo>
                  <a:lnTo>
                    <a:pt x="2423" y="649"/>
                  </a:lnTo>
                  <a:lnTo>
                    <a:pt x="2423" y="683"/>
                  </a:lnTo>
                  <a:lnTo>
                    <a:pt x="2423" y="728"/>
                  </a:lnTo>
                  <a:lnTo>
                    <a:pt x="2434" y="763"/>
                  </a:lnTo>
                  <a:lnTo>
                    <a:pt x="2469" y="831"/>
                  </a:lnTo>
                  <a:lnTo>
                    <a:pt x="2537" y="876"/>
                  </a:lnTo>
                  <a:lnTo>
                    <a:pt x="2571" y="888"/>
                  </a:lnTo>
                  <a:lnTo>
                    <a:pt x="2605" y="888"/>
                  </a:lnTo>
                  <a:lnTo>
                    <a:pt x="2605" y="3231"/>
                  </a:lnTo>
                  <a:lnTo>
                    <a:pt x="2560" y="3231"/>
                  </a:lnTo>
                  <a:lnTo>
                    <a:pt x="2525" y="3254"/>
                  </a:lnTo>
                  <a:lnTo>
                    <a:pt x="2491" y="3265"/>
                  </a:lnTo>
                  <a:lnTo>
                    <a:pt x="2457" y="3299"/>
                  </a:lnTo>
                  <a:lnTo>
                    <a:pt x="2434" y="3333"/>
                  </a:lnTo>
                  <a:lnTo>
                    <a:pt x="2423" y="3367"/>
                  </a:lnTo>
                  <a:lnTo>
                    <a:pt x="2412" y="3402"/>
                  </a:lnTo>
                  <a:lnTo>
                    <a:pt x="2400" y="3447"/>
                  </a:lnTo>
                  <a:lnTo>
                    <a:pt x="2412" y="3493"/>
                  </a:lnTo>
                  <a:lnTo>
                    <a:pt x="2423" y="3527"/>
                  </a:lnTo>
                  <a:lnTo>
                    <a:pt x="2446" y="3572"/>
                  </a:lnTo>
                  <a:lnTo>
                    <a:pt x="2469" y="3606"/>
                  </a:lnTo>
                  <a:lnTo>
                    <a:pt x="2503" y="3629"/>
                  </a:lnTo>
                  <a:lnTo>
                    <a:pt x="2537" y="3652"/>
                  </a:lnTo>
                  <a:lnTo>
                    <a:pt x="2582" y="3663"/>
                  </a:lnTo>
                  <a:lnTo>
                    <a:pt x="2685" y="3663"/>
                  </a:lnTo>
                  <a:lnTo>
                    <a:pt x="2730" y="3641"/>
                  </a:lnTo>
                  <a:lnTo>
                    <a:pt x="2776" y="3606"/>
                  </a:lnTo>
                  <a:lnTo>
                    <a:pt x="2810" y="3561"/>
                  </a:lnTo>
                  <a:lnTo>
                    <a:pt x="4812" y="4710"/>
                  </a:lnTo>
                  <a:lnTo>
                    <a:pt x="4800" y="4755"/>
                  </a:lnTo>
                  <a:lnTo>
                    <a:pt x="4789" y="4789"/>
                  </a:lnTo>
                  <a:lnTo>
                    <a:pt x="4800" y="4835"/>
                  </a:lnTo>
                  <a:lnTo>
                    <a:pt x="4812" y="4869"/>
                  </a:lnTo>
                  <a:lnTo>
                    <a:pt x="4823" y="4903"/>
                  </a:lnTo>
                  <a:lnTo>
                    <a:pt x="4846" y="4937"/>
                  </a:lnTo>
                  <a:lnTo>
                    <a:pt x="4880" y="4960"/>
                  </a:lnTo>
                  <a:lnTo>
                    <a:pt x="4914" y="4983"/>
                  </a:lnTo>
                  <a:lnTo>
                    <a:pt x="4960" y="4994"/>
                  </a:lnTo>
                  <a:lnTo>
                    <a:pt x="5039" y="4994"/>
                  </a:lnTo>
                  <a:lnTo>
                    <a:pt x="5073" y="4983"/>
                  </a:lnTo>
                  <a:lnTo>
                    <a:pt x="5108" y="4960"/>
                  </a:lnTo>
                  <a:lnTo>
                    <a:pt x="5142" y="4937"/>
                  </a:lnTo>
                  <a:lnTo>
                    <a:pt x="5164" y="4903"/>
                  </a:lnTo>
                  <a:lnTo>
                    <a:pt x="5187" y="4869"/>
                  </a:lnTo>
                  <a:lnTo>
                    <a:pt x="5199" y="4835"/>
                  </a:lnTo>
                  <a:lnTo>
                    <a:pt x="5199" y="4789"/>
                  </a:lnTo>
                  <a:lnTo>
                    <a:pt x="5199" y="4755"/>
                  </a:lnTo>
                  <a:lnTo>
                    <a:pt x="5187" y="4710"/>
                  </a:lnTo>
                  <a:lnTo>
                    <a:pt x="7178" y="3561"/>
                  </a:lnTo>
                  <a:lnTo>
                    <a:pt x="7212" y="3606"/>
                  </a:lnTo>
                  <a:lnTo>
                    <a:pt x="7258" y="3641"/>
                  </a:lnTo>
                  <a:lnTo>
                    <a:pt x="7303" y="3663"/>
                  </a:lnTo>
                  <a:lnTo>
                    <a:pt x="7371" y="3675"/>
                  </a:lnTo>
                  <a:lnTo>
                    <a:pt x="7428" y="3663"/>
                  </a:lnTo>
                  <a:lnTo>
                    <a:pt x="7474" y="3641"/>
                  </a:lnTo>
                  <a:lnTo>
                    <a:pt x="7519" y="3606"/>
                  </a:lnTo>
                  <a:lnTo>
                    <a:pt x="7553" y="3561"/>
                  </a:lnTo>
                  <a:lnTo>
                    <a:pt x="9510" y="4687"/>
                  </a:lnTo>
                  <a:lnTo>
                    <a:pt x="9499" y="4744"/>
                  </a:lnTo>
                  <a:lnTo>
                    <a:pt x="9487" y="4789"/>
                  </a:lnTo>
                  <a:lnTo>
                    <a:pt x="9499" y="4835"/>
                  </a:lnTo>
                  <a:lnTo>
                    <a:pt x="9510" y="4880"/>
                  </a:lnTo>
                  <a:lnTo>
                    <a:pt x="9533" y="4926"/>
                  </a:lnTo>
                  <a:lnTo>
                    <a:pt x="9555" y="4960"/>
                  </a:lnTo>
                  <a:lnTo>
                    <a:pt x="9590" y="4983"/>
                  </a:lnTo>
                  <a:lnTo>
                    <a:pt x="9624" y="5017"/>
                  </a:lnTo>
                  <a:lnTo>
                    <a:pt x="9669" y="5028"/>
                  </a:lnTo>
                  <a:lnTo>
                    <a:pt x="9715" y="5040"/>
                  </a:lnTo>
                  <a:lnTo>
                    <a:pt x="9715" y="7292"/>
                  </a:lnTo>
                  <a:lnTo>
                    <a:pt x="9669" y="7303"/>
                  </a:lnTo>
                  <a:lnTo>
                    <a:pt x="9624" y="7326"/>
                  </a:lnTo>
                  <a:lnTo>
                    <a:pt x="9578" y="7349"/>
                  </a:lnTo>
                  <a:lnTo>
                    <a:pt x="9544" y="7372"/>
                  </a:lnTo>
                  <a:lnTo>
                    <a:pt x="9521" y="7417"/>
                  </a:lnTo>
                  <a:lnTo>
                    <a:pt x="9499" y="7451"/>
                  </a:lnTo>
                  <a:lnTo>
                    <a:pt x="9487" y="7497"/>
                  </a:lnTo>
                  <a:lnTo>
                    <a:pt x="9476" y="7554"/>
                  </a:lnTo>
                  <a:lnTo>
                    <a:pt x="9487" y="7599"/>
                  </a:lnTo>
                  <a:lnTo>
                    <a:pt x="9499" y="7645"/>
                  </a:lnTo>
                  <a:lnTo>
                    <a:pt x="9521" y="7690"/>
                  </a:lnTo>
                  <a:lnTo>
                    <a:pt x="9555" y="7736"/>
                  </a:lnTo>
                  <a:lnTo>
                    <a:pt x="9590" y="7758"/>
                  </a:lnTo>
                  <a:lnTo>
                    <a:pt x="9635" y="7781"/>
                  </a:lnTo>
                  <a:lnTo>
                    <a:pt x="9681" y="7804"/>
                  </a:lnTo>
                  <a:lnTo>
                    <a:pt x="9737" y="7804"/>
                  </a:lnTo>
                  <a:lnTo>
                    <a:pt x="9806" y="7793"/>
                  </a:lnTo>
                  <a:lnTo>
                    <a:pt x="9863" y="7770"/>
                  </a:lnTo>
                  <a:lnTo>
                    <a:pt x="9908" y="7736"/>
                  </a:lnTo>
                  <a:lnTo>
                    <a:pt x="9954" y="7679"/>
                  </a:lnTo>
                  <a:lnTo>
                    <a:pt x="11933" y="8828"/>
                  </a:lnTo>
                  <a:lnTo>
                    <a:pt x="11921" y="8862"/>
                  </a:lnTo>
                  <a:lnTo>
                    <a:pt x="11910" y="8896"/>
                  </a:lnTo>
                  <a:lnTo>
                    <a:pt x="11910" y="8930"/>
                  </a:lnTo>
                  <a:lnTo>
                    <a:pt x="11921" y="8964"/>
                  </a:lnTo>
                  <a:lnTo>
                    <a:pt x="11967" y="9032"/>
                  </a:lnTo>
                  <a:lnTo>
                    <a:pt x="12012" y="9067"/>
                  </a:lnTo>
                  <a:lnTo>
                    <a:pt x="12081" y="9089"/>
                  </a:lnTo>
                  <a:lnTo>
                    <a:pt x="12081" y="11421"/>
                  </a:lnTo>
                  <a:lnTo>
                    <a:pt x="12047" y="11433"/>
                  </a:lnTo>
                  <a:lnTo>
                    <a:pt x="12001" y="11444"/>
                  </a:lnTo>
                  <a:lnTo>
                    <a:pt x="11967" y="11467"/>
                  </a:lnTo>
                  <a:lnTo>
                    <a:pt x="11933" y="11490"/>
                  </a:lnTo>
                  <a:lnTo>
                    <a:pt x="11899" y="11524"/>
                  </a:lnTo>
                  <a:lnTo>
                    <a:pt x="11887" y="11569"/>
                  </a:lnTo>
                  <a:lnTo>
                    <a:pt x="11876" y="11615"/>
                  </a:lnTo>
                  <a:lnTo>
                    <a:pt x="11865" y="11660"/>
                  </a:lnTo>
                  <a:lnTo>
                    <a:pt x="11876" y="11706"/>
                  </a:lnTo>
                  <a:lnTo>
                    <a:pt x="11887" y="11740"/>
                  </a:lnTo>
                  <a:lnTo>
                    <a:pt x="9954" y="12855"/>
                  </a:lnTo>
                  <a:lnTo>
                    <a:pt x="9919" y="12809"/>
                  </a:lnTo>
                  <a:lnTo>
                    <a:pt x="9863" y="12764"/>
                  </a:lnTo>
                  <a:lnTo>
                    <a:pt x="9806" y="12741"/>
                  </a:lnTo>
                  <a:lnTo>
                    <a:pt x="9669" y="12741"/>
                  </a:lnTo>
                  <a:lnTo>
                    <a:pt x="9612" y="12764"/>
                  </a:lnTo>
                  <a:lnTo>
                    <a:pt x="9555" y="12809"/>
                  </a:lnTo>
                  <a:lnTo>
                    <a:pt x="9521" y="12855"/>
                  </a:lnTo>
                  <a:lnTo>
                    <a:pt x="7610" y="11751"/>
                  </a:lnTo>
                  <a:lnTo>
                    <a:pt x="7622" y="11706"/>
                  </a:lnTo>
                  <a:lnTo>
                    <a:pt x="7633" y="11660"/>
                  </a:lnTo>
                  <a:lnTo>
                    <a:pt x="7622" y="11603"/>
                  </a:lnTo>
                  <a:lnTo>
                    <a:pt x="7610" y="11558"/>
                  </a:lnTo>
                  <a:lnTo>
                    <a:pt x="7587" y="11512"/>
                  </a:lnTo>
                  <a:lnTo>
                    <a:pt x="7553" y="11467"/>
                  </a:lnTo>
                  <a:lnTo>
                    <a:pt x="7519" y="11433"/>
                  </a:lnTo>
                  <a:lnTo>
                    <a:pt x="7474" y="11410"/>
                  </a:lnTo>
                  <a:lnTo>
                    <a:pt x="7417" y="11399"/>
                  </a:lnTo>
                  <a:lnTo>
                    <a:pt x="7371" y="11387"/>
                  </a:lnTo>
                  <a:lnTo>
                    <a:pt x="7314" y="11399"/>
                  </a:lnTo>
                  <a:lnTo>
                    <a:pt x="7258" y="11410"/>
                  </a:lnTo>
                  <a:lnTo>
                    <a:pt x="7212" y="11433"/>
                  </a:lnTo>
                  <a:lnTo>
                    <a:pt x="7178" y="11467"/>
                  </a:lnTo>
                  <a:lnTo>
                    <a:pt x="7144" y="11512"/>
                  </a:lnTo>
                  <a:lnTo>
                    <a:pt x="7121" y="11558"/>
                  </a:lnTo>
                  <a:lnTo>
                    <a:pt x="7110" y="11603"/>
                  </a:lnTo>
                  <a:lnTo>
                    <a:pt x="7098" y="11660"/>
                  </a:lnTo>
                  <a:lnTo>
                    <a:pt x="7110" y="11706"/>
                  </a:lnTo>
                  <a:lnTo>
                    <a:pt x="7121" y="11751"/>
                  </a:lnTo>
                  <a:lnTo>
                    <a:pt x="5210" y="12855"/>
                  </a:lnTo>
                  <a:lnTo>
                    <a:pt x="5176" y="12809"/>
                  </a:lnTo>
                  <a:lnTo>
                    <a:pt x="5119" y="12775"/>
                  </a:lnTo>
                  <a:lnTo>
                    <a:pt x="5062" y="12752"/>
                  </a:lnTo>
                  <a:lnTo>
                    <a:pt x="4994" y="12741"/>
                  </a:lnTo>
                  <a:lnTo>
                    <a:pt x="4926" y="12752"/>
                  </a:lnTo>
                  <a:lnTo>
                    <a:pt x="4869" y="12775"/>
                  </a:lnTo>
                  <a:lnTo>
                    <a:pt x="4823" y="12809"/>
                  </a:lnTo>
                  <a:lnTo>
                    <a:pt x="4778" y="12855"/>
                  </a:lnTo>
                  <a:lnTo>
                    <a:pt x="2787" y="11706"/>
                  </a:lnTo>
                  <a:lnTo>
                    <a:pt x="2798" y="11660"/>
                  </a:lnTo>
                  <a:lnTo>
                    <a:pt x="2798" y="11626"/>
                  </a:lnTo>
                  <a:lnTo>
                    <a:pt x="2787" y="11592"/>
                  </a:lnTo>
                  <a:lnTo>
                    <a:pt x="2742" y="11535"/>
                  </a:lnTo>
                  <a:lnTo>
                    <a:pt x="2696" y="11501"/>
                  </a:lnTo>
                  <a:lnTo>
                    <a:pt x="2662" y="11490"/>
                  </a:lnTo>
                  <a:lnTo>
                    <a:pt x="2594" y="11490"/>
                  </a:lnTo>
                  <a:lnTo>
                    <a:pt x="2560" y="11501"/>
                  </a:lnTo>
                  <a:lnTo>
                    <a:pt x="2503" y="11535"/>
                  </a:lnTo>
                  <a:lnTo>
                    <a:pt x="2469" y="11592"/>
                  </a:lnTo>
                  <a:lnTo>
                    <a:pt x="2457" y="11626"/>
                  </a:lnTo>
                  <a:lnTo>
                    <a:pt x="2457" y="11660"/>
                  </a:lnTo>
                  <a:lnTo>
                    <a:pt x="2469" y="11706"/>
                  </a:lnTo>
                  <a:lnTo>
                    <a:pt x="444" y="12877"/>
                  </a:lnTo>
                  <a:lnTo>
                    <a:pt x="410" y="12832"/>
                  </a:lnTo>
                  <a:lnTo>
                    <a:pt x="364" y="12798"/>
                  </a:lnTo>
                  <a:lnTo>
                    <a:pt x="307" y="12775"/>
                  </a:lnTo>
                  <a:lnTo>
                    <a:pt x="205" y="12775"/>
                  </a:lnTo>
                  <a:lnTo>
                    <a:pt x="171" y="12786"/>
                  </a:lnTo>
                  <a:lnTo>
                    <a:pt x="125" y="12809"/>
                  </a:lnTo>
                  <a:lnTo>
                    <a:pt x="91" y="12843"/>
                  </a:lnTo>
                  <a:lnTo>
                    <a:pt x="68" y="12877"/>
                  </a:lnTo>
                  <a:lnTo>
                    <a:pt x="46" y="12911"/>
                  </a:lnTo>
                  <a:lnTo>
                    <a:pt x="34" y="12957"/>
                  </a:lnTo>
                  <a:lnTo>
                    <a:pt x="23" y="13002"/>
                  </a:lnTo>
                  <a:lnTo>
                    <a:pt x="34" y="13048"/>
                  </a:lnTo>
                  <a:lnTo>
                    <a:pt x="46" y="13082"/>
                  </a:lnTo>
                  <a:lnTo>
                    <a:pt x="57" y="13128"/>
                  </a:lnTo>
                  <a:lnTo>
                    <a:pt x="91" y="13162"/>
                  </a:lnTo>
                  <a:lnTo>
                    <a:pt x="114" y="13184"/>
                  </a:lnTo>
                  <a:lnTo>
                    <a:pt x="148" y="13207"/>
                  </a:lnTo>
                  <a:lnTo>
                    <a:pt x="193" y="13219"/>
                  </a:lnTo>
                  <a:lnTo>
                    <a:pt x="239" y="13230"/>
                  </a:lnTo>
                  <a:lnTo>
                    <a:pt x="239" y="15516"/>
                  </a:lnTo>
                  <a:lnTo>
                    <a:pt x="182" y="15516"/>
                  </a:lnTo>
                  <a:lnTo>
                    <a:pt x="148" y="15539"/>
                  </a:lnTo>
                  <a:lnTo>
                    <a:pt x="102" y="15562"/>
                  </a:lnTo>
                  <a:lnTo>
                    <a:pt x="68" y="15596"/>
                  </a:lnTo>
                  <a:lnTo>
                    <a:pt x="46" y="15630"/>
                  </a:lnTo>
                  <a:lnTo>
                    <a:pt x="23" y="15664"/>
                  </a:lnTo>
                  <a:lnTo>
                    <a:pt x="11" y="15710"/>
                  </a:lnTo>
                  <a:lnTo>
                    <a:pt x="0" y="15755"/>
                  </a:lnTo>
                  <a:lnTo>
                    <a:pt x="11" y="15812"/>
                  </a:lnTo>
                  <a:lnTo>
                    <a:pt x="23" y="15858"/>
                  </a:lnTo>
                  <a:lnTo>
                    <a:pt x="46" y="15903"/>
                  </a:lnTo>
                  <a:lnTo>
                    <a:pt x="80" y="15937"/>
                  </a:lnTo>
                  <a:lnTo>
                    <a:pt x="114" y="15971"/>
                  </a:lnTo>
                  <a:lnTo>
                    <a:pt x="159" y="15994"/>
                  </a:lnTo>
                  <a:lnTo>
                    <a:pt x="205" y="16006"/>
                  </a:lnTo>
                  <a:lnTo>
                    <a:pt x="319" y="16006"/>
                  </a:lnTo>
                  <a:lnTo>
                    <a:pt x="375" y="15983"/>
                  </a:lnTo>
                  <a:lnTo>
                    <a:pt x="432" y="15937"/>
                  </a:lnTo>
                  <a:lnTo>
                    <a:pt x="466" y="15892"/>
                  </a:lnTo>
                  <a:lnTo>
                    <a:pt x="2389" y="17007"/>
                  </a:lnTo>
                  <a:lnTo>
                    <a:pt x="2378" y="17052"/>
                  </a:lnTo>
                  <a:lnTo>
                    <a:pt x="2366" y="17109"/>
                  </a:lnTo>
                  <a:lnTo>
                    <a:pt x="2378" y="17166"/>
                  </a:lnTo>
                  <a:lnTo>
                    <a:pt x="2389" y="17211"/>
                  </a:lnTo>
                  <a:lnTo>
                    <a:pt x="2412" y="17245"/>
                  </a:lnTo>
                  <a:lnTo>
                    <a:pt x="2446" y="17291"/>
                  </a:lnTo>
                  <a:lnTo>
                    <a:pt x="2480" y="17325"/>
                  </a:lnTo>
                  <a:lnTo>
                    <a:pt x="2525" y="17348"/>
                  </a:lnTo>
                  <a:lnTo>
                    <a:pt x="2571" y="17359"/>
                  </a:lnTo>
                  <a:lnTo>
                    <a:pt x="2673" y="17359"/>
                  </a:lnTo>
                  <a:lnTo>
                    <a:pt x="2730" y="17348"/>
                  </a:lnTo>
                  <a:lnTo>
                    <a:pt x="2764" y="17325"/>
                  </a:lnTo>
                  <a:lnTo>
                    <a:pt x="2810" y="17291"/>
                  </a:lnTo>
                  <a:lnTo>
                    <a:pt x="2833" y="17245"/>
                  </a:lnTo>
                  <a:lnTo>
                    <a:pt x="2855" y="17211"/>
                  </a:lnTo>
                  <a:lnTo>
                    <a:pt x="2878" y="17166"/>
                  </a:lnTo>
                  <a:lnTo>
                    <a:pt x="2878" y="17109"/>
                  </a:lnTo>
                  <a:lnTo>
                    <a:pt x="2878" y="17052"/>
                  </a:lnTo>
                  <a:lnTo>
                    <a:pt x="2855" y="17007"/>
                  </a:lnTo>
                  <a:lnTo>
                    <a:pt x="4778" y="15903"/>
                  </a:lnTo>
                  <a:lnTo>
                    <a:pt x="4812" y="15949"/>
                  </a:lnTo>
                  <a:lnTo>
                    <a:pt x="4869" y="15983"/>
                  </a:lnTo>
                  <a:lnTo>
                    <a:pt x="4926" y="16006"/>
                  </a:lnTo>
                  <a:lnTo>
                    <a:pt x="4994" y="16017"/>
                  </a:lnTo>
                  <a:lnTo>
                    <a:pt x="5062" y="16006"/>
                  </a:lnTo>
                  <a:lnTo>
                    <a:pt x="5119" y="15983"/>
                  </a:lnTo>
                  <a:lnTo>
                    <a:pt x="5176" y="15949"/>
                  </a:lnTo>
                  <a:lnTo>
                    <a:pt x="5221" y="15892"/>
                  </a:lnTo>
                  <a:lnTo>
                    <a:pt x="7132" y="16995"/>
                  </a:lnTo>
                  <a:lnTo>
                    <a:pt x="7110" y="17052"/>
                  </a:lnTo>
                  <a:lnTo>
                    <a:pt x="7110" y="17109"/>
                  </a:lnTo>
                  <a:lnTo>
                    <a:pt x="7110" y="17166"/>
                  </a:lnTo>
                  <a:lnTo>
                    <a:pt x="7121" y="17211"/>
                  </a:lnTo>
                  <a:lnTo>
                    <a:pt x="7144" y="17257"/>
                  </a:lnTo>
                  <a:lnTo>
                    <a:pt x="7178" y="17291"/>
                  </a:lnTo>
                  <a:lnTo>
                    <a:pt x="7223" y="17325"/>
                  </a:lnTo>
                  <a:lnTo>
                    <a:pt x="7269" y="17348"/>
                  </a:lnTo>
                  <a:lnTo>
                    <a:pt x="7314" y="17371"/>
                  </a:lnTo>
                  <a:lnTo>
                    <a:pt x="7417" y="17371"/>
                  </a:lnTo>
                  <a:lnTo>
                    <a:pt x="7462" y="17348"/>
                  </a:lnTo>
                  <a:lnTo>
                    <a:pt x="7508" y="17325"/>
                  </a:lnTo>
                  <a:lnTo>
                    <a:pt x="7553" y="17291"/>
                  </a:lnTo>
                  <a:lnTo>
                    <a:pt x="7587" y="17257"/>
                  </a:lnTo>
                  <a:lnTo>
                    <a:pt x="7610" y="17211"/>
                  </a:lnTo>
                  <a:lnTo>
                    <a:pt x="7622" y="17166"/>
                  </a:lnTo>
                  <a:lnTo>
                    <a:pt x="7622" y="17109"/>
                  </a:lnTo>
                  <a:lnTo>
                    <a:pt x="7622" y="17052"/>
                  </a:lnTo>
                  <a:lnTo>
                    <a:pt x="7599" y="17007"/>
                  </a:lnTo>
                  <a:lnTo>
                    <a:pt x="9533" y="15892"/>
                  </a:lnTo>
                  <a:lnTo>
                    <a:pt x="9567" y="15937"/>
                  </a:lnTo>
                  <a:lnTo>
                    <a:pt x="9612" y="15971"/>
                  </a:lnTo>
                  <a:lnTo>
                    <a:pt x="9669" y="15994"/>
                  </a:lnTo>
                  <a:lnTo>
                    <a:pt x="9737" y="16006"/>
                  </a:lnTo>
                  <a:lnTo>
                    <a:pt x="9794" y="15994"/>
                  </a:lnTo>
                  <a:lnTo>
                    <a:pt x="9863" y="15971"/>
                  </a:lnTo>
                  <a:lnTo>
                    <a:pt x="9908" y="15937"/>
                  </a:lnTo>
                  <a:lnTo>
                    <a:pt x="9942" y="15892"/>
                  </a:lnTo>
                  <a:lnTo>
                    <a:pt x="11910" y="17018"/>
                  </a:lnTo>
                  <a:lnTo>
                    <a:pt x="11899" y="17063"/>
                  </a:lnTo>
                  <a:lnTo>
                    <a:pt x="11887" y="17109"/>
                  </a:lnTo>
                  <a:lnTo>
                    <a:pt x="11887" y="17154"/>
                  </a:lnTo>
                  <a:lnTo>
                    <a:pt x="11910" y="17189"/>
                  </a:lnTo>
                  <a:lnTo>
                    <a:pt x="11921" y="17234"/>
                  </a:lnTo>
                  <a:lnTo>
                    <a:pt x="11956" y="17268"/>
                  </a:lnTo>
                  <a:lnTo>
                    <a:pt x="11990" y="17291"/>
                  </a:lnTo>
                  <a:lnTo>
                    <a:pt x="12024" y="17314"/>
                  </a:lnTo>
                  <a:lnTo>
                    <a:pt x="12058" y="17325"/>
                  </a:lnTo>
                  <a:lnTo>
                    <a:pt x="12149" y="17325"/>
                  </a:lnTo>
                  <a:lnTo>
                    <a:pt x="12194" y="17314"/>
                  </a:lnTo>
                  <a:lnTo>
                    <a:pt x="12229" y="17291"/>
                  </a:lnTo>
                  <a:lnTo>
                    <a:pt x="12263" y="17268"/>
                  </a:lnTo>
                  <a:lnTo>
                    <a:pt x="12285" y="17234"/>
                  </a:lnTo>
                  <a:lnTo>
                    <a:pt x="12308" y="17189"/>
                  </a:lnTo>
                  <a:lnTo>
                    <a:pt x="12320" y="17154"/>
                  </a:lnTo>
                  <a:lnTo>
                    <a:pt x="12320" y="17109"/>
                  </a:lnTo>
                  <a:lnTo>
                    <a:pt x="12320" y="17063"/>
                  </a:lnTo>
                  <a:lnTo>
                    <a:pt x="12308" y="17029"/>
                  </a:lnTo>
                  <a:lnTo>
                    <a:pt x="14253" y="15903"/>
                  </a:lnTo>
                  <a:lnTo>
                    <a:pt x="14299" y="15949"/>
                  </a:lnTo>
                  <a:lnTo>
                    <a:pt x="14344" y="15983"/>
                  </a:lnTo>
                  <a:lnTo>
                    <a:pt x="14413" y="16006"/>
                  </a:lnTo>
                  <a:lnTo>
                    <a:pt x="14481" y="16017"/>
                  </a:lnTo>
                  <a:lnTo>
                    <a:pt x="14526" y="16017"/>
                  </a:lnTo>
                  <a:lnTo>
                    <a:pt x="14572" y="15994"/>
                  </a:lnTo>
                  <a:lnTo>
                    <a:pt x="14617" y="15971"/>
                  </a:lnTo>
                  <a:lnTo>
                    <a:pt x="14663" y="15949"/>
                  </a:lnTo>
                  <a:lnTo>
                    <a:pt x="14686" y="15903"/>
                  </a:lnTo>
                  <a:lnTo>
                    <a:pt x="14720" y="15858"/>
                  </a:lnTo>
                  <a:lnTo>
                    <a:pt x="14731" y="15812"/>
                  </a:lnTo>
                  <a:lnTo>
                    <a:pt x="14731" y="15755"/>
                  </a:lnTo>
                  <a:lnTo>
                    <a:pt x="14731" y="15710"/>
                  </a:lnTo>
                  <a:lnTo>
                    <a:pt x="14720" y="15664"/>
                  </a:lnTo>
                  <a:lnTo>
                    <a:pt x="14697" y="15619"/>
                  </a:lnTo>
                  <a:lnTo>
                    <a:pt x="14663" y="15585"/>
                  </a:lnTo>
                  <a:lnTo>
                    <a:pt x="14629" y="15551"/>
                  </a:lnTo>
                  <a:lnTo>
                    <a:pt x="14595" y="15528"/>
                  </a:lnTo>
                  <a:lnTo>
                    <a:pt x="14549" y="15516"/>
                  </a:lnTo>
                  <a:lnTo>
                    <a:pt x="14504" y="15505"/>
                  </a:lnTo>
                  <a:lnTo>
                    <a:pt x="14504" y="13173"/>
                  </a:lnTo>
                  <a:lnTo>
                    <a:pt x="14561" y="13150"/>
                  </a:lnTo>
                  <a:lnTo>
                    <a:pt x="14606" y="13116"/>
                  </a:lnTo>
                  <a:lnTo>
                    <a:pt x="14640" y="13059"/>
                  </a:lnTo>
                  <a:lnTo>
                    <a:pt x="14652" y="13002"/>
                  </a:lnTo>
                  <a:lnTo>
                    <a:pt x="14640" y="12946"/>
                  </a:lnTo>
                  <a:lnTo>
                    <a:pt x="16699" y="11751"/>
                  </a:lnTo>
                  <a:lnTo>
                    <a:pt x="16722" y="11785"/>
                  </a:lnTo>
                  <a:lnTo>
                    <a:pt x="16756" y="11819"/>
                  </a:lnTo>
                  <a:lnTo>
                    <a:pt x="16802" y="11831"/>
                  </a:lnTo>
                  <a:lnTo>
                    <a:pt x="16847" y="11842"/>
                  </a:lnTo>
                  <a:lnTo>
                    <a:pt x="16881" y="11831"/>
                  </a:lnTo>
                  <a:lnTo>
                    <a:pt x="16915" y="11819"/>
                  </a:lnTo>
                  <a:lnTo>
                    <a:pt x="16972" y="11785"/>
                  </a:lnTo>
                  <a:lnTo>
                    <a:pt x="17018" y="11728"/>
                  </a:lnTo>
                  <a:lnTo>
                    <a:pt x="17018" y="11694"/>
                  </a:lnTo>
                  <a:lnTo>
                    <a:pt x="17029" y="11660"/>
                  </a:lnTo>
                  <a:lnTo>
                    <a:pt x="17018" y="11592"/>
                  </a:lnTo>
                  <a:lnTo>
                    <a:pt x="16984" y="11535"/>
                  </a:lnTo>
                  <a:lnTo>
                    <a:pt x="16938" y="11501"/>
                  </a:lnTo>
                  <a:lnTo>
                    <a:pt x="16870" y="11478"/>
                  </a:lnTo>
                  <a:lnTo>
                    <a:pt x="16870" y="9158"/>
                  </a:lnTo>
                  <a:lnTo>
                    <a:pt x="16927" y="9158"/>
                  </a:lnTo>
                  <a:lnTo>
                    <a:pt x="16961" y="9135"/>
                  </a:lnTo>
                  <a:lnTo>
                    <a:pt x="17006" y="9112"/>
                  </a:lnTo>
                  <a:lnTo>
                    <a:pt x="17040" y="9078"/>
                  </a:lnTo>
                  <a:lnTo>
                    <a:pt x="17075" y="9044"/>
                  </a:lnTo>
                  <a:lnTo>
                    <a:pt x="17097" y="8998"/>
                  </a:lnTo>
                  <a:lnTo>
                    <a:pt x="17109" y="8953"/>
                  </a:lnTo>
                  <a:lnTo>
                    <a:pt x="17109" y="8896"/>
                  </a:lnTo>
                  <a:lnTo>
                    <a:pt x="17109" y="8839"/>
                  </a:lnTo>
                  <a:lnTo>
                    <a:pt x="17086" y="8794"/>
                  </a:lnTo>
                  <a:lnTo>
                    <a:pt x="19054" y="7656"/>
                  </a:lnTo>
                  <a:lnTo>
                    <a:pt x="19088" y="7690"/>
                  </a:lnTo>
                  <a:lnTo>
                    <a:pt x="19122" y="7724"/>
                  </a:lnTo>
                  <a:lnTo>
                    <a:pt x="19168" y="7736"/>
                  </a:lnTo>
                  <a:lnTo>
                    <a:pt x="19213" y="7747"/>
                  </a:lnTo>
                  <a:lnTo>
                    <a:pt x="19270" y="7736"/>
                  </a:lnTo>
                  <a:lnTo>
                    <a:pt x="19315" y="7713"/>
                  </a:lnTo>
                  <a:lnTo>
                    <a:pt x="19350" y="7690"/>
                  </a:lnTo>
                  <a:lnTo>
                    <a:pt x="19384" y="7656"/>
                  </a:lnTo>
                  <a:lnTo>
                    <a:pt x="21397" y="8816"/>
                  </a:lnTo>
                  <a:lnTo>
                    <a:pt x="21386" y="8850"/>
                  </a:lnTo>
                  <a:lnTo>
                    <a:pt x="21374" y="8896"/>
                  </a:lnTo>
                  <a:lnTo>
                    <a:pt x="21386" y="8941"/>
                  </a:lnTo>
                  <a:lnTo>
                    <a:pt x="21397" y="8976"/>
                  </a:lnTo>
                  <a:lnTo>
                    <a:pt x="21409" y="9021"/>
                  </a:lnTo>
                  <a:lnTo>
                    <a:pt x="21443" y="9044"/>
                  </a:lnTo>
                  <a:lnTo>
                    <a:pt x="21465" y="9078"/>
                  </a:lnTo>
                  <a:lnTo>
                    <a:pt x="21500" y="9089"/>
                  </a:lnTo>
                  <a:lnTo>
                    <a:pt x="21545" y="9101"/>
                  </a:lnTo>
                  <a:lnTo>
                    <a:pt x="21591" y="9112"/>
                  </a:lnTo>
                  <a:lnTo>
                    <a:pt x="21625" y="9101"/>
                  </a:lnTo>
                  <a:lnTo>
                    <a:pt x="21670" y="9089"/>
                  </a:lnTo>
                  <a:lnTo>
                    <a:pt x="21704" y="9078"/>
                  </a:lnTo>
                  <a:lnTo>
                    <a:pt x="21738" y="9044"/>
                  </a:lnTo>
                  <a:lnTo>
                    <a:pt x="21761" y="9021"/>
                  </a:lnTo>
                  <a:lnTo>
                    <a:pt x="21784" y="8976"/>
                  </a:lnTo>
                  <a:lnTo>
                    <a:pt x="21795" y="8941"/>
                  </a:lnTo>
                  <a:lnTo>
                    <a:pt x="21795" y="8896"/>
                  </a:lnTo>
                  <a:lnTo>
                    <a:pt x="21795" y="8862"/>
                  </a:lnTo>
                  <a:lnTo>
                    <a:pt x="21784" y="8816"/>
                  </a:lnTo>
                  <a:lnTo>
                    <a:pt x="23809" y="7645"/>
                  </a:lnTo>
                  <a:lnTo>
                    <a:pt x="23832" y="7679"/>
                  </a:lnTo>
                  <a:lnTo>
                    <a:pt x="23877" y="7702"/>
                  </a:lnTo>
                  <a:lnTo>
                    <a:pt x="23911" y="7724"/>
                  </a:lnTo>
                  <a:lnTo>
                    <a:pt x="23991" y="7724"/>
                  </a:lnTo>
                  <a:lnTo>
                    <a:pt x="24025" y="7713"/>
                  </a:lnTo>
                  <a:lnTo>
                    <a:pt x="24082" y="7679"/>
                  </a:lnTo>
                  <a:lnTo>
                    <a:pt x="24116" y="7622"/>
                  </a:lnTo>
                  <a:lnTo>
                    <a:pt x="24127" y="7588"/>
                  </a:lnTo>
                  <a:lnTo>
                    <a:pt x="24127" y="7554"/>
                  </a:lnTo>
                  <a:lnTo>
                    <a:pt x="24116" y="7485"/>
                  </a:lnTo>
                  <a:lnTo>
                    <a:pt x="24093" y="7440"/>
                  </a:lnTo>
                  <a:lnTo>
                    <a:pt x="24036" y="7394"/>
                  </a:lnTo>
                  <a:lnTo>
                    <a:pt x="23979" y="7383"/>
                  </a:lnTo>
                  <a:lnTo>
                    <a:pt x="23979" y="5006"/>
                  </a:lnTo>
                  <a:lnTo>
                    <a:pt x="24025" y="4994"/>
                  </a:lnTo>
                  <a:lnTo>
                    <a:pt x="24059" y="4983"/>
                  </a:lnTo>
                  <a:lnTo>
                    <a:pt x="24116" y="4937"/>
                  </a:lnTo>
                  <a:lnTo>
                    <a:pt x="24139" y="4903"/>
                  </a:lnTo>
                  <a:lnTo>
                    <a:pt x="24161" y="4869"/>
                  </a:lnTo>
                  <a:lnTo>
                    <a:pt x="24161" y="4835"/>
                  </a:lnTo>
                  <a:lnTo>
                    <a:pt x="24173" y="4789"/>
                  </a:lnTo>
                  <a:lnTo>
                    <a:pt x="24161" y="4755"/>
                  </a:lnTo>
                  <a:lnTo>
                    <a:pt x="24150" y="4710"/>
                  </a:lnTo>
                  <a:lnTo>
                    <a:pt x="26129" y="3572"/>
                  </a:lnTo>
                  <a:lnTo>
                    <a:pt x="26163" y="3618"/>
                  </a:lnTo>
                  <a:lnTo>
                    <a:pt x="26209" y="3652"/>
                  </a:lnTo>
                  <a:lnTo>
                    <a:pt x="26266" y="3675"/>
                  </a:lnTo>
                  <a:lnTo>
                    <a:pt x="26323" y="3686"/>
                  </a:lnTo>
                  <a:lnTo>
                    <a:pt x="26391" y="3675"/>
                  </a:lnTo>
                  <a:lnTo>
                    <a:pt x="26448" y="3652"/>
                  </a:lnTo>
                  <a:lnTo>
                    <a:pt x="26493" y="3618"/>
                  </a:lnTo>
                  <a:lnTo>
                    <a:pt x="26527" y="3572"/>
                  </a:lnTo>
                  <a:lnTo>
                    <a:pt x="28484" y="4698"/>
                  </a:lnTo>
                  <a:lnTo>
                    <a:pt x="28484" y="4642"/>
                  </a:lnTo>
                  <a:lnTo>
                    <a:pt x="26550" y="3527"/>
                  </a:lnTo>
                  <a:lnTo>
                    <a:pt x="26562" y="3481"/>
                  </a:lnTo>
                  <a:lnTo>
                    <a:pt x="26562" y="3447"/>
                  </a:lnTo>
                  <a:lnTo>
                    <a:pt x="26562" y="3402"/>
                  </a:lnTo>
                  <a:lnTo>
                    <a:pt x="26550" y="3356"/>
                  </a:lnTo>
                  <a:lnTo>
                    <a:pt x="26527" y="3322"/>
                  </a:lnTo>
                  <a:lnTo>
                    <a:pt x="26505" y="3288"/>
                  </a:lnTo>
                  <a:lnTo>
                    <a:pt x="26471" y="3265"/>
                  </a:lnTo>
                  <a:lnTo>
                    <a:pt x="26436" y="3242"/>
                  </a:lnTo>
                  <a:lnTo>
                    <a:pt x="26402" y="3220"/>
                  </a:lnTo>
                  <a:lnTo>
                    <a:pt x="26357" y="3208"/>
                  </a:lnTo>
                  <a:lnTo>
                    <a:pt x="26357" y="922"/>
                  </a:lnTo>
                  <a:lnTo>
                    <a:pt x="26402" y="910"/>
                  </a:lnTo>
                  <a:lnTo>
                    <a:pt x="26436" y="899"/>
                  </a:lnTo>
                  <a:lnTo>
                    <a:pt x="26471" y="876"/>
                  </a:lnTo>
                  <a:lnTo>
                    <a:pt x="26505" y="842"/>
                  </a:lnTo>
                  <a:lnTo>
                    <a:pt x="26527" y="808"/>
                  </a:lnTo>
                  <a:lnTo>
                    <a:pt x="26550" y="774"/>
                  </a:lnTo>
                  <a:lnTo>
                    <a:pt x="26562" y="728"/>
                  </a:lnTo>
                  <a:lnTo>
                    <a:pt x="26562" y="683"/>
                  </a:lnTo>
                  <a:lnTo>
                    <a:pt x="26562" y="637"/>
                  </a:lnTo>
                  <a:lnTo>
                    <a:pt x="26539" y="592"/>
                  </a:lnTo>
                  <a:lnTo>
                    <a:pt x="27574" y="0"/>
                  </a:lnTo>
                  <a:lnTo>
                    <a:pt x="27483" y="0"/>
                  </a:lnTo>
                  <a:lnTo>
                    <a:pt x="26516" y="558"/>
                  </a:lnTo>
                  <a:lnTo>
                    <a:pt x="26482" y="512"/>
                  </a:lnTo>
                  <a:lnTo>
                    <a:pt x="26436" y="478"/>
                  </a:lnTo>
                  <a:lnTo>
                    <a:pt x="26380" y="455"/>
                  </a:lnTo>
                  <a:lnTo>
                    <a:pt x="26266" y="455"/>
                  </a:lnTo>
                  <a:lnTo>
                    <a:pt x="26220" y="478"/>
                  </a:lnTo>
                  <a:lnTo>
                    <a:pt x="26175" y="512"/>
                  </a:lnTo>
                  <a:lnTo>
                    <a:pt x="26141" y="546"/>
                  </a:lnTo>
                  <a:lnTo>
                    <a:pt x="25185" y="0"/>
                  </a:lnTo>
                  <a:lnTo>
                    <a:pt x="25094" y="0"/>
                  </a:lnTo>
                  <a:lnTo>
                    <a:pt x="26107" y="592"/>
                  </a:lnTo>
                  <a:lnTo>
                    <a:pt x="26095" y="637"/>
                  </a:lnTo>
                  <a:lnTo>
                    <a:pt x="26084" y="683"/>
                  </a:lnTo>
                  <a:lnTo>
                    <a:pt x="26095" y="740"/>
                  </a:lnTo>
                  <a:lnTo>
                    <a:pt x="26107" y="774"/>
                  </a:lnTo>
                  <a:lnTo>
                    <a:pt x="26129" y="819"/>
                  </a:lnTo>
                  <a:lnTo>
                    <a:pt x="26152" y="854"/>
                  </a:lnTo>
                  <a:lnTo>
                    <a:pt x="26186" y="876"/>
                  </a:lnTo>
                  <a:lnTo>
                    <a:pt x="26220" y="899"/>
                  </a:lnTo>
                  <a:lnTo>
                    <a:pt x="26266" y="922"/>
                  </a:lnTo>
                  <a:lnTo>
                    <a:pt x="26311" y="922"/>
                  </a:lnTo>
                  <a:lnTo>
                    <a:pt x="26311" y="3208"/>
                  </a:lnTo>
                  <a:lnTo>
                    <a:pt x="26266" y="3220"/>
                  </a:lnTo>
                  <a:lnTo>
                    <a:pt x="26220" y="3231"/>
                  </a:lnTo>
                  <a:lnTo>
                    <a:pt x="26186" y="3254"/>
                  </a:lnTo>
                  <a:lnTo>
                    <a:pt x="26152" y="3288"/>
                  </a:lnTo>
                  <a:lnTo>
                    <a:pt x="26129" y="3322"/>
                  </a:lnTo>
                  <a:lnTo>
                    <a:pt x="26107" y="3356"/>
                  </a:lnTo>
                  <a:lnTo>
                    <a:pt x="26095" y="3402"/>
                  </a:lnTo>
                  <a:lnTo>
                    <a:pt x="26084" y="3447"/>
                  </a:lnTo>
                  <a:lnTo>
                    <a:pt x="26095" y="3493"/>
                  </a:lnTo>
                  <a:lnTo>
                    <a:pt x="26107" y="3527"/>
                  </a:lnTo>
                  <a:lnTo>
                    <a:pt x="24127" y="4664"/>
                  </a:lnTo>
                  <a:lnTo>
                    <a:pt x="24093" y="4630"/>
                  </a:lnTo>
                  <a:lnTo>
                    <a:pt x="24059" y="4607"/>
                  </a:lnTo>
                  <a:lnTo>
                    <a:pt x="24014" y="4585"/>
                  </a:lnTo>
                  <a:lnTo>
                    <a:pt x="23957" y="4573"/>
                  </a:lnTo>
                  <a:lnTo>
                    <a:pt x="23900" y="4585"/>
                  </a:lnTo>
                  <a:lnTo>
                    <a:pt x="23854" y="4607"/>
                  </a:lnTo>
                  <a:lnTo>
                    <a:pt x="23820" y="4630"/>
                  </a:lnTo>
                  <a:lnTo>
                    <a:pt x="23786" y="4664"/>
                  </a:lnTo>
                  <a:lnTo>
                    <a:pt x="21807" y="3527"/>
                  </a:lnTo>
                  <a:lnTo>
                    <a:pt x="21818" y="3493"/>
                  </a:lnTo>
                  <a:lnTo>
                    <a:pt x="21829" y="3447"/>
                  </a:lnTo>
                  <a:lnTo>
                    <a:pt x="21818" y="3402"/>
                  </a:lnTo>
                  <a:lnTo>
                    <a:pt x="21807" y="3356"/>
                  </a:lnTo>
                  <a:lnTo>
                    <a:pt x="21795" y="3322"/>
                  </a:lnTo>
                  <a:lnTo>
                    <a:pt x="21761" y="3288"/>
                  </a:lnTo>
                  <a:lnTo>
                    <a:pt x="21738" y="3254"/>
                  </a:lnTo>
                  <a:lnTo>
                    <a:pt x="21693" y="3231"/>
                  </a:lnTo>
                  <a:lnTo>
                    <a:pt x="21659" y="3220"/>
                  </a:lnTo>
                  <a:lnTo>
                    <a:pt x="21613" y="3208"/>
                  </a:lnTo>
                  <a:lnTo>
                    <a:pt x="21613" y="910"/>
                  </a:lnTo>
                  <a:lnTo>
                    <a:pt x="21659" y="899"/>
                  </a:lnTo>
                  <a:lnTo>
                    <a:pt x="21693" y="888"/>
                  </a:lnTo>
                  <a:lnTo>
                    <a:pt x="21727" y="865"/>
                  </a:lnTo>
                  <a:lnTo>
                    <a:pt x="21750" y="842"/>
                  </a:lnTo>
                  <a:lnTo>
                    <a:pt x="21773" y="808"/>
                  </a:lnTo>
                  <a:lnTo>
                    <a:pt x="21795" y="774"/>
                  </a:lnTo>
                  <a:lnTo>
                    <a:pt x="21807" y="728"/>
                  </a:lnTo>
                  <a:lnTo>
                    <a:pt x="21807" y="683"/>
                  </a:lnTo>
                  <a:lnTo>
                    <a:pt x="21807" y="637"/>
                  </a:lnTo>
                  <a:lnTo>
                    <a:pt x="21795" y="603"/>
                  </a:lnTo>
                  <a:lnTo>
                    <a:pt x="22830" y="0"/>
                  </a:lnTo>
                  <a:lnTo>
                    <a:pt x="22739" y="0"/>
                  </a:lnTo>
                  <a:lnTo>
                    <a:pt x="21773" y="558"/>
                  </a:lnTo>
                  <a:lnTo>
                    <a:pt x="21738" y="524"/>
                  </a:lnTo>
                  <a:lnTo>
                    <a:pt x="21693" y="490"/>
                  </a:lnTo>
                  <a:lnTo>
                    <a:pt x="21636" y="467"/>
                  </a:lnTo>
                  <a:lnTo>
                    <a:pt x="21534" y="467"/>
                  </a:lnTo>
                  <a:lnTo>
                    <a:pt x="21488" y="490"/>
                  </a:lnTo>
                  <a:lnTo>
                    <a:pt x="21443" y="512"/>
                  </a:lnTo>
                  <a:lnTo>
                    <a:pt x="21409" y="558"/>
                  </a:lnTo>
                  <a:lnTo>
                    <a:pt x="20442" y="0"/>
                  </a:lnTo>
                  <a:lnTo>
                    <a:pt x="20351" y="0"/>
                  </a:lnTo>
                  <a:lnTo>
                    <a:pt x="21386" y="592"/>
                  </a:lnTo>
                  <a:lnTo>
                    <a:pt x="21363" y="637"/>
                  </a:lnTo>
                  <a:lnTo>
                    <a:pt x="21363" y="683"/>
                  </a:lnTo>
                  <a:lnTo>
                    <a:pt x="21363" y="728"/>
                  </a:lnTo>
                  <a:lnTo>
                    <a:pt x="21374" y="774"/>
                  </a:lnTo>
                  <a:lnTo>
                    <a:pt x="21397" y="808"/>
                  </a:lnTo>
                  <a:lnTo>
                    <a:pt x="21420" y="842"/>
                  </a:lnTo>
                  <a:lnTo>
                    <a:pt x="21454" y="865"/>
                  </a:lnTo>
                  <a:lnTo>
                    <a:pt x="21488" y="888"/>
                  </a:lnTo>
                  <a:lnTo>
                    <a:pt x="21522" y="899"/>
                  </a:lnTo>
                  <a:lnTo>
                    <a:pt x="21568" y="910"/>
                  </a:lnTo>
                  <a:lnTo>
                    <a:pt x="21568" y="3208"/>
                  </a:lnTo>
                  <a:lnTo>
                    <a:pt x="21522" y="3220"/>
                  </a:lnTo>
                  <a:lnTo>
                    <a:pt x="21477" y="3231"/>
                  </a:lnTo>
                  <a:lnTo>
                    <a:pt x="21443" y="3254"/>
                  </a:lnTo>
                  <a:lnTo>
                    <a:pt x="21409" y="3276"/>
                  </a:lnTo>
                  <a:lnTo>
                    <a:pt x="21386" y="3322"/>
                  </a:lnTo>
                  <a:lnTo>
                    <a:pt x="21363" y="3356"/>
                  </a:lnTo>
                  <a:lnTo>
                    <a:pt x="21352" y="3402"/>
                  </a:lnTo>
                  <a:lnTo>
                    <a:pt x="21340" y="3447"/>
                  </a:lnTo>
                  <a:lnTo>
                    <a:pt x="21352" y="3493"/>
                  </a:lnTo>
                  <a:lnTo>
                    <a:pt x="21363" y="3527"/>
                  </a:lnTo>
                  <a:lnTo>
                    <a:pt x="19418" y="4653"/>
                  </a:lnTo>
                  <a:lnTo>
                    <a:pt x="19384" y="4607"/>
                  </a:lnTo>
                  <a:lnTo>
                    <a:pt x="19338" y="4573"/>
                  </a:lnTo>
                  <a:lnTo>
                    <a:pt x="19281" y="4551"/>
                  </a:lnTo>
                  <a:lnTo>
                    <a:pt x="19213" y="4539"/>
                  </a:lnTo>
                  <a:lnTo>
                    <a:pt x="19156" y="4551"/>
                  </a:lnTo>
                  <a:lnTo>
                    <a:pt x="19099" y="4573"/>
                  </a:lnTo>
                  <a:lnTo>
                    <a:pt x="19054" y="4607"/>
                  </a:lnTo>
                  <a:lnTo>
                    <a:pt x="19008" y="4653"/>
                  </a:lnTo>
                  <a:lnTo>
                    <a:pt x="17075" y="3527"/>
                  </a:lnTo>
                  <a:lnTo>
                    <a:pt x="17086" y="3493"/>
                  </a:lnTo>
                  <a:lnTo>
                    <a:pt x="17086" y="3447"/>
                  </a:lnTo>
                  <a:lnTo>
                    <a:pt x="17086" y="3402"/>
                  </a:lnTo>
                  <a:lnTo>
                    <a:pt x="17075" y="3356"/>
                  </a:lnTo>
                  <a:lnTo>
                    <a:pt x="17052" y="3322"/>
                  </a:lnTo>
                  <a:lnTo>
                    <a:pt x="17029" y="3288"/>
                  </a:lnTo>
                  <a:lnTo>
                    <a:pt x="16995" y="3254"/>
                  </a:lnTo>
                  <a:lnTo>
                    <a:pt x="16961" y="3231"/>
                  </a:lnTo>
                  <a:lnTo>
                    <a:pt x="16915" y="3208"/>
                  </a:lnTo>
                  <a:lnTo>
                    <a:pt x="16870" y="3208"/>
                  </a:lnTo>
                  <a:lnTo>
                    <a:pt x="16870" y="910"/>
                  </a:lnTo>
                  <a:lnTo>
                    <a:pt x="16915" y="899"/>
                  </a:lnTo>
                  <a:lnTo>
                    <a:pt x="16949" y="888"/>
                  </a:lnTo>
                  <a:lnTo>
                    <a:pt x="16984" y="865"/>
                  </a:lnTo>
                  <a:lnTo>
                    <a:pt x="17018" y="842"/>
                  </a:lnTo>
                  <a:lnTo>
                    <a:pt x="17040" y="808"/>
                  </a:lnTo>
                  <a:lnTo>
                    <a:pt x="17052" y="774"/>
                  </a:lnTo>
                  <a:lnTo>
                    <a:pt x="17063" y="728"/>
                  </a:lnTo>
                  <a:lnTo>
                    <a:pt x="17075" y="683"/>
                  </a:lnTo>
                  <a:lnTo>
                    <a:pt x="17063" y="637"/>
                  </a:lnTo>
                  <a:lnTo>
                    <a:pt x="17052" y="592"/>
                  </a:lnTo>
                  <a:lnTo>
                    <a:pt x="18087" y="0"/>
                  </a:lnTo>
                  <a:lnTo>
                    <a:pt x="17996" y="0"/>
                  </a:lnTo>
                  <a:lnTo>
                    <a:pt x="17029" y="558"/>
                  </a:lnTo>
                  <a:lnTo>
                    <a:pt x="16995" y="524"/>
                  </a:lnTo>
                  <a:lnTo>
                    <a:pt x="16949" y="490"/>
                  </a:lnTo>
                  <a:lnTo>
                    <a:pt x="16904" y="467"/>
                  </a:lnTo>
                  <a:lnTo>
                    <a:pt x="16790" y="467"/>
                  </a:lnTo>
                  <a:lnTo>
                    <a:pt x="16745" y="490"/>
                  </a:lnTo>
                  <a:lnTo>
                    <a:pt x="16699" y="512"/>
                  </a:lnTo>
                  <a:lnTo>
                    <a:pt x="16665" y="558"/>
                  </a:lnTo>
                  <a:lnTo>
                    <a:pt x="15698" y="0"/>
                  </a:lnTo>
                  <a:lnTo>
                    <a:pt x="15607" y="0"/>
                  </a:lnTo>
                  <a:lnTo>
                    <a:pt x="16642" y="592"/>
                  </a:lnTo>
                  <a:lnTo>
                    <a:pt x="16620" y="637"/>
                  </a:lnTo>
                  <a:lnTo>
                    <a:pt x="16620" y="683"/>
                  </a:lnTo>
                  <a:lnTo>
                    <a:pt x="16620" y="728"/>
                  </a:lnTo>
                  <a:lnTo>
                    <a:pt x="16631" y="774"/>
                  </a:lnTo>
                  <a:lnTo>
                    <a:pt x="16654" y="808"/>
                  </a:lnTo>
                  <a:lnTo>
                    <a:pt x="16676" y="842"/>
                  </a:lnTo>
                  <a:lnTo>
                    <a:pt x="16711" y="865"/>
                  </a:lnTo>
                  <a:lnTo>
                    <a:pt x="16745" y="888"/>
                  </a:lnTo>
                  <a:lnTo>
                    <a:pt x="16779" y="910"/>
                  </a:lnTo>
                  <a:lnTo>
                    <a:pt x="16824" y="910"/>
                  </a:lnTo>
                  <a:lnTo>
                    <a:pt x="16824" y="3208"/>
                  </a:lnTo>
                  <a:lnTo>
                    <a:pt x="16779" y="3208"/>
                  </a:lnTo>
                  <a:lnTo>
                    <a:pt x="16733" y="3231"/>
                  </a:lnTo>
                  <a:lnTo>
                    <a:pt x="16699" y="3254"/>
                  </a:lnTo>
                  <a:lnTo>
                    <a:pt x="16665" y="3276"/>
                  </a:lnTo>
                  <a:lnTo>
                    <a:pt x="16642" y="3311"/>
                  </a:lnTo>
                  <a:lnTo>
                    <a:pt x="16620" y="3356"/>
                  </a:lnTo>
                  <a:lnTo>
                    <a:pt x="16608" y="3402"/>
                  </a:lnTo>
                  <a:lnTo>
                    <a:pt x="16597" y="3447"/>
                  </a:lnTo>
                  <a:lnTo>
                    <a:pt x="16608" y="3493"/>
                  </a:lnTo>
                  <a:lnTo>
                    <a:pt x="16620" y="3538"/>
                  </a:lnTo>
                  <a:lnTo>
                    <a:pt x="14617" y="4687"/>
                  </a:lnTo>
                  <a:lnTo>
                    <a:pt x="14595" y="4653"/>
                  </a:lnTo>
                  <a:lnTo>
                    <a:pt x="14561" y="4630"/>
                  </a:lnTo>
                  <a:lnTo>
                    <a:pt x="14515" y="4619"/>
                  </a:lnTo>
                  <a:lnTo>
                    <a:pt x="14435" y="4619"/>
                  </a:lnTo>
                  <a:lnTo>
                    <a:pt x="14401" y="4630"/>
                  </a:lnTo>
                  <a:lnTo>
                    <a:pt x="14367" y="4653"/>
                  </a:lnTo>
                  <a:lnTo>
                    <a:pt x="14333" y="4687"/>
                  </a:lnTo>
                  <a:lnTo>
                    <a:pt x="12308" y="3515"/>
                  </a:lnTo>
                  <a:lnTo>
                    <a:pt x="12320" y="3447"/>
                  </a:lnTo>
                  <a:lnTo>
                    <a:pt x="12320" y="3402"/>
                  </a:lnTo>
                  <a:lnTo>
                    <a:pt x="12308" y="3367"/>
                  </a:lnTo>
                  <a:lnTo>
                    <a:pt x="12285" y="3333"/>
                  </a:lnTo>
                  <a:lnTo>
                    <a:pt x="12263" y="3299"/>
                  </a:lnTo>
                  <a:lnTo>
                    <a:pt x="12240" y="3276"/>
                  </a:lnTo>
                  <a:lnTo>
                    <a:pt x="12206" y="3254"/>
                  </a:lnTo>
                  <a:lnTo>
                    <a:pt x="12172" y="3242"/>
                  </a:lnTo>
                  <a:lnTo>
                    <a:pt x="12126" y="3231"/>
                  </a:lnTo>
                  <a:lnTo>
                    <a:pt x="12126" y="933"/>
                  </a:lnTo>
                  <a:lnTo>
                    <a:pt x="12172" y="922"/>
                  </a:lnTo>
                  <a:lnTo>
                    <a:pt x="12217" y="899"/>
                  </a:lnTo>
                  <a:lnTo>
                    <a:pt x="12251" y="876"/>
                  </a:lnTo>
                  <a:lnTo>
                    <a:pt x="12285" y="854"/>
                  </a:lnTo>
                  <a:lnTo>
                    <a:pt x="12308" y="819"/>
                  </a:lnTo>
                  <a:lnTo>
                    <a:pt x="12331" y="774"/>
                  </a:lnTo>
                  <a:lnTo>
                    <a:pt x="12342" y="740"/>
                  </a:lnTo>
                  <a:lnTo>
                    <a:pt x="12354" y="683"/>
                  </a:lnTo>
                  <a:lnTo>
                    <a:pt x="12342" y="637"/>
                  </a:lnTo>
                  <a:lnTo>
                    <a:pt x="12331" y="592"/>
                  </a:lnTo>
                  <a:lnTo>
                    <a:pt x="13343" y="0"/>
                  </a:lnTo>
                  <a:lnTo>
                    <a:pt x="13252" y="0"/>
                  </a:lnTo>
                  <a:lnTo>
                    <a:pt x="12308" y="546"/>
                  </a:lnTo>
                  <a:lnTo>
                    <a:pt x="12263" y="501"/>
                  </a:lnTo>
                  <a:lnTo>
                    <a:pt x="12217" y="478"/>
                  </a:lnTo>
                  <a:lnTo>
                    <a:pt x="12160" y="455"/>
                  </a:lnTo>
                  <a:lnTo>
                    <a:pt x="12103" y="444"/>
                  </a:lnTo>
                  <a:lnTo>
                    <a:pt x="12047" y="455"/>
                  </a:lnTo>
                  <a:lnTo>
                    <a:pt x="11990" y="478"/>
                  </a:lnTo>
                  <a:lnTo>
                    <a:pt x="11944" y="501"/>
                  </a:lnTo>
                  <a:lnTo>
                    <a:pt x="11910" y="546"/>
                  </a:lnTo>
                  <a:lnTo>
                    <a:pt x="10966" y="0"/>
                  </a:lnTo>
                  <a:lnTo>
                    <a:pt x="10875" y="0"/>
                  </a:lnTo>
                  <a:lnTo>
                    <a:pt x="11887" y="581"/>
                  </a:lnTo>
                  <a:lnTo>
                    <a:pt x="11865" y="637"/>
                  </a:lnTo>
                  <a:lnTo>
                    <a:pt x="11865" y="683"/>
                  </a:lnTo>
                  <a:lnTo>
                    <a:pt x="11865" y="740"/>
                  </a:lnTo>
                  <a:lnTo>
                    <a:pt x="11876" y="774"/>
                  </a:lnTo>
                  <a:lnTo>
                    <a:pt x="11899" y="819"/>
                  </a:lnTo>
                  <a:lnTo>
                    <a:pt x="11921" y="854"/>
                  </a:lnTo>
                  <a:lnTo>
                    <a:pt x="11956" y="888"/>
                  </a:lnTo>
                  <a:lnTo>
                    <a:pt x="12001" y="910"/>
                  </a:lnTo>
                  <a:lnTo>
                    <a:pt x="12035" y="922"/>
                  </a:lnTo>
                  <a:lnTo>
                    <a:pt x="12081" y="933"/>
                  </a:lnTo>
                  <a:lnTo>
                    <a:pt x="12081" y="3231"/>
                  </a:lnTo>
                  <a:lnTo>
                    <a:pt x="12047" y="3242"/>
                  </a:lnTo>
                  <a:lnTo>
                    <a:pt x="12012" y="3254"/>
                  </a:lnTo>
                  <a:lnTo>
                    <a:pt x="11978" y="3276"/>
                  </a:lnTo>
                  <a:lnTo>
                    <a:pt x="11944" y="3299"/>
                  </a:lnTo>
                  <a:lnTo>
                    <a:pt x="11921" y="3333"/>
                  </a:lnTo>
                  <a:lnTo>
                    <a:pt x="11899" y="3367"/>
                  </a:lnTo>
                  <a:lnTo>
                    <a:pt x="11887" y="3402"/>
                  </a:lnTo>
                  <a:lnTo>
                    <a:pt x="11887" y="3447"/>
                  </a:lnTo>
                  <a:lnTo>
                    <a:pt x="11887" y="3481"/>
                  </a:lnTo>
                  <a:lnTo>
                    <a:pt x="11899" y="3515"/>
                  </a:lnTo>
                  <a:lnTo>
                    <a:pt x="9942" y="4653"/>
                  </a:lnTo>
                  <a:lnTo>
                    <a:pt x="9897" y="4607"/>
                  </a:lnTo>
                  <a:lnTo>
                    <a:pt x="9851" y="4573"/>
                  </a:lnTo>
                  <a:lnTo>
                    <a:pt x="9794" y="4551"/>
                  </a:lnTo>
                  <a:lnTo>
                    <a:pt x="9681" y="4551"/>
                  </a:lnTo>
                  <a:lnTo>
                    <a:pt x="9624" y="4573"/>
                  </a:lnTo>
                  <a:lnTo>
                    <a:pt x="9578" y="4607"/>
                  </a:lnTo>
                  <a:lnTo>
                    <a:pt x="9533" y="4653"/>
                  </a:lnTo>
                  <a:lnTo>
                    <a:pt x="7576" y="3527"/>
                  </a:lnTo>
                  <a:lnTo>
                    <a:pt x="7587" y="3481"/>
                  </a:lnTo>
                  <a:lnTo>
                    <a:pt x="7587" y="3447"/>
                  </a:lnTo>
                  <a:lnTo>
                    <a:pt x="7587" y="3402"/>
                  </a:lnTo>
                  <a:lnTo>
                    <a:pt x="7576" y="3367"/>
                  </a:lnTo>
                  <a:lnTo>
                    <a:pt x="7553" y="3322"/>
                  </a:lnTo>
                  <a:lnTo>
                    <a:pt x="7531" y="3299"/>
                  </a:lnTo>
                  <a:lnTo>
                    <a:pt x="7508" y="3265"/>
                  </a:lnTo>
                  <a:lnTo>
                    <a:pt x="7474" y="3242"/>
                  </a:lnTo>
                  <a:lnTo>
                    <a:pt x="7428" y="3231"/>
                  </a:lnTo>
                  <a:lnTo>
                    <a:pt x="7394" y="3220"/>
                  </a:lnTo>
                  <a:lnTo>
                    <a:pt x="7394" y="933"/>
                  </a:lnTo>
                  <a:lnTo>
                    <a:pt x="7440" y="922"/>
                  </a:lnTo>
                  <a:lnTo>
                    <a:pt x="7474" y="910"/>
                  </a:lnTo>
                  <a:lnTo>
                    <a:pt x="7519" y="888"/>
                  </a:lnTo>
                  <a:lnTo>
                    <a:pt x="7553" y="854"/>
                  </a:lnTo>
                  <a:lnTo>
                    <a:pt x="7576" y="819"/>
                  </a:lnTo>
                  <a:lnTo>
                    <a:pt x="7599" y="785"/>
                  </a:lnTo>
                  <a:lnTo>
                    <a:pt x="7610" y="740"/>
                  </a:lnTo>
                  <a:lnTo>
                    <a:pt x="7610" y="683"/>
                  </a:lnTo>
                  <a:lnTo>
                    <a:pt x="7610" y="637"/>
                  </a:lnTo>
                  <a:lnTo>
                    <a:pt x="7587" y="581"/>
                  </a:lnTo>
                  <a:lnTo>
                    <a:pt x="8600" y="0"/>
                  </a:lnTo>
                  <a:lnTo>
                    <a:pt x="8509" y="0"/>
                  </a:lnTo>
                  <a:lnTo>
                    <a:pt x="7565" y="546"/>
                  </a:lnTo>
                  <a:lnTo>
                    <a:pt x="7531" y="501"/>
                  </a:lnTo>
                  <a:lnTo>
                    <a:pt x="7485" y="467"/>
                  </a:lnTo>
                  <a:lnTo>
                    <a:pt x="7428" y="444"/>
                  </a:lnTo>
                  <a:lnTo>
                    <a:pt x="7303" y="444"/>
                  </a:lnTo>
                  <a:lnTo>
                    <a:pt x="7246" y="467"/>
                  </a:lnTo>
                  <a:lnTo>
                    <a:pt x="7201" y="501"/>
                  </a:lnTo>
                  <a:lnTo>
                    <a:pt x="7167" y="546"/>
                  </a:lnTo>
                  <a:lnTo>
                    <a:pt x="6222" y="0"/>
                  </a:lnTo>
                  <a:lnTo>
                    <a:pt x="6131" y="0"/>
                  </a:lnTo>
                  <a:lnTo>
                    <a:pt x="7144" y="581"/>
                  </a:lnTo>
                  <a:lnTo>
                    <a:pt x="7121" y="637"/>
                  </a:lnTo>
                  <a:lnTo>
                    <a:pt x="7121" y="683"/>
                  </a:lnTo>
                  <a:lnTo>
                    <a:pt x="7121" y="740"/>
                  </a:lnTo>
                  <a:lnTo>
                    <a:pt x="7132" y="785"/>
                  </a:lnTo>
                  <a:lnTo>
                    <a:pt x="7155" y="819"/>
                  </a:lnTo>
                  <a:lnTo>
                    <a:pt x="7178" y="854"/>
                  </a:lnTo>
                  <a:lnTo>
                    <a:pt x="7212" y="888"/>
                  </a:lnTo>
                  <a:lnTo>
                    <a:pt x="7258" y="910"/>
                  </a:lnTo>
                  <a:lnTo>
                    <a:pt x="7303" y="922"/>
                  </a:lnTo>
                  <a:lnTo>
                    <a:pt x="7349" y="933"/>
                  </a:lnTo>
                  <a:lnTo>
                    <a:pt x="7349" y="3220"/>
                  </a:lnTo>
                  <a:lnTo>
                    <a:pt x="7303" y="3231"/>
                  </a:lnTo>
                  <a:lnTo>
                    <a:pt x="7269" y="3242"/>
                  </a:lnTo>
                  <a:lnTo>
                    <a:pt x="7235" y="3265"/>
                  </a:lnTo>
                  <a:lnTo>
                    <a:pt x="7201" y="3299"/>
                  </a:lnTo>
                  <a:lnTo>
                    <a:pt x="7178" y="3322"/>
                  </a:lnTo>
                  <a:lnTo>
                    <a:pt x="7155" y="3367"/>
                  </a:lnTo>
                  <a:lnTo>
                    <a:pt x="7144" y="3402"/>
                  </a:lnTo>
                  <a:lnTo>
                    <a:pt x="7144" y="3447"/>
                  </a:lnTo>
                  <a:lnTo>
                    <a:pt x="7144" y="3481"/>
                  </a:lnTo>
                  <a:lnTo>
                    <a:pt x="7155" y="3527"/>
                  </a:lnTo>
                  <a:lnTo>
                    <a:pt x="5164" y="4676"/>
                  </a:lnTo>
                  <a:lnTo>
                    <a:pt x="5130" y="4642"/>
                  </a:lnTo>
                  <a:lnTo>
                    <a:pt x="5085" y="4607"/>
                  </a:lnTo>
                  <a:lnTo>
                    <a:pt x="5051" y="4596"/>
                  </a:lnTo>
                  <a:lnTo>
                    <a:pt x="4994" y="4585"/>
                  </a:lnTo>
                  <a:lnTo>
                    <a:pt x="4948" y="4596"/>
                  </a:lnTo>
                  <a:lnTo>
                    <a:pt x="4903" y="4607"/>
                  </a:lnTo>
                  <a:lnTo>
                    <a:pt x="4857" y="4642"/>
                  </a:lnTo>
                  <a:lnTo>
                    <a:pt x="4835" y="4676"/>
                  </a:lnTo>
                  <a:lnTo>
                    <a:pt x="2833" y="3515"/>
                  </a:lnTo>
                  <a:lnTo>
                    <a:pt x="2844" y="3481"/>
                  </a:lnTo>
                  <a:lnTo>
                    <a:pt x="2844" y="3447"/>
                  </a:lnTo>
                  <a:lnTo>
                    <a:pt x="2844" y="3402"/>
                  </a:lnTo>
                  <a:lnTo>
                    <a:pt x="2833" y="3367"/>
                  </a:lnTo>
                  <a:lnTo>
                    <a:pt x="2810" y="3333"/>
                  </a:lnTo>
                  <a:lnTo>
                    <a:pt x="2787" y="3299"/>
                  </a:lnTo>
                  <a:lnTo>
                    <a:pt x="2764" y="3276"/>
                  </a:lnTo>
                  <a:lnTo>
                    <a:pt x="2730" y="3254"/>
                  </a:lnTo>
                  <a:lnTo>
                    <a:pt x="2685" y="3231"/>
                  </a:lnTo>
                  <a:lnTo>
                    <a:pt x="2651" y="3231"/>
                  </a:lnTo>
                  <a:lnTo>
                    <a:pt x="2651" y="888"/>
                  </a:lnTo>
                  <a:lnTo>
                    <a:pt x="2685" y="888"/>
                  </a:lnTo>
                  <a:lnTo>
                    <a:pt x="2719" y="876"/>
                  </a:lnTo>
                  <a:lnTo>
                    <a:pt x="2776" y="831"/>
                  </a:lnTo>
                  <a:lnTo>
                    <a:pt x="2821" y="763"/>
                  </a:lnTo>
                  <a:lnTo>
                    <a:pt x="2833" y="728"/>
                  </a:lnTo>
                  <a:lnTo>
                    <a:pt x="2833" y="683"/>
                  </a:lnTo>
                  <a:lnTo>
                    <a:pt x="2833" y="649"/>
                  </a:lnTo>
                  <a:lnTo>
                    <a:pt x="2810" y="603"/>
                  </a:lnTo>
                  <a:lnTo>
                    <a:pt x="3868" y="0"/>
                  </a:lnTo>
                  <a:close/>
                </a:path>
              </a:pathLst>
            </a:custGeom>
            <a:solidFill>
              <a:srgbClr val="FFFFFF">
                <a:alpha val="3240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" name="Google Shape;135;p8"/>
            <p:cNvSpPr/>
            <p:nvPr/>
          </p:nvSpPr>
          <p:spPr>
            <a:xfrm>
              <a:off x="0" y="3342092"/>
              <a:ext cx="1751464" cy="1801389"/>
            </a:xfrm>
            <a:custGeom>
              <a:avLst/>
              <a:gdLst/>
              <a:ahLst/>
              <a:cxnLst/>
              <a:rect l="l" t="t" r="r" b="b"/>
              <a:pathLst>
                <a:path w="16734" h="17211" extrusionOk="0">
                  <a:moveTo>
                    <a:pt x="11933" y="387"/>
                  </a:moveTo>
                  <a:lnTo>
                    <a:pt x="13912" y="1524"/>
                  </a:lnTo>
                  <a:lnTo>
                    <a:pt x="13901" y="1558"/>
                  </a:lnTo>
                  <a:lnTo>
                    <a:pt x="13889" y="1604"/>
                  </a:lnTo>
                  <a:lnTo>
                    <a:pt x="13901" y="1638"/>
                  </a:lnTo>
                  <a:lnTo>
                    <a:pt x="13912" y="1672"/>
                  </a:lnTo>
                  <a:lnTo>
                    <a:pt x="13946" y="1729"/>
                  </a:lnTo>
                  <a:lnTo>
                    <a:pt x="14003" y="1775"/>
                  </a:lnTo>
                  <a:lnTo>
                    <a:pt x="14037" y="1786"/>
                  </a:lnTo>
                  <a:lnTo>
                    <a:pt x="14071" y="1797"/>
                  </a:lnTo>
                  <a:lnTo>
                    <a:pt x="14071" y="4084"/>
                  </a:lnTo>
                  <a:lnTo>
                    <a:pt x="14026" y="4095"/>
                  </a:lnTo>
                  <a:lnTo>
                    <a:pt x="13980" y="4118"/>
                  </a:lnTo>
                  <a:lnTo>
                    <a:pt x="13935" y="4141"/>
                  </a:lnTo>
                  <a:lnTo>
                    <a:pt x="13901" y="4175"/>
                  </a:lnTo>
                  <a:lnTo>
                    <a:pt x="13867" y="4209"/>
                  </a:lnTo>
                  <a:lnTo>
                    <a:pt x="13844" y="4254"/>
                  </a:lnTo>
                  <a:lnTo>
                    <a:pt x="13832" y="4300"/>
                  </a:lnTo>
                  <a:lnTo>
                    <a:pt x="13821" y="4357"/>
                  </a:lnTo>
                  <a:lnTo>
                    <a:pt x="13832" y="4414"/>
                  </a:lnTo>
                  <a:lnTo>
                    <a:pt x="13844" y="4459"/>
                  </a:lnTo>
                  <a:lnTo>
                    <a:pt x="11910" y="5574"/>
                  </a:lnTo>
                  <a:lnTo>
                    <a:pt x="11876" y="5540"/>
                  </a:lnTo>
                  <a:lnTo>
                    <a:pt x="11830" y="5506"/>
                  </a:lnTo>
                  <a:lnTo>
                    <a:pt x="11785" y="5483"/>
                  </a:lnTo>
                  <a:lnTo>
                    <a:pt x="11671" y="5483"/>
                  </a:lnTo>
                  <a:lnTo>
                    <a:pt x="11614" y="5506"/>
                  </a:lnTo>
                  <a:lnTo>
                    <a:pt x="11569" y="5540"/>
                  </a:lnTo>
                  <a:lnTo>
                    <a:pt x="11535" y="5574"/>
                  </a:lnTo>
                  <a:lnTo>
                    <a:pt x="9533" y="4414"/>
                  </a:lnTo>
                  <a:lnTo>
                    <a:pt x="9544" y="4357"/>
                  </a:lnTo>
                  <a:lnTo>
                    <a:pt x="9533" y="4289"/>
                  </a:lnTo>
                  <a:lnTo>
                    <a:pt x="9498" y="4232"/>
                  </a:lnTo>
                  <a:lnTo>
                    <a:pt x="9442" y="4186"/>
                  </a:lnTo>
                  <a:lnTo>
                    <a:pt x="9373" y="4163"/>
                  </a:lnTo>
                  <a:lnTo>
                    <a:pt x="9373" y="1820"/>
                  </a:lnTo>
                  <a:lnTo>
                    <a:pt x="9419" y="1809"/>
                  </a:lnTo>
                  <a:lnTo>
                    <a:pt x="9453" y="1797"/>
                  </a:lnTo>
                  <a:lnTo>
                    <a:pt x="9487" y="1775"/>
                  </a:lnTo>
                  <a:lnTo>
                    <a:pt x="9521" y="1740"/>
                  </a:lnTo>
                  <a:lnTo>
                    <a:pt x="9544" y="1718"/>
                  </a:lnTo>
                  <a:lnTo>
                    <a:pt x="9555" y="1684"/>
                  </a:lnTo>
                  <a:lnTo>
                    <a:pt x="9567" y="1638"/>
                  </a:lnTo>
                  <a:lnTo>
                    <a:pt x="9578" y="1604"/>
                  </a:lnTo>
                  <a:lnTo>
                    <a:pt x="9567" y="1558"/>
                  </a:lnTo>
                  <a:lnTo>
                    <a:pt x="9555" y="1513"/>
                  </a:lnTo>
                  <a:lnTo>
                    <a:pt x="11512" y="387"/>
                  </a:lnTo>
                  <a:lnTo>
                    <a:pt x="11546" y="432"/>
                  </a:lnTo>
                  <a:lnTo>
                    <a:pt x="11603" y="466"/>
                  </a:lnTo>
                  <a:lnTo>
                    <a:pt x="11660" y="489"/>
                  </a:lnTo>
                  <a:lnTo>
                    <a:pt x="11728" y="501"/>
                  </a:lnTo>
                  <a:lnTo>
                    <a:pt x="11785" y="489"/>
                  </a:lnTo>
                  <a:lnTo>
                    <a:pt x="11842" y="466"/>
                  </a:lnTo>
                  <a:lnTo>
                    <a:pt x="11899" y="432"/>
                  </a:lnTo>
                  <a:lnTo>
                    <a:pt x="11933" y="387"/>
                  </a:lnTo>
                  <a:close/>
                  <a:moveTo>
                    <a:pt x="4755" y="4448"/>
                  </a:moveTo>
                  <a:lnTo>
                    <a:pt x="6780" y="5619"/>
                  </a:lnTo>
                  <a:lnTo>
                    <a:pt x="6768" y="5665"/>
                  </a:lnTo>
                  <a:lnTo>
                    <a:pt x="6768" y="5699"/>
                  </a:lnTo>
                  <a:lnTo>
                    <a:pt x="6768" y="5745"/>
                  </a:lnTo>
                  <a:lnTo>
                    <a:pt x="6780" y="5779"/>
                  </a:lnTo>
                  <a:lnTo>
                    <a:pt x="6802" y="5813"/>
                  </a:lnTo>
                  <a:lnTo>
                    <a:pt x="6825" y="5847"/>
                  </a:lnTo>
                  <a:lnTo>
                    <a:pt x="6848" y="5881"/>
                  </a:lnTo>
                  <a:lnTo>
                    <a:pt x="6882" y="5893"/>
                  </a:lnTo>
                  <a:lnTo>
                    <a:pt x="6916" y="5915"/>
                  </a:lnTo>
                  <a:lnTo>
                    <a:pt x="6962" y="5915"/>
                  </a:lnTo>
                  <a:lnTo>
                    <a:pt x="6962" y="8213"/>
                  </a:lnTo>
                  <a:lnTo>
                    <a:pt x="6916" y="8213"/>
                  </a:lnTo>
                  <a:lnTo>
                    <a:pt x="6871" y="8236"/>
                  </a:lnTo>
                  <a:lnTo>
                    <a:pt x="6837" y="8259"/>
                  </a:lnTo>
                  <a:lnTo>
                    <a:pt x="6802" y="8293"/>
                  </a:lnTo>
                  <a:lnTo>
                    <a:pt x="6768" y="8327"/>
                  </a:lnTo>
                  <a:lnTo>
                    <a:pt x="6746" y="8372"/>
                  </a:lnTo>
                  <a:lnTo>
                    <a:pt x="6734" y="8406"/>
                  </a:lnTo>
                  <a:lnTo>
                    <a:pt x="6734" y="8463"/>
                  </a:lnTo>
                  <a:lnTo>
                    <a:pt x="6734" y="8509"/>
                  </a:lnTo>
                  <a:lnTo>
                    <a:pt x="6757" y="8554"/>
                  </a:lnTo>
                  <a:lnTo>
                    <a:pt x="4789" y="9692"/>
                  </a:lnTo>
                  <a:lnTo>
                    <a:pt x="4755" y="9658"/>
                  </a:lnTo>
                  <a:lnTo>
                    <a:pt x="4709" y="9624"/>
                  </a:lnTo>
                  <a:lnTo>
                    <a:pt x="4664" y="9612"/>
                  </a:lnTo>
                  <a:lnTo>
                    <a:pt x="4618" y="9601"/>
                  </a:lnTo>
                  <a:lnTo>
                    <a:pt x="4562" y="9612"/>
                  </a:lnTo>
                  <a:lnTo>
                    <a:pt x="4516" y="9624"/>
                  </a:lnTo>
                  <a:lnTo>
                    <a:pt x="4471" y="9658"/>
                  </a:lnTo>
                  <a:lnTo>
                    <a:pt x="4448" y="9692"/>
                  </a:lnTo>
                  <a:lnTo>
                    <a:pt x="2400" y="8509"/>
                  </a:lnTo>
                  <a:lnTo>
                    <a:pt x="2412" y="8463"/>
                  </a:lnTo>
                  <a:lnTo>
                    <a:pt x="2400" y="8406"/>
                  </a:lnTo>
                  <a:lnTo>
                    <a:pt x="2366" y="8350"/>
                  </a:lnTo>
                  <a:lnTo>
                    <a:pt x="2321" y="8315"/>
                  </a:lnTo>
                  <a:lnTo>
                    <a:pt x="2264" y="8293"/>
                  </a:lnTo>
                  <a:lnTo>
                    <a:pt x="2264" y="5972"/>
                  </a:lnTo>
                  <a:lnTo>
                    <a:pt x="2321" y="5961"/>
                  </a:lnTo>
                  <a:lnTo>
                    <a:pt x="2366" y="5938"/>
                  </a:lnTo>
                  <a:lnTo>
                    <a:pt x="2400" y="5915"/>
                  </a:lnTo>
                  <a:lnTo>
                    <a:pt x="2434" y="5881"/>
                  </a:lnTo>
                  <a:lnTo>
                    <a:pt x="2468" y="5847"/>
                  </a:lnTo>
                  <a:lnTo>
                    <a:pt x="2491" y="5802"/>
                  </a:lnTo>
                  <a:lnTo>
                    <a:pt x="2503" y="5756"/>
                  </a:lnTo>
                  <a:lnTo>
                    <a:pt x="2514" y="5699"/>
                  </a:lnTo>
                  <a:lnTo>
                    <a:pt x="2503" y="5642"/>
                  </a:lnTo>
                  <a:lnTo>
                    <a:pt x="2491" y="5597"/>
                  </a:lnTo>
                  <a:lnTo>
                    <a:pt x="4471" y="4448"/>
                  </a:lnTo>
                  <a:lnTo>
                    <a:pt x="4493" y="4482"/>
                  </a:lnTo>
                  <a:lnTo>
                    <a:pt x="4527" y="4505"/>
                  </a:lnTo>
                  <a:lnTo>
                    <a:pt x="4573" y="4527"/>
                  </a:lnTo>
                  <a:lnTo>
                    <a:pt x="4653" y="4527"/>
                  </a:lnTo>
                  <a:lnTo>
                    <a:pt x="4698" y="4505"/>
                  </a:lnTo>
                  <a:lnTo>
                    <a:pt x="4732" y="4482"/>
                  </a:lnTo>
                  <a:lnTo>
                    <a:pt x="4755" y="4448"/>
                  </a:lnTo>
                  <a:close/>
                  <a:moveTo>
                    <a:pt x="9510" y="4459"/>
                  </a:moveTo>
                  <a:lnTo>
                    <a:pt x="11512" y="5619"/>
                  </a:lnTo>
                  <a:lnTo>
                    <a:pt x="11501" y="5654"/>
                  </a:lnTo>
                  <a:lnTo>
                    <a:pt x="11501" y="5699"/>
                  </a:lnTo>
                  <a:lnTo>
                    <a:pt x="11501" y="5745"/>
                  </a:lnTo>
                  <a:lnTo>
                    <a:pt x="11512" y="5790"/>
                  </a:lnTo>
                  <a:lnTo>
                    <a:pt x="11535" y="5824"/>
                  </a:lnTo>
                  <a:lnTo>
                    <a:pt x="11557" y="5858"/>
                  </a:lnTo>
                  <a:lnTo>
                    <a:pt x="11592" y="5881"/>
                  </a:lnTo>
                  <a:lnTo>
                    <a:pt x="11626" y="5904"/>
                  </a:lnTo>
                  <a:lnTo>
                    <a:pt x="11660" y="5915"/>
                  </a:lnTo>
                  <a:lnTo>
                    <a:pt x="11705" y="5927"/>
                  </a:lnTo>
                  <a:lnTo>
                    <a:pt x="11705" y="8270"/>
                  </a:lnTo>
                  <a:lnTo>
                    <a:pt x="11637" y="8293"/>
                  </a:lnTo>
                  <a:lnTo>
                    <a:pt x="11580" y="8338"/>
                  </a:lnTo>
                  <a:lnTo>
                    <a:pt x="11546" y="8395"/>
                  </a:lnTo>
                  <a:lnTo>
                    <a:pt x="11535" y="8463"/>
                  </a:lnTo>
                  <a:lnTo>
                    <a:pt x="11546" y="8520"/>
                  </a:lnTo>
                  <a:lnTo>
                    <a:pt x="9498" y="9703"/>
                  </a:lnTo>
                  <a:lnTo>
                    <a:pt x="9476" y="9681"/>
                  </a:lnTo>
                  <a:lnTo>
                    <a:pt x="9442" y="9646"/>
                  </a:lnTo>
                  <a:lnTo>
                    <a:pt x="9396" y="9635"/>
                  </a:lnTo>
                  <a:lnTo>
                    <a:pt x="9305" y="9635"/>
                  </a:lnTo>
                  <a:lnTo>
                    <a:pt x="9271" y="9646"/>
                  </a:lnTo>
                  <a:lnTo>
                    <a:pt x="9237" y="9681"/>
                  </a:lnTo>
                  <a:lnTo>
                    <a:pt x="9203" y="9703"/>
                  </a:lnTo>
                  <a:lnTo>
                    <a:pt x="7212" y="8554"/>
                  </a:lnTo>
                  <a:lnTo>
                    <a:pt x="7235" y="8509"/>
                  </a:lnTo>
                  <a:lnTo>
                    <a:pt x="7235" y="8463"/>
                  </a:lnTo>
                  <a:lnTo>
                    <a:pt x="7235" y="8418"/>
                  </a:lnTo>
                  <a:lnTo>
                    <a:pt x="7212" y="8372"/>
                  </a:lnTo>
                  <a:lnTo>
                    <a:pt x="7201" y="8327"/>
                  </a:lnTo>
                  <a:lnTo>
                    <a:pt x="7167" y="8293"/>
                  </a:lnTo>
                  <a:lnTo>
                    <a:pt x="7132" y="8259"/>
                  </a:lnTo>
                  <a:lnTo>
                    <a:pt x="7098" y="8236"/>
                  </a:lnTo>
                  <a:lnTo>
                    <a:pt x="7053" y="8224"/>
                  </a:lnTo>
                  <a:lnTo>
                    <a:pt x="7007" y="8213"/>
                  </a:lnTo>
                  <a:lnTo>
                    <a:pt x="7007" y="5915"/>
                  </a:lnTo>
                  <a:lnTo>
                    <a:pt x="7053" y="5915"/>
                  </a:lnTo>
                  <a:lnTo>
                    <a:pt x="7087" y="5893"/>
                  </a:lnTo>
                  <a:lnTo>
                    <a:pt x="7121" y="5870"/>
                  </a:lnTo>
                  <a:lnTo>
                    <a:pt x="7144" y="5847"/>
                  </a:lnTo>
                  <a:lnTo>
                    <a:pt x="7167" y="5813"/>
                  </a:lnTo>
                  <a:lnTo>
                    <a:pt x="7189" y="5779"/>
                  </a:lnTo>
                  <a:lnTo>
                    <a:pt x="7201" y="5745"/>
                  </a:lnTo>
                  <a:lnTo>
                    <a:pt x="7201" y="5699"/>
                  </a:lnTo>
                  <a:lnTo>
                    <a:pt x="7201" y="5665"/>
                  </a:lnTo>
                  <a:lnTo>
                    <a:pt x="7189" y="5619"/>
                  </a:lnTo>
                  <a:lnTo>
                    <a:pt x="9191" y="4459"/>
                  </a:lnTo>
                  <a:lnTo>
                    <a:pt x="9225" y="4493"/>
                  </a:lnTo>
                  <a:lnTo>
                    <a:pt x="9260" y="4527"/>
                  </a:lnTo>
                  <a:lnTo>
                    <a:pt x="9305" y="4539"/>
                  </a:lnTo>
                  <a:lnTo>
                    <a:pt x="9351" y="4550"/>
                  </a:lnTo>
                  <a:lnTo>
                    <a:pt x="9396" y="4539"/>
                  </a:lnTo>
                  <a:lnTo>
                    <a:pt x="9442" y="4527"/>
                  </a:lnTo>
                  <a:lnTo>
                    <a:pt x="9487" y="4493"/>
                  </a:lnTo>
                  <a:lnTo>
                    <a:pt x="9510" y="4459"/>
                  </a:lnTo>
                  <a:close/>
                  <a:moveTo>
                    <a:pt x="14322" y="4493"/>
                  </a:moveTo>
                  <a:lnTo>
                    <a:pt x="16221" y="5597"/>
                  </a:lnTo>
                  <a:lnTo>
                    <a:pt x="16199" y="5642"/>
                  </a:lnTo>
                  <a:lnTo>
                    <a:pt x="16199" y="5699"/>
                  </a:lnTo>
                  <a:lnTo>
                    <a:pt x="16199" y="5756"/>
                  </a:lnTo>
                  <a:lnTo>
                    <a:pt x="16210" y="5802"/>
                  </a:lnTo>
                  <a:lnTo>
                    <a:pt x="16233" y="5847"/>
                  </a:lnTo>
                  <a:lnTo>
                    <a:pt x="16267" y="5893"/>
                  </a:lnTo>
                  <a:lnTo>
                    <a:pt x="16301" y="5915"/>
                  </a:lnTo>
                  <a:lnTo>
                    <a:pt x="16346" y="5949"/>
                  </a:lnTo>
                  <a:lnTo>
                    <a:pt x="16392" y="5961"/>
                  </a:lnTo>
                  <a:lnTo>
                    <a:pt x="16449" y="5972"/>
                  </a:lnTo>
                  <a:lnTo>
                    <a:pt x="16449" y="8247"/>
                  </a:lnTo>
                  <a:lnTo>
                    <a:pt x="16403" y="8247"/>
                  </a:lnTo>
                  <a:lnTo>
                    <a:pt x="16369" y="8270"/>
                  </a:lnTo>
                  <a:lnTo>
                    <a:pt x="16335" y="8281"/>
                  </a:lnTo>
                  <a:lnTo>
                    <a:pt x="16301" y="8315"/>
                  </a:lnTo>
                  <a:lnTo>
                    <a:pt x="16278" y="8350"/>
                  </a:lnTo>
                  <a:lnTo>
                    <a:pt x="16255" y="8384"/>
                  </a:lnTo>
                  <a:lnTo>
                    <a:pt x="16244" y="8418"/>
                  </a:lnTo>
                  <a:lnTo>
                    <a:pt x="16244" y="8463"/>
                  </a:lnTo>
                  <a:lnTo>
                    <a:pt x="16244" y="8497"/>
                  </a:lnTo>
                  <a:lnTo>
                    <a:pt x="16255" y="8543"/>
                  </a:lnTo>
                  <a:lnTo>
                    <a:pt x="14242" y="9715"/>
                  </a:lnTo>
                  <a:lnTo>
                    <a:pt x="14208" y="9681"/>
                  </a:lnTo>
                  <a:lnTo>
                    <a:pt x="14174" y="9658"/>
                  </a:lnTo>
                  <a:lnTo>
                    <a:pt x="14140" y="9635"/>
                  </a:lnTo>
                  <a:lnTo>
                    <a:pt x="14049" y="9635"/>
                  </a:lnTo>
                  <a:lnTo>
                    <a:pt x="14014" y="9658"/>
                  </a:lnTo>
                  <a:lnTo>
                    <a:pt x="13980" y="9681"/>
                  </a:lnTo>
                  <a:lnTo>
                    <a:pt x="13946" y="9703"/>
                  </a:lnTo>
                  <a:lnTo>
                    <a:pt x="11899" y="8520"/>
                  </a:lnTo>
                  <a:lnTo>
                    <a:pt x="11910" y="8463"/>
                  </a:lnTo>
                  <a:lnTo>
                    <a:pt x="11899" y="8395"/>
                  </a:lnTo>
                  <a:lnTo>
                    <a:pt x="11865" y="8338"/>
                  </a:lnTo>
                  <a:lnTo>
                    <a:pt x="11808" y="8293"/>
                  </a:lnTo>
                  <a:lnTo>
                    <a:pt x="11751" y="8270"/>
                  </a:lnTo>
                  <a:lnTo>
                    <a:pt x="11751" y="5927"/>
                  </a:lnTo>
                  <a:lnTo>
                    <a:pt x="11785" y="5915"/>
                  </a:lnTo>
                  <a:lnTo>
                    <a:pt x="11830" y="5904"/>
                  </a:lnTo>
                  <a:lnTo>
                    <a:pt x="11865" y="5881"/>
                  </a:lnTo>
                  <a:lnTo>
                    <a:pt x="11887" y="5847"/>
                  </a:lnTo>
                  <a:lnTo>
                    <a:pt x="11910" y="5824"/>
                  </a:lnTo>
                  <a:lnTo>
                    <a:pt x="11933" y="5779"/>
                  </a:lnTo>
                  <a:lnTo>
                    <a:pt x="11944" y="5745"/>
                  </a:lnTo>
                  <a:lnTo>
                    <a:pt x="11944" y="5699"/>
                  </a:lnTo>
                  <a:lnTo>
                    <a:pt x="11944" y="5665"/>
                  </a:lnTo>
                  <a:lnTo>
                    <a:pt x="11933" y="5619"/>
                  </a:lnTo>
                  <a:lnTo>
                    <a:pt x="13867" y="4505"/>
                  </a:lnTo>
                  <a:lnTo>
                    <a:pt x="13912" y="4550"/>
                  </a:lnTo>
                  <a:lnTo>
                    <a:pt x="13969" y="4584"/>
                  </a:lnTo>
                  <a:lnTo>
                    <a:pt x="14026" y="4618"/>
                  </a:lnTo>
                  <a:lnTo>
                    <a:pt x="14162" y="4618"/>
                  </a:lnTo>
                  <a:lnTo>
                    <a:pt x="14219" y="4584"/>
                  </a:lnTo>
                  <a:lnTo>
                    <a:pt x="14276" y="4550"/>
                  </a:lnTo>
                  <a:lnTo>
                    <a:pt x="14322" y="4493"/>
                  </a:lnTo>
                  <a:close/>
                  <a:moveTo>
                    <a:pt x="11671" y="0"/>
                  </a:moveTo>
                  <a:lnTo>
                    <a:pt x="11626" y="11"/>
                  </a:lnTo>
                  <a:lnTo>
                    <a:pt x="11580" y="34"/>
                  </a:lnTo>
                  <a:lnTo>
                    <a:pt x="11546" y="68"/>
                  </a:lnTo>
                  <a:lnTo>
                    <a:pt x="11512" y="114"/>
                  </a:lnTo>
                  <a:lnTo>
                    <a:pt x="11489" y="148"/>
                  </a:lnTo>
                  <a:lnTo>
                    <a:pt x="11478" y="193"/>
                  </a:lnTo>
                  <a:lnTo>
                    <a:pt x="11466" y="250"/>
                  </a:lnTo>
                  <a:lnTo>
                    <a:pt x="11478" y="296"/>
                  </a:lnTo>
                  <a:lnTo>
                    <a:pt x="11489" y="353"/>
                  </a:lnTo>
                  <a:lnTo>
                    <a:pt x="9533" y="1479"/>
                  </a:lnTo>
                  <a:lnTo>
                    <a:pt x="9498" y="1433"/>
                  </a:lnTo>
                  <a:lnTo>
                    <a:pt x="9453" y="1399"/>
                  </a:lnTo>
                  <a:lnTo>
                    <a:pt x="9407" y="1388"/>
                  </a:lnTo>
                  <a:lnTo>
                    <a:pt x="9351" y="1376"/>
                  </a:lnTo>
                  <a:lnTo>
                    <a:pt x="9305" y="1388"/>
                  </a:lnTo>
                  <a:lnTo>
                    <a:pt x="9271" y="1399"/>
                  </a:lnTo>
                  <a:lnTo>
                    <a:pt x="9225" y="1411"/>
                  </a:lnTo>
                  <a:lnTo>
                    <a:pt x="9203" y="1445"/>
                  </a:lnTo>
                  <a:lnTo>
                    <a:pt x="9169" y="1479"/>
                  </a:lnTo>
                  <a:lnTo>
                    <a:pt x="9146" y="1513"/>
                  </a:lnTo>
                  <a:lnTo>
                    <a:pt x="9134" y="1558"/>
                  </a:lnTo>
                  <a:lnTo>
                    <a:pt x="9134" y="1604"/>
                  </a:lnTo>
                  <a:lnTo>
                    <a:pt x="9134" y="1638"/>
                  </a:lnTo>
                  <a:lnTo>
                    <a:pt x="9146" y="1684"/>
                  </a:lnTo>
                  <a:lnTo>
                    <a:pt x="9169" y="1718"/>
                  </a:lnTo>
                  <a:lnTo>
                    <a:pt x="9191" y="1752"/>
                  </a:lnTo>
                  <a:lnTo>
                    <a:pt x="9225" y="1775"/>
                  </a:lnTo>
                  <a:lnTo>
                    <a:pt x="9260" y="1797"/>
                  </a:lnTo>
                  <a:lnTo>
                    <a:pt x="9294" y="1809"/>
                  </a:lnTo>
                  <a:lnTo>
                    <a:pt x="9328" y="1820"/>
                  </a:lnTo>
                  <a:lnTo>
                    <a:pt x="9328" y="4163"/>
                  </a:lnTo>
                  <a:lnTo>
                    <a:pt x="9271" y="4186"/>
                  </a:lnTo>
                  <a:lnTo>
                    <a:pt x="9214" y="4232"/>
                  </a:lnTo>
                  <a:lnTo>
                    <a:pt x="9180" y="4289"/>
                  </a:lnTo>
                  <a:lnTo>
                    <a:pt x="9169" y="4357"/>
                  </a:lnTo>
                  <a:lnTo>
                    <a:pt x="9180" y="4425"/>
                  </a:lnTo>
                  <a:lnTo>
                    <a:pt x="7167" y="5585"/>
                  </a:lnTo>
                  <a:lnTo>
                    <a:pt x="7132" y="5540"/>
                  </a:lnTo>
                  <a:lnTo>
                    <a:pt x="7087" y="5506"/>
                  </a:lnTo>
                  <a:lnTo>
                    <a:pt x="7041" y="5494"/>
                  </a:lnTo>
                  <a:lnTo>
                    <a:pt x="6984" y="5483"/>
                  </a:lnTo>
                  <a:lnTo>
                    <a:pt x="6928" y="5494"/>
                  </a:lnTo>
                  <a:lnTo>
                    <a:pt x="6882" y="5506"/>
                  </a:lnTo>
                  <a:lnTo>
                    <a:pt x="6837" y="5540"/>
                  </a:lnTo>
                  <a:lnTo>
                    <a:pt x="6802" y="5585"/>
                  </a:lnTo>
                  <a:lnTo>
                    <a:pt x="4778" y="4414"/>
                  </a:lnTo>
                  <a:lnTo>
                    <a:pt x="4789" y="4357"/>
                  </a:lnTo>
                  <a:lnTo>
                    <a:pt x="4778" y="4289"/>
                  </a:lnTo>
                  <a:lnTo>
                    <a:pt x="4744" y="4243"/>
                  </a:lnTo>
                  <a:lnTo>
                    <a:pt x="4698" y="4209"/>
                  </a:lnTo>
                  <a:lnTo>
                    <a:pt x="4641" y="4186"/>
                  </a:lnTo>
                  <a:lnTo>
                    <a:pt x="4641" y="1831"/>
                  </a:lnTo>
                  <a:lnTo>
                    <a:pt x="4675" y="1831"/>
                  </a:lnTo>
                  <a:lnTo>
                    <a:pt x="4721" y="1809"/>
                  </a:lnTo>
                  <a:lnTo>
                    <a:pt x="4755" y="1786"/>
                  </a:lnTo>
                  <a:lnTo>
                    <a:pt x="4789" y="1763"/>
                  </a:lnTo>
                  <a:lnTo>
                    <a:pt x="4812" y="1729"/>
                  </a:lnTo>
                  <a:lnTo>
                    <a:pt x="4835" y="1684"/>
                  </a:lnTo>
                  <a:lnTo>
                    <a:pt x="4846" y="1638"/>
                  </a:lnTo>
                  <a:lnTo>
                    <a:pt x="4857" y="1604"/>
                  </a:lnTo>
                  <a:lnTo>
                    <a:pt x="4846" y="1547"/>
                  </a:lnTo>
                  <a:lnTo>
                    <a:pt x="4835" y="1502"/>
                  </a:lnTo>
                  <a:lnTo>
                    <a:pt x="4812" y="1467"/>
                  </a:lnTo>
                  <a:lnTo>
                    <a:pt x="4778" y="1433"/>
                  </a:lnTo>
                  <a:lnTo>
                    <a:pt x="4744" y="1399"/>
                  </a:lnTo>
                  <a:lnTo>
                    <a:pt x="4709" y="1376"/>
                  </a:lnTo>
                  <a:lnTo>
                    <a:pt x="4664" y="1365"/>
                  </a:lnTo>
                  <a:lnTo>
                    <a:pt x="4550" y="1365"/>
                  </a:lnTo>
                  <a:lnTo>
                    <a:pt x="4505" y="1388"/>
                  </a:lnTo>
                  <a:lnTo>
                    <a:pt x="4448" y="1422"/>
                  </a:lnTo>
                  <a:lnTo>
                    <a:pt x="4414" y="1467"/>
                  </a:lnTo>
                  <a:lnTo>
                    <a:pt x="2423" y="319"/>
                  </a:lnTo>
                  <a:lnTo>
                    <a:pt x="2434" y="250"/>
                  </a:lnTo>
                  <a:lnTo>
                    <a:pt x="2434" y="216"/>
                  </a:lnTo>
                  <a:lnTo>
                    <a:pt x="2423" y="171"/>
                  </a:lnTo>
                  <a:lnTo>
                    <a:pt x="2400" y="137"/>
                  </a:lnTo>
                  <a:lnTo>
                    <a:pt x="2377" y="114"/>
                  </a:lnTo>
                  <a:lnTo>
                    <a:pt x="2355" y="91"/>
                  </a:lnTo>
                  <a:lnTo>
                    <a:pt x="2321" y="68"/>
                  </a:lnTo>
                  <a:lnTo>
                    <a:pt x="2286" y="57"/>
                  </a:lnTo>
                  <a:lnTo>
                    <a:pt x="2207" y="57"/>
                  </a:lnTo>
                  <a:lnTo>
                    <a:pt x="2173" y="68"/>
                  </a:lnTo>
                  <a:lnTo>
                    <a:pt x="2139" y="91"/>
                  </a:lnTo>
                  <a:lnTo>
                    <a:pt x="2104" y="114"/>
                  </a:lnTo>
                  <a:lnTo>
                    <a:pt x="2082" y="137"/>
                  </a:lnTo>
                  <a:lnTo>
                    <a:pt x="2059" y="171"/>
                  </a:lnTo>
                  <a:lnTo>
                    <a:pt x="2048" y="216"/>
                  </a:lnTo>
                  <a:lnTo>
                    <a:pt x="2048" y="250"/>
                  </a:lnTo>
                  <a:lnTo>
                    <a:pt x="2059" y="319"/>
                  </a:lnTo>
                  <a:lnTo>
                    <a:pt x="34" y="1490"/>
                  </a:lnTo>
                  <a:lnTo>
                    <a:pt x="0" y="1445"/>
                  </a:lnTo>
                  <a:lnTo>
                    <a:pt x="0" y="1752"/>
                  </a:lnTo>
                  <a:lnTo>
                    <a:pt x="34" y="1718"/>
                  </a:lnTo>
                  <a:lnTo>
                    <a:pt x="57" y="1684"/>
                  </a:lnTo>
                  <a:lnTo>
                    <a:pt x="68" y="1638"/>
                  </a:lnTo>
                  <a:lnTo>
                    <a:pt x="68" y="1604"/>
                  </a:lnTo>
                  <a:lnTo>
                    <a:pt x="68" y="1558"/>
                  </a:lnTo>
                  <a:lnTo>
                    <a:pt x="57" y="1524"/>
                  </a:lnTo>
                  <a:lnTo>
                    <a:pt x="2082" y="353"/>
                  </a:lnTo>
                  <a:lnTo>
                    <a:pt x="2116" y="398"/>
                  </a:lnTo>
                  <a:lnTo>
                    <a:pt x="2150" y="421"/>
                  </a:lnTo>
                  <a:lnTo>
                    <a:pt x="2195" y="432"/>
                  </a:lnTo>
                  <a:lnTo>
                    <a:pt x="2241" y="444"/>
                  </a:lnTo>
                  <a:lnTo>
                    <a:pt x="2298" y="432"/>
                  </a:lnTo>
                  <a:lnTo>
                    <a:pt x="2332" y="421"/>
                  </a:lnTo>
                  <a:lnTo>
                    <a:pt x="2377" y="387"/>
                  </a:lnTo>
                  <a:lnTo>
                    <a:pt x="2400" y="353"/>
                  </a:lnTo>
                  <a:lnTo>
                    <a:pt x="4391" y="1502"/>
                  </a:lnTo>
                  <a:lnTo>
                    <a:pt x="4380" y="1547"/>
                  </a:lnTo>
                  <a:lnTo>
                    <a:pt x="4380" y="1604"/>
                  </a:lnTo>
                  <a:lnTo>
                    <a:pt x="4380" y="1649"/>
                  </a:lnTo>
                  <a:lnTo>
                    <a:pt x="4391" y="1684"/>
                  </a:lnTo>
                  <a:lnTo>
                    <a:pt x="4414" y="1729"/>
                  </a:lnTo>
                  <a:lnTo>
                    <a:pt x="4436" y="1763"/>
                  </a:lnTo>
                  <a:lnTo>
                    <a:pt x="4471" y="1786"/>
                  </a:lnTo>
                  <a:lnTo>
                    <a:pt x="4505" y="1809"/>
                  </a:lnTo>
                  <a:lnTo>
                    <a:pt x="4550" y="1831"/>
                  </a:lnTo>
                  <a:lnTo>
                    <a:pt x="4596" y="1831"/>
                  </a:lnTo>
                  <a:lnTo>
                    <a:pt x="4596" y="4186"/>
                  </a:lnTo>
                  <a:lnTo>
                    <a:pt x="4527" y="4198"/>
                  </a:lnTo>
                  <a:lnTo>
                    <a:pt x="4482" y="4243"/>
                  </a:lnTo>
                  <a:lnTo>
                    <a:pt x="4448" y="4289"/>
                  </a:lnTo>
                  <a:lnTo>
                    <a:pt x="4436" y="4357"/>
                  </a:lnTo>
                  <a:lnTo>
                    <a:pt x="4448" y="4414"/>
                  </a:lnTo>
                  <a:lnTo>
                    <a:pt x="2468" y="5551"/>
                  </a:lnTo>
                  <a:lnTo>
                    <a:pt x="2423" y="5506"/>
                  </a:lnTo>
                  <a:lnTo>
                    <a:pt x="2377" y="5472"/>
                  </a:lnTo>
                  <a:lnTo>
                    <a:pt x="2309" y="5449"/>
                  </a:lnTo>
                  <a:lnTo>
                    <a:pt x="2241" y="5437"/>
                  </a:lnTo>
                  <a:lnTo>
                    <a:pt x="2173" y="5449"/>
                  </a:lnTo>
                  <a:lnTo>
                    <a:pt x="2116" y="5472"/>
                  </a:lnTo>
                  <a:lnTo>
                    <a:pt x="2059" y="5506"/>
                  </a:lnTo>
                  <a:lnTo>
                    <a:pt x="2025" y="5551"/>
                  </a:lnTo>
                  <a:lnTo>
                    <a:pt x="80" y="4436"/>
                  </a:lnTo>
                  <a:lnTo>
                    <a:pt x="91" y="4402"/>
                  </a:lnTo>
                  <a:lnTo>
                    <a:pt x="91" y="4357"/>
                  </a:lnTo>
                  <a:lnTo>
                    <a:pt x="91" y="4300"/>
                  </a:lnTo>
                  <a:lnTo>
                    <a:pt x="68" y="4254"/>
                  </a:lnTo>
                  <a:lnTo>
                    <a:pt x="34" y="4209"/>
                  </a:lnTo>
                  <a:lnTo>
                    <a:pt x="0" y="4175"/>
                  </a:lnTo>
                  <a:lnTo>
                    <a:pt x="0" y="4539"/>
                  </a:lnTo>
                  <a:lnTo>
                    <a:pt x="34" y="4505"/>
                  </a:lnTo>
                  <a:lnTo>
                    <a:pt x="57" y="4482"/>
                  </a:lnTo>
                  <a:lnTo>
                    <a:pt x="2002" y="5597"/>
                  </a:lnTo>
                  <a:lnTo>
                    <a:pt x="1979" y="5642"/>
                  </a:lnTo>
                  <a:lnTo>
                    <a:pt x="1979" y="5699"/>
                  </a:lnTo>
                  <a:lnTo>
                    <a:pt x="1979" y="5756"/>
                  </a:lnTo>
                  <a:lnTo>
                    <a:pt x="1991" y="5802"/>
                  </a:lnTo>
                  <a:lnTo>
                    <a:pt x="2013" y="5847"/>
                  </a:lnTo>
                  <a:lnTo>
                    <a:pt x="2048" y="5881"/>
                  </a:lnTo>
                  <a:lnTo>
                    <a:pt x="2082" y="5915"/>
                  </a:lnTo>
                  <a:lnTo>
                    <a:pt x="2127" y="5938"/>
                  </a:lnTo>
                  <a:lnTo>
                    <a:pt x="2173" y="5961"/>
                  </a:lnTo>
                  <a:lnTo>
                    <a:pt x="2218" y="5972"/>
                  </a:lnTo>
                  <a:lnTo>
                    <a:pt x="2218" y="8293"/>
                  </a:lnTo>
                  <a:lnTo>
                    <a:pt x="2161" y="8315"/>
                  </a:lnTo>
                  <a:lnTo>
                    <a:pt x="2116" y="8350"/>
                  </a:lnTo>
                  <a:lnTo>
                    <a:pt x="2093" y="8406"/>
                  </a:lnTo>
                  <a:lnTo>
                    <a:pt x="2082" y="8463"/>
                  </a:lnTo>
                  <a:lnTo>
                    <a:pt x="2093" y="8509"/>
                  </a:lnTo>
                  <a:lnTo>
                    <a:pt x="91" y="9669"/>
                  </a:lnTo>
                  <a:lnTo>
                    <a:pt x="46" y="9624"/>
                  </a:lnTo>
                  <a:lnTo>
                    <a:pt x="0" y="9590"/>
                  </a:lnTo>
                  <a:lnTo>
                    <a:pt x="0" y="10033"/>
                  </a:lnTo>
                  <a:lnTo>
                    <a:pt x="57" y="9988"/>
                  </a:lnTo>
                  <a:lnTo>
                    <a:pt x="91" y="9942"/>
                  </a:lnTo>
                  <a:lnTo>
                    <a:pt x="125" y="9874"/>
                  </a:lnTo>
                  <a:lnTo>
                    <a:pt x="137" y="9806"/>
                  </a:lnTo>
                  <a:lnTo>
                    <a:pt x="125" y="9760"/>
                  </a:lnTo>
                  <a:lnTo>
                    <a:pt x="114" y="9703"/>
                  </a:lnTo>
                  <a:lnTo>
                    <a:pt x="2104" y="8554"/>
                  </a:lnTo>
                  <a:lnTo>
                    <a:pt x="2139" y="8588"/>
                  </a:lnTo>
                  <a:lnTo>
                    <a:pt x="2161" y="8611"/>
                  </a:lnTo>
                  <a:lnTo>
                    <a:pt x="2207" y="8623"/>
                  </a:lnTo>
                  <a:lnTo>
                    <a:pt x="2286" y="8623"/>
                  </a:lnTo>
                  <a:lnTo>
                    <a:pt x="2321" y="8611"/>
                  </a:lnTo>
                  <a:lnTo>
                    <a:pt x="2355" y="8588"/>
                  </a:lnTo>
                  <a:lnTo>
                    <a:pt x="2377" y="8554"/>
                  </a:lnTo>
                  <a:lnTo>
                    <a:pt x="4425" y="9737"/>
                  </a:lnTo>
                  <a:lnTo>
                    <a:pt x="4414" y="9772"/>
                  </a:lnTo>
                  <a:lnTo>
                    <a:pt x="4402" y="9806"/>
                  </a:lnTo>
                  <a:lnTo>
                    <a:pt x="4414" y="9851"/>
                  </a:lnTo>
                  <a:lnTo>
                    <a:pt x="4425" y="9885"/>
                  </a:lnTo>
                  <a:lnTo>
                    <a:pt x="4459" y="9942"/>
                  </a:lnTo>
                  <a:lnTo>
                    <a:pt x="4516" y="9988"/>
                  </a:lnTo>
                  <a:lnTo>
                    <a:pt x="4550" y="10010"/>
                  </a:lnTo>
                  <a:lnTo>
                    <a:pt x="4596" y="10010"/>
                  </a:lnTo>
                  <a:lnTo>
                    <a:pt x="4596" y="12331"/>
                  </a:lnTo>
                  <a:lnTo>
                    <a:pt x="4550" y="12331"/>
                  </a:lnTo>
                  <a:lnTo>
                    <a:pt x="4505" y="12354"/>
                  </a:lnTo>
                  <a:lnTo>
                    <a:pt x="4471" y="12376"/>
                  </a:lnTo>
                  <a:lnTo>
                    <a:pt x="4436" y="12399"/>
                  </a:lnTo>
                  <a:lnTo>
                    <a:pt x="4414" y="12433"/>
                  </a:lnTo>
                  <a:lnTo>
                    <a:pt x="4391" y="12479"/>
                  </a:lnTo>
                  <a:lnTo>
                    <a:pt x="4380" y="12524"/>
                  </a:lnTo>
                  <a:lnTo>
                    <a:pt x="4368" y="12570"/>
                  </a:lnTo>
                  <a:lnTo>
                    <a:pt x="4380" y="12615"/>
                  </a:lnTo>
                  <a:lnTo>
                    <a:pt x="4391" y="12661"/>
                  </a:lnTo>
                  <a:lnTo>
                    <a:pt x="2446" y="13776"/>
                  </a:lnTo>
                  <a:lnTo>
                    <a:pt x="2412" y="13730"/>
                  </a:lnTo>
                  <a:lnTo>
                    <a:pt x="2366" y="13696"/>
                  </a:lnTo>
                  <a:lnTo>
                    <a:pt x="2309" y="13673"/>
                  </a:lnTo>
                  <a:lnTo>
                    <a:pt x="2184" y="13673"/>
                  </a:lnTo>
                  <a:lnTo>
                    <a:pt x="2127" y="13696"/>
                  </a:lnTo>
                  <a:lnTo>
                    <a:pt x="2082" y="13730"/>
                  </a:lnTo>
                  <a:lnTo>
                    <a:pt x="2036" y="13776"/>
                  </a:lnTo>
                  <a:lnTo>
                    <a:pt x="68" y="12638"/>
                  </a:lnTo>
                  <a:lnTo>
                    <a:pt x="80" y="12604"/>
                  </a:lnTo>
                  <a:lnTo>
                    <a:pt x="91" y="12570"/>
                  </a:lnTo>
                  <a:lnTo>
                    <a:pt x="80" y="12513"/>
                  </a:lnTo>
                  <a:lnTo>
                    <a:pt x="57" y="12467"/>
                  </a:lnTo>
                  <a:lnTo>
                    <a:pt x="34" y="12433"/>
                  </a:lnTo>
                  <a:lnTo>
                    <a:pt x="0" y="12399"/>
                  </a:lnTo>
                  <a:lnTo>
                    <a:pt x="0" y="12740"/>
                  </a:lnTo>
                  <a:lnTo>
                    <a:pt x="46" y="12684"/>
                  </a:lnTo>
                  <a:lnTo>
                    <a:pt x="2013" y="13821"/>
                  </a:lnTo>
                  <a:lnTo>
                    <a:pt x="2002" y="13867"/>
                  </a:lnTo>
                  <a:lnTo>
                    <a:pt x="2002" y="13912"/>
                  </a:lnTo>
                  <a:lnTo>
                    <a:pt x="2002" y="13958"/>
                  </a:lnTo>
                  <a:lnTo>
                    <a:pt x="2013" y="14003"/>
                  </a:lnTo>
                  <a:lnTo>
                    <a:pt x="2036" y="14037"/>
                  </a:lnTo>
                  <a:lnTo>
                    <a:pt x="2059" y="14083"/>
                  </a:lnTo>
                  <a:lnTo>
                    <a:pt x="2093" y="14106"/>
                  </a:lnTo>
                  <a:lnTo>
                    <a:pt x="2139" y="14128"/>
                  </a:lnTo>
                  <a:lnTo>
                    <a:pt x="2173" y="14151"/>
                  </a:lnTo>
                  <a:lnTo>
                    <a:pt x="2218" y="14151"/>
                  </a:lnTo>
                  <a:lnTo>
                    <a:pt x="2218" y="16449"/>
                  </a:lnTo>
                  <a:lnTo>
                    <a:pt x="2184" y="16460"/>
                  </a:lnTo>
                  <a:lnTo>
                    <a:pt x="2139" y="16472"/>
                  </a:lnTo>
                  <a:lnTo>
                    <a:pt x="2104" y="16494"/>
                  </a:lnTo>
                  <a:lnTo>
                    <a:pt x="2082" y="16517"/>
                  </a:lnTo>
                  <a:lnTo>
                    <a:pt x="2059" y="16551"/>
                  </a:lnTo>
                  <a:lnTo>
                    <a:pt x="2036" y="16585"/>
                  </a:lnTo>
                  <a:lnTo>
                    <a:pt x="2025" y="16631"/>
                  </a:lnTo>
                  <a:lnTo>
                    <a:pt x="2025" y="16665"/>
                  </a:lnTo>
                  <a:lnTo>
                    <a:pt x="2025" y="16710"/>
                  </a:lnTo>
                  <a:lnTo>
                    <a:pt x="2036" y="16756"/>
                  </a:lnTo>
                  <a:lnTo>
                    <a:pt x="1251" y="17211"/>
                  </a:lnTo>
                  <a:lnTo>
                    <a:pt x="1342" y="17211"/>
                  </a:lnTo>
                  <a:lnTo>
                    <a:pt x="2059" y="16790"/>
                  </a:lnTo>
                  <a:lnTo>
                    <a:pt x="2093" y="16836"/>
                  </a:lnTo>
                  <a:lnTo>
                    <a:pt x="2139" y="16870"/>
                  </a:lnTo>
                  <a:lnTo>
                    <a:pt x="2184" y="16881"/>
                  </a:lnTo>
                  <a:lnTo>
                    <a:pt x="2241" y="16892"/>
                  </a:lnTo>
                  <a:lnTo>
                    <a:pt x="2298" y="16881"/>
                  </a:lnTo>
                  <a:lnTo>
                    <a:pt x="2355" y="16870"/>
                  </a:lnTo>
                  <a:lnTo>
                    <a:pt x="2389" y="16836"/>
                  </a:lnTo>
                  <a:lnTo>
                    <a:pt x="2434" y="16790"/>
                  </a:lnTo>
                  <a:lnTo>
                    <a:pt x="3151" y="17211"/>
                  </a:lnTo>
                  <a:lnTo>
                    <a:pt x="3242" y="17211"/>
                  </a:lnTo>
                  <a:lnTo>
                    <a:pt x="2446" y="16756"/>
                  </a:lnTo>
                  <a:lnTo>
                    <a:pt x="2457" y="16710"/>
                  </a:lnTo>
                  <a:lnTo>
                    <a:pt x="2468" y="16665"/>
                  </a:lnTo>
                  <a:lnTo>
                    <a:pt x="2457" y="16631"/>
                  </a:lnTo>
                  <a:lnTo>
                    <a:pt x="2446" y="16585"/>
                  </a:lnTo>
                  <a:lnTo>
                    <a:pt x="2434" y="16551"/>
                  </a:lnTo>
                  <a:lnTo>
                    <a:pt x="2412" y="16517"/>
                  </a:lnTo>
                  <a:lnTo>
                    <a:pt x="2377" y="16494"/>
                  </a:lnTo>
                  <a:lnTo>
                    <a:pt x="2343" y="16472"/>
                  </a:lnTo>
                  <a:lnTo>
                    <a:pt x="2309" y="16460"/>
                  </a:lnTo>
                  <a:lnTo>
                    <a:pt x="2264" y="16449"/>
                  </a:lnTo>
                  <a:lnTo>
                    <a:pt x="2264" y="14151"/>
                  </a:lnTo>
                  <a:lnTo>
                    <a:pt x="2309" y="14151"/>
                  </a:lnTo>
                  <a:lnTo>
                    <a:pt x="2355" y="14128"/>
                  </a:lnTo>
                  <a:lnTo>
                    <a:pt x="2389" y="14106"/>
                  </a:lnTo>
                  <a:lnTo>
                    <a:pt x="2423" y="14071"/>
                  </a:lnTo>
                  <a:lnTo>
                    <a:pt x="2446" y="14037"/>
                  </a:lnTo>
                  <a:lnTo>
                    <a:pt x="2468" y="14003"/>
                  </a:lnTo>
                  <a:lnTo>
                    <a:pt x="2480" y="13958"/>
                  </a:lnTo>
                  <a:lnTo>
                    <a:pt x="2491" y="13912"/>
                  </a:lnTo>
                  <a:lnTo>
                    <a:pt x="2480" y="13867"/>
                  </a:lnTo>
                  <a:lnTo>
                    <a:pt x="2468" y="13821"/>
                  </a:lnTo>
                  <a:lnTo>
                    <a:pt x="4414" y="12695"/>
                  </a:lnTo>
                  <a:lnTo>
                    <a:pt x="4448" y="12740"/>
                  </a:lnTo>
                  <a:lnTo>
                    <a:pt x="4493" y="12775"/>
                  </a:lnTo>
                  <a:lnTo>
                    <a:pt x="4550" y="12797"/>
                  </a:lnTo>
                  <a:lnTo>
                    <a:pt x="4618" y="12809"/>
                  </a:lnTo>
                  <a:lnTo>
                    <a:pt x="4675" y="12797"/>
                  </a:lnTo>
                  <a:lnTo>
                    <a:pt x="4732" y="12775"/>
                  </a:lnTo>
                  <a:lnTo>
                    <a:pt x="4778" y="12740"/>
                  </a:lnTo>
                  <a:lnTo>
                    <a:pt x="4812" y="12695"/>
                  </a:lnTo>
                  <a:lnTo>
                    <a:pt x="6780" y="13833"/>
                  </a:lnTo>
                  <a:lnTo>
                    <a:pt x="6768" y="13867"/>
                  </a:lnTo>
                  <a:lnTo>
                    <a:pt x="6768" y="13912"/>
                  </a:lnTo>
                  <a:lnTo>
                    <a:pt x="6768" y="13958"/>
                  </a:lnTo>
                  <a:lnTo>
                    <a:pt x="6780" y="13992"/>
                  </a:lnTo>
                  <a:lnTo>
                    <a:pt x="6791" y="14026"/>
                  </a:lnTo>
                  <a:lnTo>
                    <a:pt x="6825" y="14060"/>
                  </a:lnTo>
                  <a:lnTo>
                    <a:pt x="6848" y="14083"/>
                  </a:lnTo>
                  <a:lnTo>
                    <a:pt x="6882" y="14106"/>
                  </a:lnTo>
                  <a:lnTo>
                    <a:pt x="6916" y="14128"/>
                  </a:lnTo>
                  <a:lnTo>
                    <a:pt x="6962" y="14128"/>
                  </a:lnTo>
                  <a:lnTo>
                    <a:pt x="6962" y="16449"/>
                  </a:lnTo>
                  <a:lnTo>
                    <a:pt x="6916" y="16460"/>
                  </a:lnTo>
                  <a:lnTo>
                    <a:pt x="6882" y="16472"/>
                  </a:lnTo>
                  <a:lnTo>
                    <a:pt x="6848" y="16494"/>
                  </a:lnTo>
                  <a:lnTo>
                    <a:pt x="6825" y="16517"/>
                  </a:lnTo>
                  <a:lnTo>
                    <a:pt x="6791" y="16551"/>
                  </a:lnTo>
                  <a:lnTo>
                    <a:pt x="6780" y="16585"/>
                  </a:lnTo>
                  <a:lnTo>
                    <a:pt x="6768" y="16631"/>
                  </a:lnTo>
                  <a:lnTo>
                    <a:pt x="6768" y="16665"/>
                  </a:lnTo>
                  <a:lnTo>
                    <a:pt x="6768" y="16710"/>
                  </a:lnTo>
                  <a:lnTo>
                    <a:pt x="6780" y="16756"/>
                  </a:lnTo>
                  <a:lnTo>
                    <a:pt x="5983" y="17211"/>
                  </a:lnTo>
                  <a:lnTo>
                    <a:pt x="6074" y="17211"/>
                  </a:lnTo>
                  <a:lnTo>
                    <a:pt x="6802" y="16790"/>
                  </a:lnTo>
                  <a:lnTo>
                    <a:pt x="6837" y="16836"/>
                  </a:lnTo>
                  <a:lnTo>
                    <a:pt x="6882" y="16870"/>
                  </a:lnTo>
                  <a:lnTo>
                    <a:pt x="6928" y="16881"/>
                  </a:lnTo>
                  <a:lnTo>
                    <a:pt x="6984" y="16892"/>
                  </a:lnTo>
                  <a:lnTo>
                    <a:pt x="7030" y="16881"/>
                  </a:lnTo>
                  <a:lnTo>
                    <a:pt x="7064" y="16870"/>
                  </a:lnTo>
                  <a:lnTo>
                    <a:pt x="7110" y="16858"/>
                  </a:lnTo>
                  <a:lnTo>
                    <a:pt x="7144" y="16824"/>
                  </a:lnTo>
                  <a:lnTo>
                    <a:pt x="7167" y="16790"/>
                  </a:lnTo>
                  <a:lnTo>
                    <a:pt x="7189" y="16756"/>
                  </a:lnTo>
                  <a:lnTo>
                    <a:pt x="7201" y="16710"/>
                  </a:lnTo>
                  <a:lnTo>
                    <a:pt x="7201" y="16665"/>
                  </a:lnTo>
                  <a:lnTo>
                    <a:pt x="7201" y="16631"/>
                  </a:lnTo>
                  <a:lnTo>
                    <a:pt x="7189" y="16585"/>
                  </a:lnTo>
                  <a:lnTo>
                    <a:pt x="7167" y="16551"/>
                  </a:lnTo>
                  <a:lnTo>
                    <a:pt x="7144" y="16528"/>
                  </a:lnTo>
                  <a:lnTo>
                    <a:pt x="7121" y="16494"/>
                  </a:lnTo>
                  <a:lnTo>
                    <a:pt x="7087" y="16472"/>
                  </a:lnTo>
                  <a:lnTo>
                    <a:pt x="7053" y="16460"/>
                  </a:lnTo>
                  <a:lnTo>
                    <a:pt x="7007" y="16449"/>
                  </a:lnTo>
                  <a:lnTo>
                    <a:pt x="7007" y="14128"/>
                  </a:lnTo>
                  <a:lnTo>
                    <a:pt x="7053" y="14117"/>
                  </a:lnTo>
                  <a:lnTo>
                    <a:pt x="7087" y="14106"/>
                  </a:lnTo>
                  <a:lnTo>
                    <a:pt x="7121" y="14083"/>
                  </a:lnTo>
                  <a:lnTo>
                    <a:pt x="7144" y="14060"/>
                  </a:lnTo>
                  <a:lnTo>
                    <a:pt x="7167" y="14026"/>
                  </a:lnTo>
                  <a:lnTo>
                    <a:pt x="7189" y="13992"/>
                  </a:lnTo>
                  <a:lnTo>
                    <a:pt x="7201" y="13958"/>
                  </a:lnTo>
                  <a:lnTo>
                    <a:pt x="7201" y="13912"/>
                  </a:lnTo>
                  <a:lnTo>
                    <a:pt x="7201" y="13867"/>
                  </a:lnTo>
                  <a:lnTo>
                    <a:pt x="7189" y="13833"/>
                  </a:lnTo>
                  <a:lnTo>
                    <a:pt x="7167" y="13787"/>
                  </a:lnTo>
                  <a:lnTo>
                    <a:pt x="7144" y="13753"/>
                  </a:lnTo>
                  <a:lnTo>
                    <a:pt x="7110" y="13730"/>
                  </a:lnTo>
                  <a:lnTo>
                    <a:pt x="7064" y="13707"/>
                  </a:lnTo>
                  <a:lnTo>
                    <a:pt x="7030" y="13696"/>
                  </a:lnTo>
                  <a:lnTo>
                    <a:pt x="6928" y="13696"/>
                  </a:lnTo>
                  <a:lnTo>
                    <a:pt x="6882" y="13719"/>
                  </a:lnTo>
                  <a:lnTo>
                    <a:pt x="6837" y="13753"/>
                  </a:lnTo>
                  <a:lnTo>
                    <a:pt x="6802" y="13787"/>
                  </a:lnTo>
                  <a:lnTo>
                    <a:pt x="4835" y="12661"/>
                  </a:lnTo>
                  <a:lnTo>
                    <a:pt x="4846" y="12615"/>
                  </a:lnTo>
                  <a:lnTo>
                    <a:pt x="4857" y="12570"/>
                  </a:lnTo>
                  <a:lnTo>
                    <a:pt x="4846" y="12524"/>
                  </a:lnTo>
                  <a:lnTo>
                    <a:pt x="4835" y="12479"/>
                  </a:lnTo>
                  <a:lnTo>
                    <a:pt x="4823" y="12433"/>
                  </a:lnTo>
                  <a:lnTo>
                    <a:pt x="4789" y="12399"/>
                  </a:lnTo>
                  <a:lnTo>
                    <a:pt x="4755" y="12376"/>
                  </a:lnTo>
                  <a:lnTo>
                    <a:pt x="4721" y="12354"/>
                  </a:lnTo>
                  <a:lnTo>
                    <a:pt x="4687" y="12331"/>
                  </a:lnTo>
                  <a:lnTo>
                    <a:pt x="4641" y="12331"/>
                  </a:lnTo>
                  <a:lnTo>
                    <a:pt x="4641" y="10010"/>
                  </a:lnTo>
                  <a:lnTo>
                    <a:pt x="4675" y="10010"/>
                  </a:lnTo>
                  <a:lnTo>
                    <a:pt x="4709" y="9988"/>
                  </a:lnTo>
                  <a:lnTo>
                    <a:pt x="4766" y="9942"/>
                  </a:lnTo>
                  <a:lnTo>
                    <a:pt x="4800" y="9885"/>
                  </a:lnTo>
                  <a:lnTo>
                    <a:pt x="4812" y="9851"/>
                  </a:lnTo>
                  <a:lnTo>
                    <a:pt x="4823" y="9806"/>
                  </a:lnTo>
                  <a:lnTo>
                    <a:pt x="4812" y="9772"/>
                  </a:lnTo>
                  <a:lnTo>
                    <a:pt x="4800" y="9737"/>
                  </a:lnTo>
                  <a:lnTo>
                    <a:pt x="6768" y="8600"/>
                  </a:lnTo>
                  <a:lnTo>
                    <a:pt x="6814" y="8645"/>
                  </a:lnTo>
                  <a:lnTo>
                    <a:pt x="6859" y="8679"/>
                  </a:lnTo>
                  <a:lnTo>
                    <a:pt x="6916" y="8702"/>
                  </a:lnTo>
                  <a:lnTo>
                    <a:pt x="6984" y="8714"/>
                  </a:lnTo>
                  <a:lnTo>
                    <a:pt x="7053" y="8702"/>
                  </a:lnTo>
                  <a:lnTo>
                    <a:pt x="7110" y="8679"/>
                  </a:lnTo>
                  <a:lnTo>
                    <a:pt x="7155" y="8645"/>
                  </a:lnTo>
                  <a:lnTo>
                    <a:pt x="7189" y="8600"/>
                  </a:lnTo>
                  <a:lnTo>
                    <a:pt x="9191" y="9749"/>
                  </a:lnTo>
                  <a:lnTo>
                    <a:pt x="9180" y="9806"/>
                  </a:lnTo>
                  <a:lnTo>
                    <a:pt x="9180" y="9840"/>
                  </a:lnTo>
                  <a:lnTo>
                    <a:pt x="9191" y="9874"/>
                  </a:lnTo>
                  <a:lnTo>
                    <a:pt x="9225" y="9931"/>
                  </a:lnTo>
                  <a:lnTo>
                    <a:pt x="9282" y="9976"/>
                  </a:lnTo>
                  <a:lnTo>
                    <a:pt x="9316" y="9988"/>
                  </a:lnTo>
                  <a:lnTo>
                    <a:pt x="9385" y="9988"/>
                  </a:lnTo>
                  <a:lnTo>
                    <a:pt x="9419" y="9976"/>
                  </a:lnTo>
                  <a:lnTo>
                    <a:pt x="9476" y="9931"/>
                  </a:lnTo>
                  <a:lnTo>
                    <a:pt x="9521" y="9874"/>
                  </a:lnTo>
                  <a:lnTo>
                    <a:pt x="9533" y="9840"/>
                  </a:lnTo>
                  <a:lnTo>
                    <a:pt x="9533" y="9806"/>
                  </a:lnTo>
                  <a:lnTo>
                    <a:pt x="9521" y="9749"/>
                  </a:lnTo>
                  <a:lnTo>
                    <a:pt x="11569" y="8566"/>
                  </a:lnTo>
                  <a:lnTo>
                    <a:pt x="11603" y="8600"/>
                  </a:lnTo>
                  <a:lnTo>
                    <a:pt x="11637" y="8623"/>
                  </a:lnTo>
                  <a:lnTo>
                    <a:pt x="11671" y="8645"/>
                  </a:lnTo>
                  <a:lnTo>
                    <a:pt x="11774" y="8645"/>
                  </a:lnTo>
                  <a:lnTo>
                    <a:pt x="11819" y="8623"/>
                  </a:lnTo>
                  <a:lnTo>
                    <a:pt x="11853" y="8600"/>
                  </a:lnTo>
                  <a:lnTo>
                    <a:pt x="11876" y="8566"/>
                  </a:lnTo>
                  <a:lnTo>
                    <a:pt x="13923" y="9749"/>
                  </a:lnTo>
                  <a:lnTo>
                    <a:pt x="13912" y="9806"/>
                  </a:lnTo>
                  <a:lnTo>
                    <a:pt x="13923" y="9840"/>
                  </a:lnTo>
                  <a:lnTo>
                    <a:pt x="13935" y="9874"/>
                  </a:lnTo>
                  <a:lnTo>
                    <a:pt x="13969" y="9931"/>
                  </a:lnTo>
                  <a:lnTo>
                    <a:pt x="14026" y="9976"/>
                  </a:lnTo>
                  <a:lnTo>
                    <a:pt x="14060" y="9976"/>
                  </a:lnTo>
                  <a:lnTo>
                    <a:pt x="14094" y="9988"/>
                  </a:lnTo>
                  <a:lnTo>
                    <a:pt x="14128" y="9976"/>
                  </a:lnTo>
                  <a:lnTo>
                    <a:pt x="14162" y="9976"/>
                  </a:lnTo>
                  <a:lnTo>
                    <a:pt x="14219" y="9931"/>
                  </a:lnTo>
                  <a:lnTo>
                    <a:pt x="14253" y="9874"/>
                  </a:lnTo>
                  <a:lnTo>
                    <a:pt x="14265" y="9840"/>
                  </a:lnTo>
                  <a:lnTo>
                    <a:pt x="14265" y="9806"/>
                  </a:lnTo>
                  <a:lnTo>
                    <a:pt x="14253" y="9749"/>
                  </a:lnTo>
                  <a:lnTo>
                    <a:pt x="16278" y="8577"/>
                  </a:lnTo>
                  <a:lnTo>
                    <a:pt x="16312" y="8623"/>
                  </a:lnTo>
                  <a:lnTo>
                    <a:pt x="16358" y="8657"/>
                  </a:lnTo>
                  <a:lnTo>
                    <a:pt x="16403" y="8668"/>
                  </a:lnTo>
                  <a:lnTo>
                    <a:pt x="16460" y="8679"/>
                  </a:lnTo>
                  <a:lnTo>
                    <a:pt x="16506" y="8679"/>
                  </a:lnTo>
                  <a:lnTo>
                    <a:pt x="16551" y="8657"/>
                  </a:lnTo>
                  <a:lnTo>
                    <a:pt x="16585" y="8645"/>
                  </a:lnTo>
                  <a:lnTo>
                    <a:pt x="16619" y="8611"/>
                  </a:lnTo>
                  <a:lnTo>
                    <a:pt x="16642" y="8577"/>
                  </a:lnTo>
                  <a:lnTo>
                    <a:pt x="16665" y="8543"/>
                  </a:lnTo>
                  <a:lnTo>
                    <a:pt x="16676" y="8509"/>
                  </a:lnTo>
                  <a:lnTo>
                    <a:pt x="16676" y="8463"/>
                  </a:lnTo>
                  <a:lnTo>
                    <a:pt x="16676" y="8418"/>
                  </a:lnTo>
                  <a:lnTo>
                    <a:pt x="16665" y="8384"/>
                  </a:lnTo>
                  <a:lnTo>
                    <a:pt x="16654" y="8350"/>
                  </a:lnTo>
                  <a:lnTo>
                    <a:pt x="16631" y="8315"/>
                  </a:lnTo>
                  <a:lnTo>
                    <a:pt x="16597" y="8293"/>
                  </a:lnTo>
                  <a:lnTo>
                    <a:pt x="16563" y="8270"/>
                  </a:lnTo>
                  <a:lnTo>
                    <a:pt x="16528" y="8247"/>
                  </a:lnTo>
                  <a:lnTo>
                    <a:pt x="16494" y="8247"/>
                  </a:lnTo>
                  <a:lnTo>
                    <a:pt x="16494" y="5972"/>
                  </a:lnTo>
                  <a:lnTo>
                    <a:pt x="16540" y="5961"/>
                  </a:lnTo>
                  <a:lnTo>
                    <a:pt x="16585" y="5938"/>
                  </a:lnTo>
                  <a:lnTo>
                    <a:pt x="16631" y="5915"/>
                  </a:lnTo>
                  <a:lnTo>
                    <a:pt x="16665" y="5881"/>
                  </a:lnTo>
                  <a:lnTo>
                    <a:pt x="16688" y="5847"/>
                  </a:lnTo>
                  <a:lnTo>
                    <a:pt x="16710" y="5802"/>
                  </a:lnTo>
                  <a:lnTo>
                    <a:pt x="16733" y="5756"/>
                  </a:lnTo>
                  <a:lnTo>
                    <a:pt x="16733" y="5699"/>
                  </a:lnTo>
                  <a:lnTo>
                    <a:pt x="16733" y="5654"/>
                  </a:lnTo>
                  <a:lnTo>
                    <a:pt x="16710" y="5597"/>
                  </a:lnTo>
                  <a:lnTo>
                    <a:pt x="16688" y="5551"/>
                  </a:lnTo>
                  <a:lnTo>
                    <a:pt x="16654" y="5517"/>
                  </a:lnTo>
                  <a:lnTo>
                    <a:pt x="16619" y="5483"/>
                  </a:lnTo>
                  <a:lnTo>
                    <a:pt x="16574" y="5449"/>
                  </a:lnTo>
                  <a:lnTo>
                    <a:pt x="16517" y="5437"/>
                  </a:lnTo>
                  <a:lnTo>
                    <a:pt x="16392" y="5437"/>
                  </a:lnTo>
                  <a:lnTo>
                    <a:pt x="16335" y="5460"/>
                  </a:lnTo>
                  <a:lnTo>
                    <a:pt x="16278" y="5506"/>
                  </a:lnTo>
                  <a:lnTo>
                    <a:pt x="16233" y="5551"/>
                  </a:lnTo>
                  <a:lnTo>
                    <a:pt x="14344" y="4459"/>
                  </a:lnTo>
                  <a:lnTo>
                    <a:pt x="14356" y="4414"/>
                  </a:lnTo>
                  <a:lnTo>
                    <a:pt x="14356" y="4357"/>
                  </a:lnTo>
                  <a:lnTo>
                    <a:pt x="14356" y="4300"/>
                  </a:lnTo>
                  <a:lnTo>
                    <a:pt x="14344" y="4254"/>
                  </a:lnTo>
                  <a:lnTo>
                    <a:pt x="14322" y="4209"/>
                  </a:lnTo>
                  <a:lnTo>
                    <a:pt x="14288" y="4175"/>
                  </a:lnTo>
                  <a:lnTo>
                    <a:pt x="14253" y="4141"/>
                  </a:lnTo>
                  <a:lnTo>
                    <a:pt x="14219" y="4118"/>
                  </a:lnTo>
                  <a:lnTo>
                    <a:pt x="14174" y="4095"/>
                  </a:lnTo>
                  <a:lnTo>
                    <a:pt x="14117" y="4095"/>
                  </a:lnTo>
                  <a:lnTo>
                    <a:pt x="14117" y="1797"/>
                  </a:lnTo>
                  <a:lnTo>
                    <a:pt x="14185" y="1775"/>
                  </a:lnTo>
                  <a:lnTo>
                    <a:pt x="14242" y="1729"/>
                  </a:lnTo>
                  <a:lnTo>
                    <a:pt x="14276" y="1672"/>
                  </a:lnTo>
                  <a:lnTo>
                    <a:pt x="14288" y="1638"/>
                  </a:lnTo>
                  <a:lnTo>
                    <a:pt x="14299" y="1604"/>
                  </a:lnTo>
                  <a:lnTo>
                    <a:pt x="14288" y="1558"/>
                  </a:lnTo>
                  <a:lnTo>
                    <a:pt x="14276" y="1524"/>
                  </a:lnTo>
                  <a:lnTo>
                    <a:pt x="14265" y="1490"/>
                  </a:lnTo>
                  <a:lnTo>
                    <a:pt x="14231" y="1456"/>
                  </a:lnTo>
                  <a:lnTo>
                    <a:pt x="14208" y="1433"/>
                  </a:lnTo>
                  <a:lnTo>
                    <a:pt x="14174" y="1411"/>
                  </a:lnTo>
                  <a:lnTo>
                    <a:pt x="14128" y="1399"/>
                  </a:lnTo>
                  <a:lnTo>
                    <a:pt x="14049" y="1399"/>
                  </a:lnTo>
                  <a:lnTo>
                    <a:pt x="14003" y="1422"/>
                  </a:lnTo>
                  <a:lnTo>
                    <a:pt x="13958" y="1445"/>
                  </a:lnTo>
                  <a:lnTo>
                    <a:pt x="13935" y="1479"/>
                  </a:lnTo>
                  <a:lnTo>
                    <a:pt x="11956" y="341"/>
                  </a:lnTo>
                  <a:lnTo>
                    <a:pt x="11967" y="296"/>
                  </a:lnTo>
                  <a:lnTo>
                    <a:pt x="11978" y="250"/>
                  </a:lnTo>
                  <a:lnTo>
                    <a:pt x="11967" y="193"/>
                  </a:lnTo>
                  <a:lnTo>
                    <a:pt x="11956" y="148"/>
                  </a:lnTo>
                  <a:lnTo>
                    <a:pt x="11933" y="114"/>
                  </a:lnTo>
                  <a:lnTo>
                    <a:pt x="11899" y="68"/>
                  </a:lnTo>
                  <a:lnTo>
                    <a:pt x="11865" y="34"/>
                  </a:lnTo>
                  <a:lnTo>
                    <a:pt x="11819" y="11"/>
                  </a:lnTo>
                  <a:lnTo>
                    <a:pt x="11774" y="0"/>
                  </a:lnTo>
                  <a:close/>
                </a:path>
              </a:pathLst>
            </a:custGeom>
            <a:solidFill>
              <a:srgbClr val="FFFFFF">
                <a:alpha val="3240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" name="Google Shape;136;p8"/>
            <p:cNvSpPr/>
            <p:nvPr/>
          </p:nvSpPr>
          <p:spPr>
            <a:xfrm>
              <a:off x="1947836" y="4206425"/>
              <a:ext cx="794198" cy="937066"/>
            </a:xfrm>
            <a:custGeom>
              <a:avLst/>
              <a:gdLst/>
              <a:ahLst/>
              <a:cxnLst/>
              <a:rect l="l" t="t" r="r" b="b"/>
              <a:pathLst>
                <a:path w="7588" h="8953" extrusionOk="0">
                  <a:moveTo>
                    <a:pt x="2764" y="319"/>
                  </a:moveTo>
                  <a:lnTo>
                    <a:pt x="4732" y="1457"/>
                  </a:lnTo>
                  <a:lnTo>
                    <a:pt x="4721" y="1502"/>
                  </a:lnTo>
                  <a:lnTo>
                    <a:pt x="4721" y="1548"/>
                  </a:lnTo>
                  <a:lnTo>
                    <a:pt x="4721" y="1593"/>
                  </a:lnTo>
                  <a:lnTo>
                    <a:pt x="4732" y="1639"/>
                  </a:lnTo>
                  <a:lnTo>
                    <a:pt x="4755" y="1684"/>
                  </a:lnTo>
                  <a:lnTo>
                    <a:pt x="4778" y="1718"/>
                  </a:lnTo>
                  <a:lnTo>
                    <a:pt x="4812" y="1752"/>
                  </a:lnTo>
                  <a:lnTo>
                    <a:pt x="4857" y="1775"/>
                  </a:lnTo>
                  <a:lnTo>
                    <a:pt x="4903" y="1787"/>
                  </a:lnTo>
                  <a:lnTo>
                    <a:pt x="4948" y="1798"/>
                  </a:lnTo>
                  <a:lnTo>
                    <a:pt x="4948" y="4050"/>
                  </a:lnTo>
                  <a:lnTo>
                    <a:pt x="4892" y="4050"/>
                  </a:lnTo>
                  <a:lnTo>
                    <a:pt x="4846" y="4073"/>
                  </a:lnTo>
                  <a:lnTo>
                    <a:pt x="4812" y="4096"/>
                  </a:lnTo>
                  <a:lnTo>
                    <a:pt x="4766" y="4130"/>
                  </a:lnTo>
                  <a:lnTo>
                    <a:pt x="4744" y="4164"/>
                  </a:lnTo>
                  <a:lnTo>
                    <a:pt x="4721" y="4209"/>
                  </a:lnTo>
                  <a:lnTo>
                    <a:pt x="4710" y="4255"/>
                  </a:lnTo>
                  <a:lnTo>
                    <a:pt x="4698" y="4312"/>
                  </a:lnTo>
                  <a:lnTo>
                    <a:pt x="4710" y="4357"/>
                  </a:lnTo>
                  <a:lnTo>
                    <a:pt x="4721" y="4414"/>
                  </a:lnTo>
                  <a:lnTo>
                    <a:pt x="2730" y="5563"/>
                  </a:lnTo>
                  <a:lnTo>
                    <a:pt x="2707" y="5529"/>
                  </a:lnTo>
                  <a:lnTo>
                    <a:pt x="2673" y="5506"/>
                  </a:lnTo>
                  <a:lnTo>
                    <a:pt x="2639" y="5495"/>
                  </a:lnTo>
                  <a:lnTo>
                    <a:pt x="2594" y="5484"/>
                  </a:lnTo>
                  <a:lnTo>
                    <a:pt x="2548" y="5495"/>
                  </a:lnTo>
                  <a:lnTo>
                    <a:pt x="2514" y="5506"/>
                  </a:lnTo>
                  <a:lnTo>
                    <a:pt x="2480" y="5529"/>
                  </a:lnTo>
                  <a:lnTo>
                    <a:pt x="2457" y="5563"/>
                  </a:lnTo>
                  <a:lnTo>
                    <a:pt x="387" y="4369"/>
                  </a:lnTo>
                  <a:lnTo>
                    <a:pt x="398" y="4312"/>
                  </a:lnTo>
                  <a:lnTo>
                    <a:pt x="387" y="4244"/>
                  </a:lnTo>
                  <a:lnTo>
                    <a:pt x="353" y="4187"/>
                  </a:lnTo>
                  <a:lnTo>
                    <a:pt x="307" y="4153"/>
                  </a:lnTo>
                  <a:lnTo>
                    <a:pt x="250" y="4130"/>
                  </a:lnTo>
                  <a:lnTo>
                    <a:pt x="250" y="1764"/>
                  </a:lnTo>
                  <a:lnTo>
                    <a:pt x="285" y="1764"/>
                  </a:lnTo>
                  <a:lnTo>
                    <a:pt x="330" y="1741"/>
                  </a:lnTo>
                  <a:lnTo>
                    <a:pt x="364" y="1718"/>
                  </a:lnTo>
                  <a:lnTo>
                    <a:pt x="387" y="1696"/>
                  </a:lnTo>
                  <a:lnTo>
                    <a:pt x="410" y="1661"/>
                  </a:lnTo>
                  <a:lnTo>
                    <a:pt x="432" y="1627"/>
                  </a:lnTo>
                  <a:lnTo>
                    <a:pt x="444" y="1593"/>
                  </a:lnTo>
                  <a:lnTo>
                    <a:pt x="444" y="1548"/>
                  </a:lnTo>
                  <a:lnTo>
                    <a:pt x="444" y="1514"/>
                  </a:lnTo>
                  <a:lnTo>
                    <a:pt x="432" y="1468"/>
                  </a:lnTo>
                  <a:lnTo>
                    <a:pt x="2423" y="319"/>
                  </a:lnTo>
                  <a:lnTo>
                    <a:pt x="2457" y="353"/>
                  </a:lnTo>
                  <a:lnTo>
                    <a:pt x="2491" y="387"/>
                  </a:lnTo>
                  <a:lnTo>
                    <a:pt x="2548" y="399"/>
                  </a:lnTo>
                  <a:lnTo>
                    <a:pt x="2594" y="410"/>
                  </a:lnTo>
                  <a:lnTo>
                    <a:pt x="2651" y="399"/>
                  </a:lnTo>
                  <a:lnTo>
                    <a:pt x="2696" y="376"/>
                  </a:lnTo>
                  <a:lnTo>
                    <a:pt x="2730" y="353"/>
                  </a:lnTo>
                  <a:lnTo>
                    <a:pt x="2764" y="319"/>
                  </a:lnTo>
                  <a:close/>
                  <a:moveTo>
                    <a:pt x="2548" y="1"/>
                  </a:moveTo>
                  <a:lnTo>
                    <a:pt x="2514" y="12"/>
                  </a:lnTo>
                  <a:lnTo>
                    <a:pt x="2480" y="35"/>
                  </a:lnTo>
                  <a:lnTo>
                    <a:pt x="2446" y="57"/>
                  </a:lnTo>
                  <a:lnTo>
                    <a:pt x="2423" y="92"/>
                  </a:lnTo>
                  <a:lnTo>
                    <a:pt x="2400" y="126"/>
                  </a:lnTo>
                  <a:lnTo>
                    <a:pt x="2389" y="160"/>
                  </a:lnTo>
                  <a:lnTo>
                    <a:pt x="2389" y="205"/>
                  </a:lnTo>
                  <a:lnTo>
                    <a:pt x="2389" y="239"/>
                  </a:lnTo>
                  <a:lnTo>
                    <a:pt x="2400" y="274"/>
                  </a:lnTo>
                  <a:lnTo>
                    <a:pt x="410" y="1434"/>
                  </a:lnTo>
                  <a:lnTo>
                    <a:pt x="376" y="1388"/>
                  </a:lnTo>
                  <a:lnTo>
                    <a:pt x="330" y="1354"/>
                  </a:lnTo>
                  <a:lnTo>
                    <a:pt x="285" y="1343"/>
                  </a:lnTo>
                  <a:lnTo>
                    <a:pt x="228" y="1332"/>
                  </a:lnTo>
                  <a:lnTo>
                    <a:pt x="182" y="1332"/>
                  </a:lnTo>
                  <a:lnTo>
                    <a:pt x="137" y="1343"/>
                  </a:lnTo>
                  <a:lnTo>
                    <a:pt x="103" y="1366"/>
                  </a:lnTo>
                  <a:lnTo>
                    <a:pt x="68" y="1400"/>
                  </a:lnTo>
                  <a:lnTo>
                    <a:pt x="46" y="1423"/>
                  </a:lnTo>
                  <a:lnTo>
                    <a:pt x="23" y="1468"/>
                  </a:lnTo>
                  <a:lnTo>
                    <a:pt x="12" y="1502"/>
                  </a:lnTo>
                  <a:lnTo>
                    <a:pt x="0" y="1548"/>
                  </a:lnTo>
                  <a:lnTo>
                    <a:pt x="12" y="1593"/>
                  </a:lnTo>
                  <a:lnTo>
                    <a:pt x="23" y="1627"/>
                  </a:lnTo>
                  <a:lnTo>
                    <a:pt x="34" y="1673"/>
                  </a:lnTo>
                  <a:lnTo>
                    <a:pt x="57" y="1696"/>
                  </a:lnTo>
                  <a:lnTo>
                    <a:pt x="91" y="1730"/>
                  </a:lnTo>
                  <a:lnTo>
                    <a:pt x="125" y="1752"/>
                  </a:lnTo>
                  <a:lnTo>
                    <a:pt x="159" y="1764"/>
                  </a:lnTo>
                  <a:lnTo>
                    <a:pt x="205" y="1764"/>
                  </a:lnTo>
                  <a:lnTo>
                    <a:pt x="205" y="4130"/>
                  </a:lnTo>
                  <a:lnTo>
                    <a:pt x="137" y="4153"/>
                  </a:lnTo>
                  <a:lnTo>
                    <a:pt x="91" y="4187"/>
                  </a:lnTo>
                  <a:lnTo>
                    <a:pt x="57" y="4244"/>
                  </a:lnTo>
                  <a:lnTo>
                    <a:pt x="46" y="4312"/>
                  </a:lnTo>
                  <a:lnTo>
                    <a:pt x="46" y="4346"/>
                  </a:lnTo>
                  <a:lnTo>
                    <a:pt x="57" y="4380"/>
                  </a:lnTo>
                  <a:lnTo>
                    <a:pt x="103" y="4437"/>
                  </a:lnTo>
                  <a:lnTo>
                    <a:pt x="159" y="4471"/>
                  </a:lnTo>
                  <a:lnTo>
                    <a:pt x="182" y="4482"/>
                  </a:lnTo>
                  <a:lnTo>
                    <a:pt x="273" y="4482"/>
                  </a:lnTo>
                  <a:lnTo>
                    <a:pt x="307" y="4460"/>
                  </a:lnTo>
                  <a:lnTo>
                    <a:pt x="341" y="4437"/>
                  </a:lnTo>
                  <a:lnTo>
                    <a:pt x="376" y="4403"/>
                  </a:lnTo>
                  <a:lnTo>
                    <a:pt x="2434" y="5597"/>
                  </a:lnTo>
                  <a:lnTo>
                    <a:pt x="2423" y="5654"/>
                  </a:lnTo>
                  <a:lnTo>
                    <a:pt x="2434" y="5711"/>
                  </a:lnTo>
                  <a:lnTo>
                    <a:pt x="2469" y="5768"/>
                  </a:lnTo>
                  <a:lnTo>
                    <a:pt x="2514" y="5802"/>
                  </a:lnTo>
                  <a:lnTo>
                    <a:pt x="2571" y="5825"/>
                  </a:lnTo>
                  <a:lnTo>
                    <a:pt x="2571" y="8248"/>
                  </a:lnTo>
                  <a:lnTo>
                    <a:pt x="2514" y="8259"/>
                  </a:lnTo>
                  <a:lnTo>
                    <a:pt x="2469" y="8305"/>
                  </a:lnTo>
                  <a:lnTo>
                    <a:pt x="2434" y="8350"/>
                  </a:lnTo>
                  <a:lnTo>
                    <a:pt x="2423" y="8407"/>
                  </a:lnTo>
                  <a:lnTo>
                    <a:pt x="2434" y="8441"/>
                  </a:lnTo>
                  <a:lnTo>
                    <a:pt x="2434" y="8475"/>
                  </a:lnTo>
                  <a:lnTo>
                    <a:pt x="2480" y="8532"/>
                  </a:lnTo>
                  <a:lnTo>
                    <a:pt x="2525" y="8566"/>
                  </a:lnTo>
                  <a:lnTo>
                    <a:pt x="2560" y="8578"/>
                  </a:lnTo>
                  <a:lnTo>
                    <a:pt x="2639" y="8578"/>
                  </a:lnTo>
                  <a:lnTo>
                    <a:pt x="2673" y="8555"/>
                  </a:lnTo>
                  <a:lnTo>
                    <a:pt x="2707" y="8532"/>
                  </a:lnTo>
                  <a:lnTo>
                    <a:pt x="2730" y="8509"/>
                  </a:lnTo>
                  <a:lnTo>
                    <a:pt x="3504" y="8953"/>
                  </a:lnTo>
                  <a:lnTo>
                    <a:pt x="3595" y="8953"/>
                  </a:lnTo>
                  <a:lnTo>
                    <a:pt x="2753" y="8464"/>
                  </a:lnTo>
                  <a:lnTo>
                    <a:pt x="2764" y="8407"/>
                  </a:lnTo>
                  <a:lnTo>
                    <a:pt x="2753" y="8350"/>
                  </a:lnTo>
                  <a:lnTo>
                    <a:pt x="2719" y="8305"/>
                  </a:lnTo>
                  <a:lnTo>
                    <a:pt x="2673" y="8270"/>
                  </a:lnTo>
                  <a:lnTo>
                    <a:pt x="2616" y="8248"/>
                  </a:lnTo>
                  <a:lnTo>
                    <a:pt x="2616" y="5825"/>
                  </a:lnTo>
                  <a:lnTo>
                    <a:pt x="2673" y="5802"/>
                  </a:lnTo>
                  <a:lnTo>
                    <a:pt x="2719" y="5768"/>
                  </a:lnTo>
                  <a:lnTo>
                    <a:pt x="2753" y="5711"/>
                  </a:lnTo>
                  <a:lnTo>
                    <a:pt x="2764" y="5654"/>
                  </a:lnTo>
                  <a:lnTo>
                    <a:pt x="2753" y="5597"/>
                  </a:lnTo>
                  <a:lnTo>
                    <a:pt x="4744" y="4448"/>
                  </a:lnTo>
                  <a:lnTo>
                    <a:pt x="4789" y="4505"/>
                  </a:lnTo>
                  <a:lnTo>
                    <a:pt x="4835" y="4539"/>
                  </a:lnTo>
                  <a:lnTo>
                    <a:pt x="4892" y="4562"/>
                  </a:lnTo>
                  <a:lnTo>
                    <a:pt x="4960" y="4573"/>
                  </a:lnTo>
                  <a:lnTo>
                    <a:pt x="5028" y="4562"/>
                  </a:lnTo>
                  <a:lnTo>
                    <a:pt x="5096" y="4539"/>
                  </a:lnTo>
                  <a:lnTo>
                    <a:pt x="5142" y="4505"/>
                  </a:lnTo>
                  <a:lnTo>
                    <a:pt x="5187" y="4448"/>
                  </a:lnTo>
                  <a:lnTo>
                    <a:pt x="7098" y="5552"/>
                  </a:lnTo>
                  <a:lnTo>
                    <a:pt x="7087" y="5609"/>
                  </a:lnTo>
                  <a:lnTo>
                    <a:pt x="7076" y="5654"/>
                  </a:lnTo>
                  <a:lnTo>
                    <a:pt x="7087" y="5700"/>
                  </a:lnTo>
                  <a:lnTo>
                    <a:pt x="7098" y="5745"/>
                  </a:lnTo>
                  <a:lnTo>
                    <a:pt x="7121" y="5791"/>
                  </a:lnTo>
                  <a:lnTo>
                    <a:pt x="7144" y="5825"/>
                  </a:lnTo>
                  <a:lnTo>
                    <a:pt x="7178" y="5859"/>
                  </a:lnTo>
                  <a:lnTo>
                    <a:pt x="7224" y="5882"/>
                  </a:lnTo>
                  <a:lnTo>
                    <a:pt x="7269" y="5904"/>
                  </a:lnTo>
                  <a:lnTo>
                    <a:pt x="7315" y="5904"/>
                  </a:lnTo>
                  <a:lnTo>
                    <a:pt x="7315" y="8202"/>
                  </a:lnTo>
                  <a:lnTo>
                    <a:pt x="7280" y="8202"/>
                  </a:lnTo>
                  <a:lnTo>
                    <a:pt x="7235" y="8225"/>
                  </a:lnTo>
                  <a:lnTo>
                    <a:pt x="7201" y="8236"/>
                  </a:lnTo>
                  <a:lnTo>
                    <a:pt x="7178" y="8270"/>
                  </a:lnTo>
                  <a:lnTo>
                    <a:pt x="7155" y="8293"/>
                  </a:lnTo>
                  <a:lnTo>
                    <a:pt x="7133" y="8327"/>
                  </a:lnTo>
                  <a:lnTo>
                    <a:pt x="7121" y="8373"/>
                  </a:lnTo>
                  <a:lnTo>
                    <a:pt x="7121" y="8407"/>
                  </a:lnTo>
                  <a:lnTo>
                    <a:pt x="7121" y="8452"/>
                  </a:lnTo>
                  <a:lnTo>
                    <a:pt x="7133" y="8498"/>
                  </a:lnTo>
                  <a:lnTo>
                    <a:pt x="6336" y="8953"/>
                  </a:lnTo>
                  <a:lnTo>
                    <a:pt x="6427" y="8953"/>
                  </a:lnTo>
                  <a:lnTo>
                    <a:pt x="7155" y="8532"/>
                  </a:lnTo>
                  <a:lnTo>
                    <a:pt x="7189" y="8578"/>
                  </a:lnTo>
                  <a:lnTo>
                    <a:pt x="7235" y="8600"/>
                  </a:lnTo>
                  <a:lnTo>
                    <a:pt x="7280" y="8623"/>
                  </a:lnTo>
                  <a:lnTo>
                    <a:pt x="7371" y="8623"/>
                  </a:lnTo>
                  <a:lnTo>
                    <a:pt x="7417" y="8612"/>
                  </a:lnTo>
                  <a:lnTo>
                    <a:pt x="7451" y="8589"/>
                  </a:lnTo>
                  <a:lnTo>
                    <a:pt x="7485" y="8566"/>
                  </a:lnTo>
                  <a:lnTo>
                    <a:pt x="7508" y="8532"/>
                  </a:lnTo>
                  <a:lnTo>
                    <a:pt x="7531" y="8498"/>
                  </a:lnTo>
                  <a:lnTo>
                    <a:pt x="7542" y="8452"/>
                  </a:lnTo>
                  <a:lnTo>
                    <a:pt x="7553" y="8407"/>
                  </a:lnTo>
                  <a:lnTo>
                    <a:pt x="7542" y="8373"/>
                  </a:lnTo>
                  <a:lnTo>
                    <a:pt x="7531" y="8339"/>
                  </a:lnTo>
                  <a:lnTo>
                    <a:pt x="7519" y="8305"/>
                  </a:lnTo>
                  <a:lnTo>
                    <a:pt x="7497" y="8270"/>
                  </a:lnTo>
                  <a:lnTo>
                    <a:pt x="7440" y="8225"/>
                  </a:lnTo>
                  <a:lnTo>
                    <a:pt x="7394" y="8214"/>
                  </a:lnTo>
                  <a:lnTo>
                    <a:pt x="7360" y="8202"/>
                  </a:lnTo>
                  <a:lnTo>
                    <a:pt x="7360" y="5904"/>
                  </a:lnTo>
                  <a:lnTo>
                    <a:pt x="7406" y="5893"/>
                  </a:lnTo>
                  <a:lnTo>
                    <a:pt x="7451" y="5882"/>
                  </a:lnTo>
                  <a:lnTo>
                    <a:pt x="7485" y="5859"/>
                  </a:lnTo>
                  <a:lnTo>
                    <a:pt x="7519" y="5825"/>
                  </a:lnTo>
                  <a:lnTo>
                    <a:pt x="7553" y="5791"/>
                  </a:lnTo>
                  <a:lnTo>
                    <a:pt x="7565" y="5745"/>
                  </a:lnTo>
                  <a:lnTo>
                    <a:pt x="7588" y="5700"/>
                  </a:lnTo>
                  <a:lnTo>
                    <a:pt x="7588" y="5654"/>
                  </a:lnTo>
                  <a:lnTo>
                    <a:pt x="7576" y="5609"/>
                  </a:lnTo>
                  <a:lnTo>
                    <a:pt x="7565" y="5552"/>
                  </a:lnTo>
                  <a:lnTo>
                    <a:pt x="7542" y="5518"/>
                  </a:lnTo>
                  <a:lnTo>
                    <a:pt x="7508" y="5472"/>
                  </a:lnTo>
                  <a:lnTo>
                    <a:pt x="7474" y="5449"/>
                  </a:lnTo>
                  <a:lnTo>
                    <a:pt x="7428" y="5427"/>
                  </a:lnTo>
                  <a:lnTo>
                    <a:pt x="7383" y="5404"/>
                  </a:lnTo>
                  <a:lnTo>
                    <a:pt x="7337" y="5404"/>
                  </a:lnTo>
                  <a:lnTo>
                    <a:pt x="7269" y="5415"/>
                  </a:lnTo>
                  <a:lnTo>
                    <a:pt x="7212" y="5438"/>
                  </a:lnTo>
                  <a:lnTo>
                    <a:pt x="7167" y="5472"/>
                  </a:lnTo>
                  <a:lnTo>
                    <a:pt x="7121" y="5518"/>
                  </a:lnTo>
                  <a:lnTo>
                    <a:pt x="5210" y="4414"/>
                  </a:lnTo>
                  <a:lnTo>
                    <a:pt x="5221" y="4357"/>
                  </a:lnTo>
                  <a:lnTo>
                    <a:pt x="5233" y="4312"/>
                  </a:lnTo>
                  <a:lnTo>
                    <a:pt x="5221" y="4255"/>
                  </a:lnTo>
                  <a:lnTo>
                    <a:pt x="5210" y="4209"/>
                  </a:lnTo>
                  <a:lnTo>
                    <a:pt x="5187" y="4164"/>
                  </a:lnTo>
                  <a:lnTo>
                    <a:pt x="5165" y="4130"/>
                  </a:lnTo>
                  <a:lnTo>
                    <a:pt x="5119" y="4096"/>
                  </a:lnTo>
                  <a:lnTo>
                    <a:pt x="5085" y="4073"/>
                  </a:lnTo>
                  <a:lnTo>
                    <a:pt x="5039" y="4050"/>
                  </a:lnTo>
                  <a:lnTo>
                    <a:pt x="4994" y="4050"/>
                  </a:lnTo>
                  <a:lnTo>
                    <a:pt x="4994" y="1798"/>
                  </a:lnTo>
                  <a:lnTo>
                    <a:pt x="5039" y="1787"/>
                  </a:lnTo>
                  <a:lnTo>
                    <a:pt x="5074" y="1775"/>
                  </a:lnTo>
                  <a:lnTo>
                    <a:pt x="5119" y="1741"/>
                  </a:lnTo>
                  <a:lnTo>
                    <a:pt x="5142" y="1718"/>
                  </a:lnTo>
                  <a:lnTo>
                    <a:pt x="5176" y="1684"/>
                  </a:lnTo>
                  <a:lnTo>
                    <a:pt x="5199" y="1639"/>
                  </a:lnTo>
                  <a:lnTo>
                    <a:pt x="5210" y="1593"/>
                  </a:lnTo>
                  <a:lnTo>
                    <a:pt x="5210" y="1548"/>
                  </a:lnTo>
                  <a:lnTo>
                    <a:pt x="5210" y="1502"/>
                  </a:lnTo>
                  <a:lnTo>
                    <a:pt x="5187" y="1457"/>
                  </a:lnTo>
                  <a:lnTo>
                    <a:pt x="5165" y="1411"/>
                  </a:lnTo>
                  <a:lnTo>
                    <a:pt x="5142" y="1377"/>
                  </a:lnTo>
                  <a:lnTo>
                    <a:pt x="5096" y="1343"/>
                  </a:lnTo>
                  <a:lnTo>
                    <a:pt x="5062" y="1320"/>
                  </a:lnTo>
                  <a:lnTo>
                    <a:pt x="5017" y="1309"/>
                  </a:lnTo>
                  <a:lnTo>
                    <a:pt x="4903" y="1309"/>
                  </a:lnTo>
                  <a:lnTo>
                    <a:pt x="4846" y="1332"/>
                  </a:lnTo>
                  <a:lnTo>
                    <a:pt x="4801" y="1366"/>
                  </a:lnTo>
                  <a:lnTo>
                    <a:pt x="4755" y="1411"/>
                  </a:lnTo>
                  <a:lnTo>
                    <a:pt x="2787" y="274"/>
                  </a:lnTo>
                  <a:lnTo>
                    <a:pt x="2799" y="239"/>
                  </a:lnTo>
                  <a:lnTo>
                    <a:pt x="2799" y="205"/>
                  </a:lnTo>
                  <a:lnTo>
                    <a:pt x="2799" y="160"/>
                  </a:lnTo>
                  <a:lnTo>
                    <a:pt x="2787" y="126"/>
                  </a:lnTo>
                  <a:lnTo>
                    <a:pt x="2764" y="92"/>
                  </a:lnTo>
                  <a:lnTo>
                    <a:pt x="2742" y="57"/>
                  </a:lnTo>
                  <a:lnTo>
                    <a:pt x="2707" y="35"/>
                  </a:lnTo>
                  <a:lnTo>
                    <a:pt x="2673" y="12"/>
                  </a:lnTo>
                  <a:lnTo>
                    <a:pt x="2639" y="1"/>
                  </a:lnTo>
                  <a:close/>
                </a:path>
              </a:pathLst>
            </a:custGeom>
            <a:solidFill>
              <a:srgbClr val="FFFFFF">
                <a:alpha val="3240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7" name="Google Shape;137;p8"/>
            <p:cNvSpPr/>
            <p:nvPr/>
          </p:nvSpPr>
          <p:spPr>
            <a:xfrm>
              <a:off x="1065501" y="0"/>
              <a:ext cx="543107" cy="335870"/>
            </a:xfrm>
            <a:custGeom>
              <a:avLst/>
              <a:gdLst/>
              <a:ahLst/>
              <a:cxnLst/>
              <a:rect l="l" t="t" r="r" b="b"/>
              <a:pathLst>
                <a:path w="5189" h="3209" extrusionOk="0">
                  <a:moveTo>
                    <a:pt x="160" y="0"/>
                  </a:moveTo>
                  <a:lnTo>
                    <a:pt x="160" y="1445"/>
                  </a:lnTo>
                  <a:lnTo>
                    <a:pt x="92" y="1456"/>
                  </a:lnTo>
                  <a:lnTo>
                    <a:pt x="46" y="1502"/>
                  </a:lnTo>
                  <a:lnTo>
                    <a:pt x="12" y="1547"/>
                  </a:lnTo>
                  <a:lnTo>
                    <a:pt x="1" y="1616"/>
                  </a:lnTo>
                  <a:lnTo>
                    <a:pt x="1" y="1650"/>
                  </a:lnTo>
                  <a:lnTo>
                    <a:pt x="12" y="1684"/>
                  </a:lnTo>
                  <a:lnTo>
                    <a:pt x="58" y="1741"/>
                  </a:lnTo>
                  <a:lnTo>
                    <a:pt x="115" y="1775"/>
                  </a:lnTo>
                  <a:lnTo>
                    <a:pt x="137" y="1786"/>
                  </a:lnTo>
                  <a:lnTo>
                    <a:pt x="183" y="1798"/>
                  </a:lnTo>
                  <a:lnTo>
                    <a:pt x="228" y="1786"/>
                  </a:lnTo>
                  <a:lnTo>
                    <a:pt x="263" y="1764"/>
                  </a:lnTo>
                  <a:lnTo>
                    <a:pt x="297" y="1741"/>
                  </a:lnTo>
                  <a:lnTo>
                    <a:pt x="331" y="1707"/>
                  </a:lnTo>
                  <a:lnTo>
                    <a:pt x="2333" y="2856"/>
                  </a:lnTo>
                  <a:lnTo>
                    <a:pt x="2310" y="2912"/>
                  </a:lnTo>
                  <a:lnTo>
                    <a:pt x="2299" y="2958"/>
                  </a:lnTo>
                  <a:lnTo>
                    <a:pt x="2310" y="3015"/>
                  </a:lnTo>
                  <a:lnTo>
                    <a:pt x="2322" y="3060"/>
                  </a:lnTo>
                  <a:lnTo>
                    <a:pt x="2344" y="3094"/>
                  </a:lnTo>
                  <a:lnTo>
                    <a:pt x="2378" y="3140"/>
                  </a:lnTo>
                  <a:lnTo>
                    <a:pt x="2413" y="3163"/>
                  </a:lnTo>
                  <a:lnTo>
                    <a:pt x="2458" y="3185"/>
                  </a:lnTo>
                  <a:lnTo>
                    <a:pt x="2504" y="3197"/>
                  </a:lnTo>
                  <a:lnTo>
                    <a:pt x="2549" y="3208"/>
                  </a:lnTo>
                  <a:lnTo>
                    <a:pt x="2595" y="3197"/>
                  </a:lnTo>
                  <a:lnTo>
                    <a:pt x="2640" y="3185"/>
                  </a:lnTo>
                  <a:lnTo>
                    <a:pt x="2686" y="3163"/>
                  </a:lnTo>
                  <a:lnTo>
                    <a:pt x="2720" y="3140"/>
                  </a:lnTo>
                  <a:lnTo>
                    <a:pt x="2754" y="3094"/>
                  </a:lnTo>
                  <a:lnTo>
                    <a:pt x="2777" y="3060"/>
                  </a:lnTo>
                  <a:lnTo>
                    <a:pt x="2788" y="3015"/>
                  </a:lnTo>
                  <a:lnTo>
                    <a:pt x="2788" y="2958"/>
                  </a:lnTo>
                  <a:lnTo>
                    <a:pt x="2788" y="2912"/>
                  </a:lnTo>
                  <a:lnTo>
                    <a:pt x="2765" y="2867"/>
                  </a:lnTo>
                  <a:lnTo>
                    <a:pt x="4688" y="1752"/>
                  </a:lnTo>
                  <a:lnTo>
                    <a:pt x="4733" y="1809"/>
                  </a:lnTo>
                  <a:lnTo>
                    <a:pt x="4790" y="1843"/>
                  </a:lnTo>
                  <a:lnTo>
                    <a:pt x="4847" y="1877"/>
                  </a:lnTo>
                  <a:lnTo>
                    <a:pt x="4972" y="1877"/>
                  </a:lnTo>
                  <a:lnTo>
                    <a:pt x="5018" y="1855"/>
                  </a:lnTo>
                  <a:lnTo>
                    <a:pt x="5063" y="1832"/>
                  </a:lnTo>
                  <a:lnTo>
                    <a:pt x="5109" y="1798"/>
                  </a:lnTo>
                  <a:lnTo>
                    <a:pt x="5143" y="1764"/>
                  </a:lnTo>
                  <a:lnTo>
                    <a:pt x="5165" y="1718"/>
                  </a:lnTo>
                  <a:lnTo>
                    <a:pt x="5177" y="1673"/>
                  </a:lnTo>
                  <a:lnTo>
                    <a:pt x="5188" y="1616"/>
                  </a:lnTo>
                  <a:lnTo>
                    <a:pt x="5177" y="1570"/>
                  </a:lnTo>
                  <a:lnTo>
                    <a:pt x="5165" y="1513"/>
                  </a:lnTo>
                  <a:lnTo>
                    <a:pt x="5143" y="1479"/>
                  </a:lnTo>
                  <a:lnTo>
                    <a:pt x="5120" y="1434"/>
                  </a:lnTo>
                  <a:lnTo>
                    <a:pt x="5074" y="1400"/>
                  </a:lnTo>
                  <a:lnTo>
                    <a:pt x="5040" y="1377"/>
                  </a:lnTo>
                  <a:lnTo>
                    <a:pt x="4995" y="1354"/>
                  </a:lnTo>
                  <a:lnTo>
                    <a:pt x="4949" y="1354"/>
                  </a:lnTo>
                  <a:lnTo>
                    <a:pt x="4949" y="0"/>
                  </a:lnTo>
                  <a:lnTo>
                    <a:pt x="4904" y="0"/>
                  </a:lnTo>
                  <a:lnTo>
                    <a:pt x="4904" y="1354"/>
                  </a:lnTo>
                  <a:lnTo>
                    <a:pt x="4847" y="1354"/>
                  </a:lnTo>
                  <a:lnTo>
                    <a:pt x="4801" y="1377"/>
                  </a:lnTo>
                  <a:lnTo>
                    <a:pt x="4756" y="1400"/>
                  </a:lnTo>
                  <a:lnTo>
                    <a:pt x="4722" y="1434"/>
                  </a:lnTo>
                  <a:lnTo>
                    <a:pt x="4699" y="1468"/>
                  </a:lnTo>
                  <a:lnTo>
                    <a:pt x="4676" y="1513"/>
                  </a:lnTo>
                  <a:lnTo>
                    <a:pt x="4654" y="1559"/>
                  </a:lnTo>
                  <a:lnTo>
                    <a:pt x="4654" y="1616"/>
                  </a:lnTo>
                  <a:lnTo>
                    <a:pt x="4654" y="1661"/>
                  </a:lnTo>
                  <a:lnTo>
                    <a:pt x="4676" y="1718"/>
                  </a:lnTo>
                  <a:lnTo>
                    <a:pt x="2742" y="2821"/>
                  </a:lnTo>
                  <a:lnTo>
                    <a:pt x="2708" y="2776"/>
                  </a:lnTo>
                  <a:lnTo>
                    <a:pt x="2663" y="2753"/>
                  </a:lnTo>
                  <a:lnTo>
                    <a:pt x="2606" y="2730"/>
                  </a:lnTo>
                  <a:lnTo>
                    <a:pt x="2549" y="2719"/>
                  </a:lnTo>
                  <a:lnTo>
                    <a:pt x="2492" y="2730"/>
                  </a:lnTo>
                  <a:lnTo>
                    <a:pt x="2435" y="2753"/>
                  </a:lnTo>
                  <a:lnTo>
                    <a:pt x="2390" y="2776"/>
                  </a:lnTo>
                  <a:lnTo>
                    <a:pt x="2356" y="2821"/>
                  </a:lnTo>
                  <a:lnTo>
                    <a:pt x="342" y="1661"/>
                  </a:lnTo>
                  <a:lnTo>
                    <a:pt x="354" y="1616"/>
                  </a:lnTo>
                  <a:lnTo>
                    <a:pt x="342" y="1547"/>
                  </a:lnTo>
                  <a:lnTo>
                    <a:pt x="308" y="1502"/>
                  </a:lnTo>
                  <a:lnTo>
                    <a:pt x="263" y="1456"/>
                  </a:lnTo>
                  <a:lnTo>
                    <a:pt x="206" y="1445"/>
                  </a:lnTo>
                  <a:lnTo>
                    <a:pt x="206" y="0"/>
                  </a:lnTo>
                  <a:close/>
                </a:path>
              </a:pathLst>
            </a:custGeom>
            <a:solidFill>
              <a:srgbClr val="FFFFFF">
                <a:alpha val="111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8" name="Google Shape;138;p8"/>
            <p:cNvSpPr/>
            <p:nvPr/>
          </p:nvSpPr>
          <p:spPr>
            <a:xfrm>
              <a:off x="0" y="0"/>
              <a:ext cx="2102615" cy="1626494"/>
            </a:xfrm>
            <a:custGeom>
              <a:avLst/>
              <a:gdLst/>
              <a:ahLst/>
              <a:cxnLst/>
              <a:rect l="l" t="t" r="r" b="b"/>
              <a:pathLst>
                <a:path w="20089" h="15540" extrusionOk="0">
                  <a:moveTo>
                    <a:pt x="5824" y="1741"/>
                  </a:moveTo>
                  <a:lnTo>
                    <a:pt x="7758" y="2856"/>
                  </a:lnTo>
                  <a:lnTo>
                    <a:pt x="7747" y="2912"/>
                  </a:lnTo>
                  <a:lnTo>
                    <a:pt x="7735" y="2958"/>
                  </a:lnTo>
                  <a:lnTo>
                    <a:pt x="7747" y="3015"/>
                  </a:lnTo>
                  <a:lnTo>
                    <a:pt x="7758" y="3060"/>
                  </a:lnTo>
                  <a:lnTo>
                    <a:pt x="7781" y="3094"/>
                  </a:lnTo>
                  <a:lnTo>
                    <a:pt x="7804" y="3129"/>
                  </a:lnTo>
                  <a:lnTo>
                    <a:pt x="7838" y="3163"/>
                  </a:lnTo>
                  <a:lnTo>
                    <a:pt x="7883" y="3185"/>
                  </a:lnTo>
                  <a:lnTo>
                    <a:pt x="7917" y="3197"/>
                  </a:lnTo>
                  <a:lnTo>
                    <a:pt x="7963" y="3208"/>
                  </a:lnTo>
                  <a:lnTo>
                    <a:pt x="7963" y="5495"/>
                  </a:lnTo>
                  <a:lnTo>
                    <a:pt x="7929" y="5506"/>
                  </a:lnTo>
                  <a:lnTo>
                    <a:pt x="7883" y="5517"/>
                  </a:lnTo>
                  <a:lnTo>
                    <a:pt x="7849" y="5540"/>
                  </a:lnTo>
                  <a:lnTo>
                    <a:pt x="7826" y="5574"/>
                  </a:lnTo>
                  <a:lnTo>
                    <a:pt x="7792" y="5597"/>
                  </a:lnTo>
                  <a:lnTo>
                    <a:pt x="7781" y="5643"/>
                  </a:lnTo>
                  <a:lnTo>
                    <a:pt x="7769" y="5677"/>
                  </a:lnTo>
                  <a:lnTo>
                    <a:pt x="7758" y="5722"/>
                  </a:lnTo>
                  <a:lnTo>
                    <a:pt x="7769" y="5756"/>
                  </a:lnTo>
                  <a:lnTo>
                    <a:pt x="7781" y="5802"/>
                  </a:lnTo>
                  <a:lnTo>
                    <a:pt x="5779" y="6951"/>
                  </a:lnTo>
                  <a:lnTo>
                    <a:pt x="5756" y="6917"/>
                  </a:lnTo>
                  <a:lnTo>
                    <a:pt x="5710" y="6882"/>
                  </a:lnTo>
                  <a:lnTo>
                    <a:pt x="5665" y="6871"/>
                  </a:lnTo>
                  <a:lnTo>
                    <a:pt x="5619" y="6860"/>
                  </a:lnTo>
                  <a:lnTo>
                    <a:pt x="5574" y="6871"/>
                  </a:lnTo>
                  <a:lnTo>
                    <a:pt x="5528" y="6882"/>
                  </a:lnTo>
                  <a:lnTo>
                    <a:pt x="5483" y="6917"/>
                  </a:lnTo>
                  <a:lnTo>
                    <a:pt x="5449" y="6951"/>
                  </a:lnTo>
                  <a:lnTo>
                    <a:pt x="3458" y="5790"/>
                  </a:lnTo>
                  <a:lnTo>
                    <a:pt x="3469" y="5756"/>
                  </a:lnTo>
                  <a:lnTo>
                    <a:pt x="3469" y="5722"/>
                  </a:lnTo>
                  <a:lnTo>
                    <a:pt x="3469" y="5677"/>
                  </a:lnTo>
                  <a:lnTo>
                    <a:pt x="3458" y="5643"/>
                  </a:lnTo>
                  <a:lnTo>
                    <a:pt x="3435" y="5608"/>
                  </a:lnTo>
                  <a:lnTo>
                    <a:pt x="3413" y="5574"/>
                  </a:lnTo>
                  <a:lnTo>
                    <a:pt x="3378" y="5552"/>
                  </a:lnTo>
                  <a:lnTo>
                    <a:pt x="3344" y="5529"/>
                  </a:lnTo>
                  <a:lnTo>
                    <a:pt x="3310" y="5506"/>
                  </a:lnTo>
                  <a:lnTo>
                    <a:pt x="3276" y="5506"/>
                  </a:lnTo>
                  <a:lnTo>
                    <a:pt x="3276" y="3163"/>
                  </a:lnTo>
                  <a:lnTo>
                    <a:pt x="3310" y="3163"/>
                  </a:lnTo>
                  <a:lnTo>
                    <a:pt x="3344" y="3151"/>
                  </a:lnTo>
                  <a:lnTo>
                    <a:pt x="3401" y="3106"/>
                  </a:lnTo>
                  <a:lnTo>
                    <a:pt x="3435" y="3038"/>
                  </a:lnTo>
                  <a:lnTo>
                    <a:pt x="3447" y="3003"/>
                  </a:lnTo>
                  <a:lnTo>
                    <a:pt x="3458" y="2958"/>
                  </a:lnTo>
                  <a:lnTo>
                    <a:pt x="3447" y="2924"/>
                  </a:lnTo>
                  <a:lnTo>
                    <a:pt x="3435" y="2878"/>
                  </a:lnTo>
                  <a:lnTo>
                    <a:pt x="5415" y="1741"/>
                  </a:lnTo>
                  <a:lnTo>
                    <a:pt x="5449" y="1786"/>
                  </a:lnTo>
                  <a:lnTo>
                    <a:pt x="5494" y="1820"/>
                  </a:lnTo>
                  <a:lnTo>
                    <a:pt x="5551" y="1843"/>
                  </a:lnTo>
                  <a:lnTo>
                    <a:pt x="5619" y="1855"/>
                  </a:lnTo>
                  <a:lnTo>
                    <a:pt x="5676" y="1843"/>
                  </a:lnTo>
                  <a:lnTo>
                    <a:pt x="5733" y="1820"/>
                  </a:lnTo>
                  <a:lnTo>
                    <a:pt x="5790" y="1786"/>
                  </a:lnTo>
                  <a:lnTo>
                    <a:pt x="5824" y="1741"/>
                  </a:lnTo>
                  <a:close/>
                  <a:moveTo>
                    <a:pt x="17677" y="5847"/>
                  </a:moveTo>
                  <a:lnTo>
                    <a:pt x="19611" y="6962"/>
                  </a:lnTo>
                  <a:lnTo>
                    <a:pt x="19588" y="7008"/>
                  </a:lnTo>
                  <a:lnTo>
                    <a:pt x="19588" y="7064"/>
                  </a:lnTo>
                  <a:lnTo>
                    <a:pt x="19588" y="7121"/>
                  </a:lnTo>
                  <a:lnTo>
                    <a:pt x="19600" y="7167"/>
                  </a:lnTo>
                  <a:lnTo>
                    <a:pt x="19623" y="7201"/>
                  </a:lnTo>
                  <a:lnTo>
                    <a:pt x="19657" y="7235"/>
                  </a:lnTo>
                  <a:lnTo>
                    <a:pt x="19691" y="7269"/>
                  </a:lnTo>
                  <a:lnTo>
                    <a:pt x="19725" y="7292"/>
                  </a:lnTo>
                  <a:lnTo>
                    <a:pt x="19770" y="7315"/>
                  </a:lnTo>
                  <a:lnTo>
                    <a:pt x="19816" y="7315"/>
                  </a:lnTo>
                  <a:lnTo>
                    <a:pt x="19816" y="9635"/>
                  </a:lnTo>
                  <a:lnTo>
                    <a:pt x="19748" y="9658"/>
                  </a:lnTo>
                  <a:lnTo>
                    <a:pt x="19691" y="9692"/>
                  </a:lnTo>
                  <a:lnTo>
                    <a:pt x="19657" y="9749"/>
                  </a:lnTo>
                  <a:lnTo>
                    <a:pt x="19645" y="9783"/>
                  </a:lnTo>
                  <a:lnTo>
                    <a:pt x="19645" y="9829"/>
                  </a:lnTo>
                  <a:lnTo>
                    <a:pt x="19657" y="9886"/>
                  </a:lnTo>
                  <a:lnTo>
                    <a:pt x="17689" y="11023"/>
                  </a:lnTo>
                  <a:lnTo>
                    <a:pt x="17643" y="10978"/>
                  </a:lnTo>
                  <a:lnTo>
                    <a:pt x="17598" y="10943"/>
                  </a:lnTo>
                  <a:lnTo>
                    <a:pt x="17529" y="10921"/>
                  </a:lnTo>
                  <a:lnTo>
                    <a:pt x="17473" y="10909"/>
                  </a:lnTo>
                  <a:lnTo>
                    <a:pt x="17404" y="10921"/>
                  </a:lnTo>
                  <a:lnTo>
                    <a:pt x="17347" y="10943"/>
                  </a:lnTo>
                  <a:lnTo>
                    <a:pt x="17291" y="10978"/>
                  </a:lnTo>
                  <a:lnTo>
                    <a:pt x="17256" y="11023"/>
                  </a:lnTo>
                  <a:lnTo>
                    <a:pt x="15334" y="9908"/>
                  </a:lnTo>
                  <a:lnTo>
                    <a:pt x="15345" y="9874"/>
                  </a:lnTo>
                  <a:lnTo>
                    <a:pt x="15345" y="9829"/>
                  </a:lnTo>
                  <a:lnTo>
                    <a:pt x="15345" y="9783"/>
                  </a:lnTo>
                  <a:lnTo>
                    <a:pt x="15323" y="9738"/>
                  </a:lnTo>
                  <a:lnTo>
                    <a:pt x="15311" y="9692"/>
                  </a:lnTo>
                  <a:lnTo>
                    <a:pt x="15277" y="9658"/>
                  </a:lnTo>
                  <a:lnTo>
                    <a:pt x="15243" y="9635"/>
                  </a:lnTo>
                  <a:lnTo>
                    <a:pt x="15209" y="9601"/>
                  </a:lnTo>
                  <a:lnTo>
                    <a:pt x="15175" y="9590"/>
                  </a:lnTo>
                  <a:lnTo>
                    <a:pt x="15129" y="9578"/>
                  </a:lnTo>
                  <a:lnTo>
                    <a:pt x="15129" y="7246"/>
                  </a:lnTo>
                  <a:lnTo>
                    <a:pt x="15186" y="7224"/>
                  </a:lnTo>
                  <a:lnTo>
                    <a:pt x="15232" y="7178"/>
                  </a:lnTo>
                  <a:lnTo>
                    <a:pt x="15266" y="7133"/>
                  </a:lnTo>
                  <a:lnTo>
                    <a:pt x="15277" y="7064"/>
                  </a:lnTo>
                  <a:lnTo>
                    <a:pt x="15266" y="7008"/>
                  </a:lnTo>
                  <a:lnTo>
                    <a:pt x="17256" y="5847"/>
                  </a:lnTo>
                  <a:lnTo>
                    <a:pt x="17302" y="5893"/>
                  </a:lnTo>
                  <a:lnTo>
                    <a:pt x="17347" y="5938"/>
                  </a:lnTo>
                  <a:lnTo>
                    <a:pt x="17404" y="5961"/>
                  </a:lnTo>
                  <a:lnTo>
                    <a:pt x="17529" y="5961"/>
                  </a:lnTo>
                  <a:lnTo>
                    <a:pt x="17586" y="5938"/>
                  </a:lnTo>
                  <a:lnTo>
                    <a:pt x="17643" y="5893"/>
                  </a:lnTo>
                  <a:lnTo>
                    <a:pt x="17677" y="5847"/>
                  </a:lnTo>
                  <a:close/>
                  <a:moveTo>
                    <a:pt x="8179" y="5836"/>
                  </a:moveTo>
                  <a:lnTo>
                    <a:pt x="10135" y="6962"/>
                  </a:lnTo>
                  <a:lnTo>
                    <a:pt x="10124" y="7019"/>
                  </a:lnTo>
                  <a:lnTo>
                    <a:pt x="10113" y="7064"/>
                  </a:lnTo>
                  <a:lnTo>
                    <a:pt x="10113" y="7110"/>
                  </a:lnTo>
                  <a:lnTo>
                    <a:pt x="10135" y="7155"/>
                  </a:lnTo>
                  <a:lnTo>
                    <a:pt x="10147" y="7201"/>
                  </a:lnTo>
                  <a:lnTo>
                    <a:pt x="10181" y="7235"/>
                  </a:lnTo>
                  <a:lnTo>
                    <a:pt x="10215" y="7258"/>
                  </a:lnTo>
                  <a:lnTo>
                    <a:pt x="10249" y="7292"/>
                  </a:lnTo>
                  <a:lnTo>
                    <a:pt x="10295" y="7303"/>
                  </a:lnTo>
                  <a:lnTo>
                    <a:pt x="10340" y="7315"/>
                  </a:lnTo>
                  <a:lnTo>
                    <a:pt x="10340" y="9567"/>
                  </a:lnTo>
                  <a:lnTo>
                    <a:pt x="10295" y="9578"/>
                  </a:lnTo>
                  <a:lnTo>
                    <a:pt x="10249" y="9601"/>
                  </a:lnTo>
                  <a:lnTo>
                    <a:pt x="10204" y="9624"/>
                  </a:lnTo>
                  <a:lnTo>
                    <a:pt x="10170" y="9647"/>
                  </a:lnTo>
                  <a:lnTo>
                    <a:pt x="10147" y="9692"/>
                  </a:lnTo>
                  <a:lnTo>
                    <a:pt x="10124" y="9726"/>
                  </a:lnTo>
                  <a:lnTo>
                    <a:pt x="10113" y="9772"/>
                  </a:lnTo>
                  <a:lnTo>
                    <a:pt x="10101" y="9829"/>
                  </a:lnTo>
                  <a:lnTo>
                    <a:pt x="10113" y="9874"/>
                  </a:lnTo>
                  <a:lnTo>
                    <a:pt x="10124" y="9920"/>
                  </a:lnTo>
                  <a:lnTo>
                    <a:pt x="8156" y="11057"/>
                  </a:lnTo>
                  <a:lnTo>
                    <a:pt x="8122" y="11023"/>
                  </a:lnTo>
                  <a:lnTo>
                    <a:pt x="8077" y="10989"/>
                  </a:lnTo>
                  <a:lnTo>
                    <a:pt x="8042" y="10978"/>
                  </a:lnTo>
                  <a:lnTo>
                    <a:pt x="7986" y="10966"/>
                  </a:lnTo>
                  <a:lnTo>
                    <a:pt x="7940" y="10978"/>
                  </a:lnTo>
                  <a:lnTo>
                    <a:pt x="7895" y="10989"/>
                  </a:lnTo>
                  <a:lnTo>
                    <a:pt x="7860" y="11023"/>
                  </a:lnTo>
                  <a:lnTo>
                    <a:pt x="7826" y="11057"/>
                  </a:lnTo>
                  <a:lnTo>
                    <a:pt x="5813" y="9897"/>
                  </a:lnTo>
                  <a:lnTo>
                    <a:pt x="5824" y="9829"/>
                  </a:lnTo>
                  <a:lnTo>
                    <a:pt x="5824" y="9783"/>
                  </a:lnTo>
                  <a:lnTo>
                    <a:pt x="5813" y="9749"/>
                  </a:lnTo>
                  <a:lnTo>
                    <a:pt x="5767" y="9692"/>
                  </a:lnTo>
                  <a:lnTo>
                    <a:pt x="5710" y="9647"/>
                  </a:lnTo>
                  <a:lnTo>
                    <a:pt x="5676" y="9635"/>
                  </a:lnTo>
                  <a:lnTo>
                    <a:pt x="5642" y="9624"/>
                  </a:lnTo>
                  <a:lnTo>
                    <a:pt x="5642" y="7269"/>
                  </a:lnTo>
                  <a:lnTo>
                    <a:pt x="5676" y="7258"/>
                  </a:lnTo>
                  <a:lnTo>
                    <a:pt x="5710" y="7246"/>
                  </a:lnTo>
                  <a:lnTo>
                    <a:pt x="5767" y="7201"/>
                  </a:lnTo>
                  <a:lnTo>
                    <a:pt x="5813" y="7144"/>
                  </a:lnTo>
                  <a:lnTo>
                    <a:pt x="5824" y="7110"/>
                  </a:lnTo>
                  <a:lnTo>
                    <a:pt x="5824" y="7064"/>
                  </a:lnTo>
                  <a:lnTo>
                    <a:pt x="5824" y="7030"/>
                  </a:lnTo>
                  <a:lnTo>
                    <a:pt x="5801" y="6985"/>
                  </a:lnTo>
                  <a:lnTo>
                    <a:pt x="7792" y="5836"/>
                  </a:lnTo>
                  <a:lnTo>
                    <a:pt x="7826" y="5881"/>
                  </a:lnTo>
                  <a:lnTo>
                    <a:pt x="7872" y="5916"/>
                  </a:lnTo>
                  <a:lnTo>
                    <a:pt x="7929" y="5938"/>
                  </a:lnTo>
                  <a:lnTo>
                    <a:pt x="7986" y="5950"/>
                  </a:lnTo>
                  <a:lnTo>
                    <a:pt x="8042" y="5938"/>
                  </a:lnTo>
                  <a:lnTo>
                    <a:pt x="8099" y="5916"/>
                  </a:lnTo>
                  <a:lnTo>
                    <a:pt x="8145" y="5881"/>
                  </a:lnTo>
                  <a:lnTo>
                    <a:pt x="8179" y="5836"/>
                  </a:lnTo>
                  <a:close/>
                  <a:moveTo>
                    <a:pt x="12911" y="5836"/>
                  </a:moveTo>
                  <a:lnTo>
                    <a:pt x="14936" y="6996"/>
                  </a:lnTo>
                  <a:lnTo>
                    <a:pt x="14925" y="7030"/>
                  </a:lnTo>
                  <a:lnTo>
                    <a:pt x="14925" y="7064"/>
                  </a:lnTo>
                  <a:lnTo>
                    <a:pt x="14936" y="7133"/>
                  </a:lnTo>
                  <a:lnTo>
                    <a:pt x="14970" y="7190"/>
                  </a:lnTo>
                  <a:lnTo>
                    <a:pt x="15016" y="7224"/>
                  </a:lnTo>
                  <a:lnTo>
                    <a:pt x="15084" y="7246"/>
                  </a:lnTo>
                  <a:lnTo>
                    <a:pt x="15084" y="9578"/>
                  </a:lnTo>
                  <a:lnTo>
                    <a:pt x="15038" y="9590"/>
                  </a:lnTo>
                  <a:lnTo>
                    <a:pt x="14993" y="9601"/>
                  </a:lnTo>
                  <a:lnTo>
                    <a:pt x="14947" y="9624"/>
                  </a:lnTo>
                  <a:lnTo>
                    <a:pt x="14913" y="9658"/>
                  </a:lnTo>
                  <a:lnTo>
                    <a:pt x="14890" y="9692"/>
                  </a:lnTo>
                  <a:lnTo>
                    <a:pt x="14868" y="9738"/>
                  </a:lnTo>
                  <a:lnTo>
                    <a:pt x="14856" y="9783"/>
                  </a:lnTo>
                  <a:lnTo>
                    <a:pt x="14856" y="9829"/>
                  </a:lnTo>
                  <a:lnTo>
                    <a:pt x="14856" y="9874"/>
                  </a:lnTo>
                  <a:lnTo>
                    <a:pt x="14868" y="9920"/>
                  </a:lnTo>
                  <a:lnTo>
                    <a:pt x="12888" y="11057"/>
                  </a:lnTo>
                  <a:lnTo>
                    <a:pt x="12854" y="11023"/>
                  </a:lnTo>
                  <a:lnTo>
                    <a:pt x="12820" y="11000"/>
                  </a:lnTo>
                  <a:lnTo>
                    <a:pt x="12775" y="10989"/>
                  </a:lnTo>
                  <a:lnTo>
                    <a:pt x="12729" y="10978"/>
                  </a:lnTo>
                  <a:lnTo>
                    <a:pt x="12684" y="10989"/>
                  </a:lnTo>
                  <a:lnTo>
                    <a:pt x="12638" y="11000"/>
                  </a:lnTo>
                  <a:lnTo>
                    <a:pt x="12604" y="11023"/>
                  </a:lnTo>
                  <a:lnTo>
                    <a:pt x="12570" y="11057"/>
                  </a:lnTo>
                  <a:lnTo>
                    <a:pt x="10602" y="9920"/>
                  </a:lnTo>
                  <a:lnTo>
                    <a:pt x="10613" y="9874"/>
                  </a:lnTo>
                  <a:lnTo>
                    <a:pt x="10613" y="9829"/>
                  </a:lnTo>
                  <a:lnTo>
                    <a:pt x="10613" y="9772"/>
                  </a:lnTo>
                  <a:lnTo>
                    <a:pt x="10590" y="9726"/>
                  </a:lnTo>
                  <a:lnTo>
                    <a:pt x="10579" y="9692"/>
                  </a:lnTo>
                  <a:lnTo>
                    <a:pt x="10545" y="9658"/>
                  </a:lnTo>
                  <a:lnTo>
                    <a:pt x="10511" y="9624"/>
                  </a:lnTo>
                  <a:lnTo>
                    <a:pt x="10477" y="9601"/>
                  </a:lnTo>
                  <a:lnTo>
                    <a:pt x="10431" y="9578"/>
                  </a:lnTo>
                  <a:lnTo>
                    <a:pt x="10386" y="9567"/>
                  </a:lnTo>
                  <a:lnTo>
                    <a:pt x="10386" y="7315"/>
                  </a:lnTo>
                  <a:lnTo>
                    <a:pt x="10431" y="7303"/>
                  </a:lnTo>
                  <a:lnTo>
                    <a:pt x="10465" y="7281"/>
                  </a:lnTo>
                  <a:lnTo>
                    <a:pt x="10511" y="7258"/>
                  </a:lnTo>
                  <a:lnTo>
                    <a:pt x="10545" y="7235"/>
                  </a:lnTo>
                  <a:lnTo>
                    <a:pt x="10568" y="7201"/>
                  </a:lnTo>
                  <a:lnTo>
                    <a:pt x="10590" y="7155"/>
                  </a:lnTo>
                  <a:lnTo>
                    <a:pt x="10602" y="7110"/>
                  </a:lnTo>
                  <a:lnTo>
                    <a:pt x="10602" y="7064"/>
                  </a:lnTo>
                  <a:lnTo>
                    <a:pt x="10602" y="7019"/>
                  </a:lnTo>
                  <a:lnTo>
                    <a:pt x="10579" y="6973"/>
                  </a:lnTo>
                  <a:lnTo>
                    <a:pt x="12547" y="5836"/>
                  </a:lnTo>
                  <a:lnTo>
                    <a:pt x="12581" y="5881"/>
                  </a:lnTo>
                  <a:lnTo>
                    <a:pt x="12627" y="5904"/>
                  </a:lnTo>
                  <a:lnTo>
                    <a:pt x="12672" y="5927"/>
                  </a:lnTo>
                  <a:lnTo>
                    <a:pt x="12729" y="5938"/>
                  </a:lnTo>
                  <a:lnTo>
                    <a:pt x="12786" y="5927"/>
                  </a:lnTo>
                  <a:lnTo>
                    <a:pt x="12831" y="5904"/>
                  </a:lnTo>
                  <a:lnTo>
                    <a:pt x="12877" y="5870"/>
                  </a:lnTo>
                  <a:lnTo>
                    <a:pt x="12911" y="5836"/>
                  </a:lnTo>
                  <a:close/>
                  <a:moveTo>
                    <a:pt x="10579" y="9954"/>
                  </a:moveTo>
                  <a:lnTo>
                    <a:pt x="12547" y="11103"/>
                  </a:lnTo>
                  <a:lnTo>
                    <a:pt x="12536" y="11137"/>
                  </a:lnTo>
                  <a:lnTo>
                    <a:pt x="12536" y="11171"/>
                  </a:lnTo>
                  <a:lnTo>
                    <a:pt x="12536" y="11205"/>
                  </a:lnTo>
                  <a:lnTo>
                    <a:pt x="12547" y="11239"/>
                  </a:lnTo>
                  <a:lnTo>
                    <a:pt x="12581" y="11308"/>
                  </a:lnTo>
                  <a:lnTo>
                    <a:pt x="12638" y="11342"/>
                  </a:lnTo>
                  <a:lnTo>
                    <a:pt x="12706" y="11364"/>
                  </a:lnTo>
                  <a:lnTo>
                    <a:pt x="12706" y="13696"/>
                  </a:lnTo>
                  <a:lnTo>
                    <a:pt x="12661" y="13708"/>
                  </a:lnTo>
                  <a:lnTo>
                    <a:pt x="12627" y="13719"/>
                  </a:lnTo>
                  <a:lnTo>
                    <a:pt x="12581" y="13742"/>
                  </a:lnTo>
                  <a:lnTo>
                    <a:pt x="12558" y="13765"/>
                  </a:lnTo>
                  <a:lnTo>
                    <a:pt x="12524" y="13799"/>
                  </a:lnTo>
                  <a:lnTo>
                    <a:pt x="12502" y="13844"/>
                  </a:lnTo>
                  <a:lnTo>
                    <a:pt x="12490" y="13890"/>
                  </a:lnTo>
                  <a:lnTo>
                    <a:pt x="12490" y="13935"/>
                  </a:lnTo>
                  <a:lnTo>
                    <a:pt x="12490" y="13981"/>
                  </a:lnTo>
                  <a:lnTo>
                    <a:pt x="12502" y="14015"/>
                  </a:lnTo>
                  <a:lnTo>
                    <a:pt x="10579" y="15130"/>
                  </a:lnTo>
                  <a:lnTo>
                    <a:pt x="10534" y="15084"/>
                  </a:lnTo>
                  <a:lnTo>
                    <a:pt x="10488" y="15039"/>
                  </a:lnTo>
                  <a:lnTo>
                    <a:pt x="10420" y="15016"/>
                  </a:lnTo>
                  <a:lnTo>
                    <a:pt x="10295" y="15016"/>
                  </a:lnTo>
                  <a:lnTo>
                    <a:pt x="10238" y="15039"/>
                  </a:lnTo>
                  <a:lnTo>
                    <a:pt x="10181" y="15084"/>
                  </a:lnTo>
                  <a:lnTo>
                    <a:pt x="10135" y="15130"/>
                  </a:lnTo>
                  <a:lnTo>
                    <a:pt x="8236" y="14026"/>
                  </a:lnTo>
                  <a:lnTo>
                    <a:pt x="8247" y="13981"/>
                  </a:lnTo>
                  <a:lnTo>
                    <a:pt x="8259" y="13935"/>
                  </a:lnTo>
                  <a:lnTo>
                    <a:pt x="8247" y="13878"/>
                  </a:lnTo>
                  <a:lnTo>
                    <a:pt x="8236" y="13833"/>
                  </a:lnTo>
                  <a:lnTo>
                    <a:pt x="8213" y="13787"/>
                  </a:lnTo>
                  <a:lnTo>
                    <a:pt x="8179" y="13753"/>
                  </a:lnTo>
                  <a:lnTo>
                    <a:pt x="8145" y="13719"/>
                  </a:lnTo>
                  <a:lnTo>
                    <a:pt x="8111" y="13696"/>
                  </a:lnTo>
                  <a:lnTo>
                    <a:pt x="8065" y="13674"/>
                  </a:lnTo>
                  <a:lnTo>
                    <a:pt x="8008" y="13662"/>
                  </a:lnTo>
                  <a:lnTo>
                    <a:pt x="8008" y="11376"/>
                  </a:lnTo>
                  <a:lnTo>
                    <a:pt x="8088" y="11353"/>
                  </a:lnTo>
                  <a:lnTo>
                    <a:pt x="8145" y="11308"/>
                  </a:lnTo>
                  <a:lnTo>
                    <a:pt x="8179" y="11251"/>
                  </a:lnTo>
                  <a:lnTo>
                    <a:pt x="8190" y="11217"/>
                  </a:lnTo>
                  <a:lnTo>
                    <a:pt x="8190" y="11171"/>
                  </a:lnTo>
                  <a:lnTo>
                    <a:pt x="8190" y="11137"/>
                  </a:lnTo>
                  <a:lnTo>
                    <a:pt x="8179" y="11091"/>
                  </a:lnTo>
                  <a:lnTo>
                    <a:pt x="10147" y="9965"/>
                  </a:lnTo>
                  <a:lnTo>
                    <a:pt x="10181" y="10011"/>
                  </a:lnTo>
                  <a:lnTo>
                    <a:pt x="10238" y="10045"/>
                  </a:lnTo>
                  <a:lnTo>
                    <a:pt x="10295" y="10068"/>
                  </a:lnTo>
                  <a:lnTo>
                    <a:pt x="10363" y="10079"/>
                  </a:lnTo>
                  <a:lnTo>
                    <a:pt x="10420" y="10068"/>
                  </a:lnTo>
                  <a:lnTo>
                    <a:pt x="10488" y="10045"/>
                  </a:lnTo>
                  <a:lnTo>
                    <a:pt x="10534" y="10011"/>
                  </a:lnTo>
                  <a:lnTo>
                    <a:pt x="10579" y="9954"/>
                  </a:lnTo>
                  <a:close/>
                  <a:moveTo>
                    <a:pt x="853" y="0"/>
                  </a:moveTo>
                  <a:lnTo>
                    <a:pt x="853" y="1434"/>
                  </a:lnTo>
                  <a:lnTo>
                    <a:pt x="796" y="1456"/>
                  </a:lnTo>
                  <a:lnTo>
                    <a:pt x="739" y="1491"/>
                  </a:lnTo>
                  <a:lnTo>
                    <a:pt x="705" y="1547"/>
                  </a:lnTo>
                  <a:lnTo>
                    <a:pt x="694" y="1616"/>
                  </a:lnTo>
                  <a:lnTo>
                    <a:pt x="705" y="1673"/>
                  </a:lnTo>
                  <a:lnTo>
                    <a:pt x="0" y="2071"/>
                  </a:lnTo>
                  <a:lnTo>
                    <a:pt x="0" y="2128"/>
                  </a:lnTo>
                  <a:lnTo>
                    <a:pt x="728" y="1707"/>
                  </a:lnTo>
                  <a:lnTo>
                    <a:pt x="751" y="1741"/>
                  </a:lnTo>
                  <a:lnTo>
                    <a:pt x="785" y="1775"/>
                  </a:lnTo>
                  <a:lnTo>
                    <a:pt x="830" y="1786"/>
                  </a:lnTo>
                  <a:lnTo>
                    <a:pt x="876" y="1798"/>
                  </a:lnTo>
                  <a:lnTo>
                    <a:pt x="921" y="1786"/>
                  </a:lnTo>
                  <a:lnTo>
                    <a:pt x="967" y="1775"/>
                  </a:lnTo>
                  <a:lnTo>
                    <a:pt x="1001" y="1741"/>
                  </a:lnTo>
                  <a:lnTo>
                    <a:pt x="1035" y="1707"/>
                  </a:lnTo>
                  <a:lnTo>
                    <a:pt x="3060" y="2878"/>
                  </a:lnTo>
                  <a:lnTo>
                    <a:pt x="3049" y="2924"/>
                  </a:lnTo>
                  <a:lnTo>
                    <a:pt x="3037" y="2958"/>
                  </a:lnTo>
                  <a:lnTo>
                    <a:pt x="3049" y="3003"/>
                  </a:lnTo>
                  <a:lnTo>
                    <a:pt x="3060" y="3038"/>
                  </a:lnTo>
                  <a:lnTo>
                    <a:pt x="3094" y="3106"/>
                  </a:lnTo>
                  <a:lnTo>
                    <a:pt x="3151" y="3151"/>
                  </a:lnTo>
                  <a:lnTo>
                    <a:pt x="3185" y="3163"/>
                  </a:lnTo>
                  <a:lnTo>
                    <a:pt x="3231" y="3163"/>
                  </a:lnTo>
                  <a:lnTo>
                    <a:pt x="3231" y="5506"/>
                  </a:lnTo>
                  <a:lnTo>
                    <a:pt x="3185" y="5506"/>
                  </a:lnTo>
                  <a:lnTo>
                    <a:pt x="3151" y="5529"/>
                  </a:lnTo>
                  <a:lnTo>
                    <a:pt x="3117" y="5540"/>
                  </a:lnTo>
                  <a:lnTo>
                    <a:pt x="3083" y="5574"/>
                  </a:lnTo>
                  <a:lnTo>
                    <a:pt x="3060" y="5608"/>
                  </a:lnTo>
                  <a:lnTo>
                    <a:pt x="3037" y="5643"/>
                  </a:lnTo>
                  <a:lnTo>
                    <a:pt x="3026" y="5677"/>
                  </a:lnTo>
                  <a:lnTo>
                    <a:pt x="3026" y="5722"/>
                  </a:lnTo>
                  <a:lnTo>
                    <a:pt x="3026" y="5756"/>
                  </a:lnTo>
                  <a:lnTo>
                    <a:pt x="3037" y="5790"/>
                  </a:lnTo>
                  <a:lnTo>
                    <a:pt x="1081" y="6928"/>
                  </a:lnTo>
                  <a:lnTo>
                    <a:pt x="1035" y="6882"/>
                  </a:lnTo>
                  <a:lnTo>
                    <a:pt x="990" y="6860"/>
                  </a:lnTo>
                  <a:lnTo>
                    <a:pt x="933" y="6837"/>
                  </a:lnTo>
                  <a:lnTo>
                    <a:pt x="876" y="6826"/>
                  </a:lnTo>
                  <a:lnTo>
                    <a:pt x="819" y="6837"/>
                  </a:lnTo>
                  <a:lnTo>
                    <a:pt x="762" y="6860"/>
                  </a:lnTo>
                  <a:lnTo>
                    <a:pt x="717" y="6882"/>
                  </a:lnTo>
                  <a:lnTo>
                    <a:pt x="683" y="6928"/>
                  </a:lnTo>
                  <a:lnTo>
                    <a:pt x="0" y="6541"/>
                  </a:lnTo>
                  <a:lnTo>
                    <a:pt x="0" y="6587"/>
                  </a:lnTo>
                  <a:lnTo>
                    <a:pt x="660" y="6973"/>
                  </a:lnTo>
                  <a:lnTo>
                    <a:pt x="648" y="7019"/>
                  </a:lnTo>
                  <a:lnTo>
                    <a:pt x="637" y="7064"/>
                  </a:lnTo>
                  <a:lnTo>
                    <a:pt x="637" y="7121"/>
                  </a:lnTo>
                  <a:lnTo>
                    <a:pt x="660" y="7167"/>
                  </a:lnTo>
                  <a:lnTo>
                    <a:pt x="683" y="7201"/>
                  </a:lnTo>
                  <a:lnTo>
                    <a:pt x="705" y="7235"/>
                  </a:lnTo>
                  <a:lnTo>
                    <a:pt x="739" y="7269"/>
                  </a:lnTo>
                  <a:lnTo>
                    <a:pt x="785" y="7292"/>
                  </a:lnTo>
                  <a:lnTo>
                    <a:pt x="830" y="7303"/>
                  </a:lnTo>
                  <a:lnTo>
                    <a:pt x="921" y="7303"/>
                  </a:lnTo>
                  <a:lnTo>
                    <a:pt x="967" y="7292"/>
                  </a:lnTo>
                  <a:lnTo>
                    <a:pt x="1012" y="7269"/>
                  </a:lnTo>
                  <a:lnTo>
                    <a:pt x="1047" y="7235"/>
                  </a:lnTo>
                  <a:lnTo>
                    <a:pt x="1081" y="7201"/>
                  </a:lnTo>
                  <a:lnTo>
                    <a:pt x="1103" y="7167"/>
                  </a:lnTo>
                  <a:lnTo>
                    <a:pt x="1115" y="7121"/>
                  </a:lnTo>
                  <a:lnTo>
                    <a:pt x="1115" y="7064"/>
                  </a:lnTo>
                  <a:lnTo>
                    <a:pt x="1115" y="7019"/>
                  </a:lnTo>
                  <a:lnTo>
                    <a:pt x="1103" y="6973"/>
                  </a:lnTo>
                  <a:lnTo>
                    <a:pt x="3060" y="5836"/>
                  </a:lnTo>
                  <a:lnTo>
                    <a:pt x="3094" y="5881"/>
                  </a:lnTo>
                  <a:lnTo>
                    <a:pt x="3140" y="5916"/>
                  </a:lnTo>
                  <a:lnTo>
                    <a:pt x="3185" y="5938"/>
                  </a:lnTo>
                  <a:lnTo>
                    <a:pt x="3310" y="5938"/>
                  </a:lnTo>
                  <a:lnTo>
                    <a:pt x="3356" y="5916"/>
                  </a:lnTo>
                  <a:lnTo>
                    <a:pt x="3401" y="5881"/>
                  </a:lnTo>
                  <a:lnTo>
                    <a:pt x="3435" y="5836"/>
                  </a:lnTo>
                  <a:lnTo>
                    <a:pt x="5426" y="6985"/>
                  </a:lnTo>
                  <a:lnTo>
                    <a:pt x="5415" y="7030"/>
                  </a:lnTo>
                  <a:lnTo>
                    <a:pt x="5415" y="7064"/>
                  </a:lnTo>
                  <a:lnTo>
                    <a:pt x="5415" y="7110"/>
                  </a:lnTo>
                  <a:lnTo>
                    <a:pt x="5426" y="7144"/>
                  </a:lnTo>
                  <a:lnTo>
                    <a:pt x="5472" y="7201"/>
                  </a:lnTo>
                  <a:lnTo>
                    <a:pt x="5528" y="7246"/>
                  </a:lnTo>
                  <a:lnTo>
                    <a:pt x="5563" y="7258"/>
                  </a:lnTo>
                  <a:lnTo>
                    <a:pt x="5597" y="7269"/>
                  </a:lnTo>
                  <a:lnTo>
                    <a:pt x="5597" y="9624"/>
                  </a:lnTo>
                  <a:lnTo>
                    <a:pt x="5563" y="9624"/>
                  </a:lnTo>
                  <a:lnTo>
                    <a:pt x="5528" y="9647"/>
                  </a:lnTo>
                  <a:lnTo>
                    <a:pt x="5460" y="9692"/>
                  </a:lnTo>
                  <a:lnTo>
                    <a:pt x="5426" y="9749"/>
                  </a:lnTo>
                  <a:lnTo>
                    <a:pt x="5415" y="9783"/>
                  </a:lnTo>
                  <a:lnTo>
                    <a:pt x="5415" y="9829"/>
                  </a:lnTo>
                  <a:lnTo>
                    <a:pt x="5415" y="9863"/>
                  </a:lnTo>
                  <a:lnTo>
                    <a:pt x="5426" y="9908"/>
                  </a:lnTo>
                  <a:lnTo>
                    <a:pt x="5449" y="9942"/>
                  </a:lnTo>
                  <a:lnTo>
                    <a:pt x="5472" y="9965"/>
                  </a:lnTo>
                  <a:lnTo>
                    <a:pt x="5506" y="9999"/>
                  </a:lnTo>
                  <a:lnTo>
                    <a:pt x="5540" y="10011"/>
                  </a:lnTo>
                  <a:lnTo>
                    <a:pt x="5574" y="10022"/>
                  </a:lnTo>
                  <a:lnTo>
                    <a:pt x="5619" y="10033"/>
                  </a:lnTo>
                  <a:lnTo>
                    <a:pt x="5676" y="10022"/>
                  </a:lnTo>
                  <a:lnTo>
                    <a:pt x="5722" y="9999"/>
                  </a:lnTo>
                  <a:lnTo>
                    <a:pt x="5756" y="9977"/>
                  </a:lnTo>
                  <a:lnTo>
                    <a:pt x="5790" y="9931"/>
                  </a:lnTo>
                  <a:lnTo>
                    <a:pt x="7804" y="11091"/>
                  </a:lnTo>
                  <a:lnTo>
                    <a:pt x="7792" y="11137"/>
                  </a:lnTo>
                  <a:lnTo>
                    <a:pt x="7781" y="11171"/>
                  </a:lnTo>
                  <a:lnTo>
                    <a:pt x="7792" y="11217"/>
                  </a:lnTo>
                  <a:lnTo>
                    <a:pt x="7804" y="11251"/>
                  </a:lnTo>
                  <a:lnTo>
                    <a:pt x="7838" y="11308"/>
                  </a:lnTo>
                  <a:lnTo>
                    <a:pt x="7895" y="11353"/>
                  </a:lnTo>
                  <a:lnTo>
                    <a:pt x="7929" y="11364"/>
                  </a:lnTo>
                  <a:lnTo>
                    <a:pt x="7963" y="11376"/>
                  </a:lnTo>
                  <a:lnTo>
                    <a:pt x="7963" y="13662"/>
                  </a:lnTo>
                  <a:lnTo>
                    <a:pt x="7917" y="13674"/>
                  </a:lnTo>
                  <a:lnTo>
                    <a:pt x="7872" y="13696"/>
                  </a:lnTo>
                  <a:lnTo>
                    <a:pt x="7826" y="13719"/>
                  </a:lnTo>
                  <a:lnTo>
                    <a:pt x="7792" y="13753"/>
                  </a:lnTo>
                  <a:lnTo>
                    <a:pt x="7758" y="13787"/>
                  </a:lnTo>
                  <a:lnTo>
                    <a:pt x="7747" y="13833"/>
                  </a:lnTo>
                  <a:lnTo>
                    <a:pt x="7724" y="13878"/>
                  </a:lnTo>
                  <a:lnTo>
                    <a:pt x="7724" y="13935"/>
                  </a:lnTo>
                  <a:lnTo>
                    <a:pt x="7724" y="13981"/>
                  </a:lnTo>
                  <a:lnTo>
                    <a:pt x="7747" y="14038"/>
                  </a:lnTo>
                  <a:lnTo>
                    <a:pt x="7769" y="14083"/>
                  </a:lnTo>
                  <a:lnTo>
                    <a:pt x="7804" y="14117"/>
                  </a:lnTo>
                  <a:lnTo>
                    <a:pt x="7838" y="14151"/>
                  </a:lnTo>
                  <a:lnTo>
                    <a:pt x="7883" y="14174"/>
                  </a:lnTo>
                  <a:lnTo>
                    <a:pt x="7940" y="14197"/>
                  </a:lnTo>
                  <a:lnTo>
                    <a:pt x="7986" y="14197"/>
                  </a:lnTo>
                  <a:lnTo>
                    <a:pt x="8054" y="14185"/>
                  </a:lnTo>
                  <a:lnTo>
                    <a:pt x="8122" y="14163"/>
                  </a:lnTo>
                  <a:lnTo>
                    <a:pt x="8179" y="14117"/>
                  </a:lnTo>
                  <a:lnTo>
                    <a:pt x="8213" y="14072"/>
                  </a:lnTo>
                  <a:lnTo>
                    <a:pt x="10113" y="15164"/>
                  </a:lnTo>
                  <a:lnTo>
                    <a:pt x="10101" y="15221"/>
                  </a:lnTo>
                  <a:lnTo>
                    <a:pt x="10090" y="15278"/>
                  </a:lnTo>
                  <a:lnTo>
                    <a:pt x="10101" y="15334"/>
                  </a:lnTo>
                  <a:lnTo>
                    <a:pt x="10113" y="15380"/>
                  </a:lnTo>
                  <a:lnTo>
                    <a:pt x="10135" y="15425"/>
                  </a:lnTo>
                  <a:lnTo>
                    <a:pt x="10170" y="15471"/>
                  </a:lnTo>
                  <a:lnTo>
                    <a:pt x="10215" y="15494"/>
                  </a:lnTo>
                  <a:lnTo>
                    <a:pt x="10249" y="15528"/>
                  </a:lnTo>
                  <a:lnTo>
                    <a:pt x="10306" y="15539"/>
                  </a:lnTo>
                  <a:lnTo>
                    <a:pt x="10408" y="15539"/>
                  </a:lnTo>
                  <a:lnTo>
                    <a:pt x="10465" y="15528"/>
                  </a:lnTo>
                  <a:lnTo>
                    <a:pt x="10511" y="15494"/>
                  </a:lnTo>
                  <a:lnTo>
                    <a:pt x="10545" y="15471"/>
                  </a:lnTo>
                  <a:lnTo>
                    <a:pt x="10579" y="15425"/>
                  </a:lnTo>
                  <a:lnTo>
                    <a:pt x="10602" y="15380"/>
                  </a:lnTo>
                  <a:lnTo>
                    <a:pt x="10625" y="15334"/>
                  </a:lnTo>
                  <a:lnTo>
                    <a:pt x="10625" y="15278"/>
                  </a:lnTo>
                  <a:lnTo>
                    <a:pt x="10613" y="15221"/>
                  </a:lnTo>
                  <a:lnTo>
                    <a:pt x="10602" y="15164"/>
                  </a:lnTo>
                  <a:lnTo>
                    <a:pt x="12524" y="14060"/>
                  </a:lnTo>
                  <a:lnTo>
                    <a:pt x="12558" y="14106"/>
                  </a:lnTo>
                  <a:lnTo>
                    <a:pt x="12615" y="14140"/>
                  </a:lnTo>
                  <a:lnTo>
                    <a:pt x="12672" y="14163"/>
                  </a:lnTo>
                  <a:lnTo>
                    <a:pt x="12729" y="14174"/>
                  </a:lnTo>
                  <a:lnTo>
                    <a:pt x="12775" y="14163"/>
                  </a:lnTo>
                  <a:lnTo>
                    <a:pt x="12820" y="14151"/>
                  </a:lnTo>
                  <a:lnTo>
                    <a:pt x="12866" y="14129"/>
                  </a:lnTo>
                  <a:lnTo>
                    <a:pt x="12900" y="14106"/>
                  </a:lnTo>
                  <a:lnTo>
                    <a:pt x="12922" y="14060"/>
                  </a:lnTo>
                  <a:lnTo>
                    <a:pt x="12945" y="14026"/>
                  </a:lnTo>
                  <a:lnTo>
                    <a:pt x="12968" y="13981"/>
                  </a:lnTo>
                  <a:lnTo>
                    <a:pt x="12968" y="13935"/>
                  </a:lnTo>
                  <a:lnTo>
                    <a:pt x="12968" y="13890"/>
                  </a:lnTo>
                  <a:lnTo>
                    <a:pt x="12945" y="13844"/>
                  </a:lnTo>
                  <a:lnTo>
                    <a:pt x="12934" y="13810"/>
                  </a:lnTo>
                  <a:lnTo>
                    <a:pt x="12911" y="13776"/>
                  </a:lnTo>
                  <a:lnTo>
                    <a:pt x="12877" y="13742"/>
                  </a:lnTo>
                  <a:lnTo>
                    <a:pt x="12843" y="13719"/>
                  </a:lnTo>
                  <a:lnTo>
                    <a:pt x="12797" y="13708"/>
                  </a:lnTo>
                  <a:lnTo>
                    <a:pt x="12752" y="13696"/>
                  </a:lnTo>
                  <a:lnTo>
                    <a:pt x="12752" y="11364"/>
                  </a:lnTo>
                  <a:lnTo>
                    <a:pt x="12820" y="11342"/>
                  </a:lnTo>
                  <a:lnTo>
                    <a:pt x="12877" y="11296"/>
                  </a:lnTo>
                  <a:lnTo>
                    <a:pt x="12911" y="11239"/>
                  </a:lnTo>
                  <a:lnTo>
                    <a:pt x="12922" y="11171"/>
                  </a:lnTo>
                  <a:lnTo>
                    <a:pt x="12922" y="11137"/>
                  </a:lnTo>
                  <a:lnTo>
                    <a:pt x="12911" y="11103"/>
                  </a:lnTo>
                  <a:lnTo>
                    <a:pt x="14890" y="9954"/>
                  </a:lnTo>
                  <a:lnTo>
                    <a:pt x="14925" y="9999"/>
                  </a:lnTo>
                  <a:lnTo>
                    <a:pt x="14981" y="10045"/>
                  </a:lnTo>
                  <a:lnTo>
                    <a:pt x="15038" y="10068"/>
                  </a:lnTo>
                  <a:lnTo>
                    <a:pt x="15163" y="10068"/>
                  </a:lnTo>
                  <a:lnTo>
                    <a:pt x="15220" y="10033"/>
                  </a:lnTo>
                  <a:lnTo>
                    <a:pt x="15266" y="9999"/>
                  </a:lnTo>
                  <a:lnTo>
                    <a:pt x="15311" y="9954"/>
                  </a:lnTo>
                  <a:lnTo>
                    <a:pt x="17234" y="11057"/>
                  </a:lnTo>
                  <a:lnTo>
                    <a:pt x="17211" y="11114"/>
                  </a:lnTo>
                  <a:lnTo>
                    <a:pt x="17200" y="11171"/>
                  </a:lnTo>
                  <a:lnTo>
                    <a:pt x="17211" y="11228"/>
                  </a:lnTo>
                  <a:lnTo>
                    <a:pt x="17222" y="11273"/>
                  </a:lnTo>
                  <a:lnTo>
                    <a:pt x="17245" y="11319"/>
                  </a:lnTo>
                  <a:lnTo>
                    <a:pt x="17279" y="11364"/>
                  </a:lnTo>
                  <a:lnTo>
                    <a:pt x="17325" y="11399"/>
                  </a:lnTo>
                  <a:lnTo>
                    <a:pt x="17370" y="11421"/>
                  </a:lnTo>
                  <a:lnTo>
                    <a:pt x="17416" y="11433"/>
                  </a:lnTo>
                  <a:lnTo>
                    <a:pt x="17473" y="11444"/>
                  </a:lnTo>
                  <a:lnTo>
                    <a:pt x="17518" y="11433"/>
                  </a:lnTo>
                  <a:lnTo>
                    <a:pt x="17575" y="11421"/>
                  </a:lnTo>
                  <a:lnTo>
                    <a:pt x="17620" y="11399"/>
                  </a:lnTo>
                  <a:lnTo>
                    <a:pt x="17655" y="11364"/>
                  </a:lnTo>
                  <a:lnTo>
                    <a:pt x="17689" y="11319"/>
                  </a:lnTo>
                  <a:lnTo>
                    <a:pt x="17711" y="11273"/>
                  </a:lnTo>
                  <a:lnTo>
                    <a:pt x="17723" y="11228"/>
                  </a:lnTo>
                  <a:lnTo>
                    <a:pt x="17734" y="11171"/>
                  </a:lnTo>
                  <a:lnTo>
                    <a:pt x="17723" y="11114"/>
                  </a:lnTo>
                  <a:lnTo>
                    <a:pt x="17711" y="11069"/>
                  </a:lnTo>
                  <a:lnTo>
                    <a:pt x="19679" y="9931"/>
                  </a:lnTo>
                  <a:lnTo>
                    <a:pt x="19702" y="9965"/>
                  </a:lnTo>
                  <a:lnTo>
                    <a:pt x="19748" y="9999"/>
                  </a:lnTo>
                  <a:lnTo>
                    <a:pt x="19793" y="10011"/>
                  </a:lnTo>
                  <a:lnTo>
                    <a:pt x="19839" y="10022"/>
                  </a:lnTo>
                  <a:lnTo>
                    <a:pt x="19873" y="10011"/>
                  </a:lnTo>
                  <a:lnTo>
                    <a:pt x="19918" y="9999"/>
                  </a:lnTo>
                  <a:lnTo>
                    <a:pt x="19941" y="9988"/>
                  </a:lnTo>
                  <a:lnTo>
                    <a:pt x="19975" y="9965"/>
                  </a:lnTo>
                  <a:lnTo>
                    <a:pt x="19998" y="9931"/>
                  </a:lnTo>
                  <a:lnTo>
                    <a:pt x="20021" y="9897"/>
                  </a:lnTo>
                  <a:lnTo>
                    <a:pt x="20032" y="9863"/>
                  </a:lnTo>
                  <a:lnTo>
                    <a:pt x="20032" y="9829"/>
                  </a:lnTo>
                  <a:lnTo>
                    <a:pt x="20021" y="9760"/>
                  </a:lnTo>
                  <a:lnTo>
                    <a:pt x="19987" y="9704"/>
                  </a:lnTo>
                  <a:lnTo>
                    <a:pt x="19930" y="9658"/>
                  </a:lnTo>
                  <a:lnTo>
                    <a:pt x="19861" y="9635"/>
                  </a:lnTo>
                  <a:lnTo>
                    <a:pt x="19861" y="7315"/>
                  </a:lnTo>
                  <a:lnTo>
                    <a:pt x="19907" y="7303"/>
                  </a:lnTo>
                  <a:lnTo>
                    <a:pt x="19952" y="7292"/>
                  </a:lnTo>
                  <a:lnTo>
                    <a:pt x="19987" y="7269"/>
                  </a:lnTo>
                  <a:lnTo>
                    <a:pt x="20021" y="7235"/>
                  </a:lnTo>
                  <a:lnTo>
                    <a:pt x="20055" y="7201"/>
                  </a:lnTo>
                  <a:lnTo>
                    <a:pt x="20078" y="7155"/>
                  </a:lnTo>
                  <a:lnTo>
                    <a:pt x="20089" y="7110"/>
                  </a:lnTo>
                  <a:lnTo>
                    <a:pt x="20089" y="7064"/>
                  </a:lnTo>
                  <a:lnTo>
                    <a:pt x="20089" y="7019"/>
                  </a:lnTo>
                  <a:lnTo>
                    <a:pt x="20066" y="6973"/>
                  </a:lnTo>
                  <a:lnTo>
                    <a:pt x="20043" y="6928"/>
                  </a:lnTo>
                  <a:lnTo>
                    <a:pt x="20021" y="6894"/>
                  </a:lnTo>
                  <a:lnTo>
                    <a:pt x="19975" y="6860"/>
                  </a:lnTo>
                  <a:lnTo>
                    <a:pt x="19941" y="6837"/>
                  </a:lnTo>
                  <a:lnTo>
                    <a:pt x="19884" y="6826"/>
                  </a:lnTo>
                  <a:lnTo>
                    <a:pt x="19839" y="6814"/>
                  </a:lnTo>
                  <a:lnTo>
                    <a:pt x="19782" y="6826"/>
                  </a:lnTo>
                  <a:lnTo>
                    <a:pt x="19725" y="6848"/>
                  </a:lnTo>
                  <a:lnTo>
                    <a:pt x="19668" y="6882"/>
                  </a:lnTo>
                  <a:lnTo>
                    <a:pt x="19634" y="6928"/>
                  </a:lnTo>
                  <a:lnTo>
                    <a:pt x="17700" y="5802"/>
                  </a:lnTo>
                  <a:lnTo>
                    <a:pt x="17711" y="5768"/>
                  </a:lnTo>
                  <a:lnTo>
                    <a:pt x="17711" y="5722"/>
                  </a:lnTo>
                  <a:lnTo>
                    <a:pt x="17711" y="5677"/>
                  </a:lnTo>
                  <a:lnTo>
                    <a:pt x="17689" y="5631"/>
                  </a:lnTo>
                  <a:lnTo>
                    <a:pt x="17666" y="5586"/>
                  </a:lnTo>
                  <a:lnTo>
                    <a:pt x="17643" y="5552"/>
                  </a:lnTo>
                  <a:lnTo>
                    <a:pt x="17609" y="5517"/>
                  </a:lnTo>
                  <a:lnTo>
                    <a:pt x="17564" y="5495"/>
                  </a:lnTo>
                  <a:lnTo>
                    <a:pt x="17518" y="5483"/>
                  </a:lnTo>
                  <a:lnTo>
                    <a:pt x="17473" y="5472"/>
                  </a:lnTo>
                  <a:lnTo>
                    <a:pt x="17416" y="5483"/>
                  </a:lnTo>
                  <a:lnTo>
                    <a:pt x="17370" y="5495"/>
                  </a:lnTo>
                  <a:lnTo>
                    <a:pt x="17336" y="5517"/>
                  </a:lnTo>
                  <a:lnTo>
                    <a:pt x="17291" y="5552"/>
                  </a:lnTo>
                  <a:lnTo>
                    <a:pt x="17268" y="5586"/>
                  </a:lnTo>
                  <a:lnTo>
                    <a:pt x="17245" y="5631"/>
                  </a:lnTo>
                  <a:lnTo>
                    <a:pt x="17234" y="5677"/>
                  </a:lnTo>
                  <a:lnTo>
                    <a:pt x="17222" y="5722"/>
                  </a:lnTo>
                  <a:lnTo>
                    <a:pt x="17234" y="5768"/>
                  </a:lnTo>
                  <a:lnTo>
                    <a:pt x="17245" y="5813"/>
                  </a:lnTo>
                  <a:lnTo>
                    <a:pt x="15243" y="6962"/>
                  </a:lnTo>
                  <a:lnTo>
                    <a:pt x="15209" y="6928"/>
                  </a:lnTo>
                  <a:lnTo>
                    <a:pt x="15175" y="6905"/>
                  </a:lnTo>
                  <a:lnTo>
                    <a:pt x="15141" y="6894"/>
                  </a:lnTo>
                  <a:lnTo>
                    <a:pt x="15061" y="6894"/>
                  </a:lnTo>
                  <a:lnTo>
                    <a:pt x="15016" y="6905"/>
                  </a:lnTo>
                  <a:lnTo>
                    <a:pt x="14981" y="6928"/>
                  </a:lnTo>
                  <a:lnTo>
                    <a:pt x="14959" y="6962"/>
                  </a:lnTo>
                  <a:lnTo>
                    <a:pt x="12934" y="5790"/>
                  </a:lnTo>
                  <a:lnTo>
                    <a:pt x="12945" y="5722"/>
                  </a:lnTo>
                  <a:lnTo>
                    <a:pt x="12945" y="5677"/>
                  </a:lnTo>
                  <a:lnTo>
                    <a:pt x="12922" y="5631"/>
                  </a:lnTo>
                  <a:lnTo>
                    <a:pt x="12911" y="5597"/>
                  </a:lnTo>
                  <a:lnTo>
                    <a:pt x="12877" y="5563"/>
                  </a:lnTo>
                  <a:lnTo>
                    <a:pt x="12854" y="5540"/>
                  </a:lnTo>
                  <a:lnTo>
                    <a:pt x="12809" y="5517"/>
                  </a:lnTo>
                  <a:lnTo>
                    <a:pt x="12775" y="5506"/>
                  </a:lnTo>
                  <a:lnTo>
                    <a:pt x="12684" y="5506"/>
                  </a:lnTo>
                  <a:lnTo>
                    <a:pt x="12649" y="5517"/>
                  </a:lnTo>
                  <a:lnTo>
                    <a:pt x="12604" y="5540"/>
                  </a:lnTo>
                  <a:lnTo>
                    <a:pt x="12570" y="5563"/>
                  </a:lnTo>
                  <a:lnTo>
                    <a:pt x="12547" y="5597"/>
                  </a:lnTo>
                  <a:lnTo>
                    <a:pt x="12524" y="5631"/>
                  </a:lnTo>
                  <a:lnTo>
                    <a:pt x="12513" y="5677"/>
                  </a:lnTo>
                  <a:lnTo>
                    <a:pt x="12513" y="5722"/>
                  </a:lnTo>
                  <a:lnTo>
                    <a:pt x="12513" y="5756"/>
                  </a:lnTo>
                  <a:lnTo>
                    <a:pt x="12524" y="5790"/>
                  </a:lnTo>
                  <a:lnTo>
                    <a:pt x="10556" y="6928"/>
                  </a:lnTo>
                  <a:lnTo>
                    <a:pt x="10522" y="6882"/>
                  </a:lnTo>
                  <a:lnTo>
                    <a:pt x="10477" y="6848"/>
                  </a:lnTo>
                  <a:lnTo>
                    <a:pt x="10420" y="6826"/>
                  </a:lnTo>
                  <a:lnTo>
                    <a:pt x="10295" y="6826"/>
                  </a:lnTo>
                  <a:lnTo>
                    <a:pt x="10249" y="6848"/>
                  </a:lnTo>
                  <a:lnTo>
                    <a:pt x="10192" y="6882"/>
                  </a:lnTo>
                  <a:lnTo>
                    <a:pt x="10158" y="6928"/>
                  </a:lnTo>
                  <a:lnTo>
                    <a:pt x="8202" y="5802"/>
                  </a:lnTo>
                  <a:lnTo>
                    <a:pt x="8213" y="5756"/>
                  </a:lnTo>
                  <a:lnTo>
                    <a:pt x="8213" y="5722"/>
                  </a:lnTo>
                  <a:lnTo>
                    <a:pt x="8213" y="5677"/>
                  </a:lnTo>
                  <a:lnTo>
                    <a:pt x="8202" y="5643"/>
                  </a:lnTo>
                  <a:lnTo>
                    <a:pt x="8179" y="5597"/>
                  </a:lnTo>
                  <a:lnTo>
                    <a:pt x="8156" y="5574"/>
                  </a:lnTo>
                  <a:lnTo>
                    <a:pt x="8122" y="5540"/>
                  </a:lnTo>
                  <a:lnTo>
                    <a:pt x="8088" y="5517"/>
                  </a:lnTo>
                  <a:lnTo>
                    <a:pt x="8054" y="5506"/>
                  </a:lnTo>
                  <a:lnTo>
                    <a:pt x="8008" y="5495"/>
                  </a:lnTo>
                  <a:lnTo>
                    <a:pt x="8008" y="3208"/>
                  </a:lnTo>
                  <a:lnTo>
                    <a:pt x="8054" y="3197"/>
                  </a:lnTo>
                  <a:lnTo>
                    <a:pt x="8099" y="3185"/>
                  </a:lnTo>
                  <a:lnTo>
                    <a:pt x="8133" y="3163"/>
                  </a:lnTo>
                  <a:lnTo>
                    <a:pt x="8168" y="3129"/>
                  </a:lnTo>
                  <a:lnTo>
                    <a:pt x="8202" y="3094"/>
                  </a:lnTo>
                  <a:lnTo>
                    <a:pt x="8224" y="3060"/>
                  </a:lnTo>
                  <a:lnTo>
                    <a:pt x="8236" y="3015"/>
                  </a:lnTo>
                  <a:lnTo>
                    <a:pt x="8236" y="2958"/>
                  </a:lnTo>
                  <a:lnTo>
                    <a:pt x="8236" y="2912"/>
                  </a:lnTo>
                  <a:lnTo>
                    <a:pt x="8213" y="2867"/>
                  </a:lnTo>
                  <a:lnTo>
                    <a:pt x="8190" y="2821"/>
                  </a:lnTo>
                  <a:lnTo>
                    <a:pt x="8168" y="2787"/>
                  </a:lnTo>
                  <a:lnTo>
                    <a:pt x="8122" y="2753"/>
                  </a:lnTo>
                  <a:lnTo>
                    <a:pt x="8088" y="2730"/>
                  </a:lnTo>
                  <a:lnTo>
                    <a:pt x="8042" y="2719"/>
                  </a:lnTo>
                  <a:lnTo>
                    <a:pt x="7929" y="2719"/>
                  </a:lnTo>
                  <a:lnTo>
                    <a:pt x="7872" y="2742"/>
                  </a:lnTo>
                  <a:lnTo>
                    <a:pt x="7826" y="2776"/>
                  </a:lnTo>
                  <a:lnTo>
                    <a:pt x="7781" y="2821"/>
                  </a:lnTo>
                  <a:lnTo>
                    <a:pt x="5847" y="1695"/>
                  </a:lnTo>
                  <a:lnTo>
                    <a:pt x="5858" y="1661"/>
                  </a:lnTo>
                  <a:lnTo>
                    <a:pt x="5858" y="1616"/>
                  </a:lnTo>
                  <a:lnTo>
                    <a:pt x="5858" y="1570"/>
                  </a:lnTo>
                  <a:lnTo>
                    <a:pt x="5836" y="1525"/>
                  </a:lnTo>
                  <a:lnTo>
                    <a:pt x="5824" y="1491"/>
                  </a:lnTo>
                  <a:lnTo>
                    <a:pt x="5790" y="1456"/>
                  </a:lnTo>
                  <a:lnTo>
                    <a:pt x="5767" y="1422"/>
                  </a:lnTo>
                  <a:lnTo>
                    <a:pt x="5722" y="1400"/>
                  </a:lnTo>
                  <a:lnTo>
                    <a:pt x="5688" y="1388"/>
                  </a:lnTo>
                  <a:lnTo>
                    <a:pt x="5642" y="1377"/>
                  </a:lnTo>
                  <a:lnTo>
                    <a:pt x="5642" y="0"/>
                  </a:lnTo>
                  <a:lnTo>
                    <a:pt x="5597" y="0"/>
                  </a:lnTo>
                  <a:lnTo>
                    <a:pt x="5597" y="1377"/>
                  </a:lnTo>
                  <a:lnTo>
                    <a:pt x="5551" y="1388"/>
                  </a:lnTo>
                  <a:lnTo>
                    <a:pt x="5517" y="1400"/>
                  </a:lnTo>
                  <a:lnTo>
                    <a:pt x="5472" y="1422"/>
                  </a:lnTo>
                  <a:lnTo>
                    <a:pt x="5437" y="1456"/>
                  </a:lnTo>
                  <a:lnTo>
                    <a:pt x="5415" y="1491"/>
                  </a:lnTo>
                  <a:lnTo>
                    <a:pt x="5392" y="1525"/>
                  </a:lnTo>
                  <a:lnTo>
                    <a:pt x="5381" y="1570"/>
                  </a:lnTo>
                  <a:lnTo>
                    <a:pt x="5381" y="1616"/>
                  </a:lnTo>
                  <a:lnTo>
                    <a:pt x="5381" y="1661"/>
                  </a:lnTo>
                  <a:lnTo>
                    <a:pt x="5392" y="1695"/>
                  </a:lnTo>
                  <a:lnTo>
                    <a:pt x="3413" y="2844"/>
                  </a:lnTo>
                  <a:lnTo>
                    <a:pt x="3378" y="2810"/>
                  </a:lnTo>
                  <a:lnTo>
                    <a:pt x="3344" y="2776"/>
                  </a:lnTo>
                  <a:lnTo>
                    <a:pt x="3299" y="2765"/>
                  </a:lnTo>
                  <a:lnTo>
                    <a:pt x="3253" y="2753"/>
                  </a:lnTo>
                  <a:lnTo>
                    <a:pt x="3196" y="2765"/>
                  </a:lnTo>
                  <a:lnTo>
                    <a:pt x="3151" y="2776"/>
                  </a:lnTo>
                  <a:lnTo>
                    <a:pt x="3117" y="2810"/>
                  </a:lnTo>
                  <a:lnTo>
                    <a:pt x="3083" y="2844"/>
                  </a:lnTo>
                  <a:lnTo>
                    <a:pt x="1047" y="1673"/>
                  </a:lnTo>
                  <a:lnTo>
                    <a:pt x="1058" y="1616"/>
                  </a:lnTo>
                  <a:lnTo>
                    <a:pt x="1047" y="1547"/>
                  </a:lnTo>
                  <a:lnTo>
                    <a:pt x="1012" y="1491"/>
                  </a:lnTo>
                  <a:lnTo>
                    <a:pt x="967" y="1456"/>
                  </a:lnTo>
                  <a:lnTo>
                    <a:pt x="899" y="1434"/>
                  </a:lnTo>
                  <a:lnTo>
                    <a:pt x="899" y="0"/>
                  </a:lnTo>
                  <a:close/>
                </a:path>
              </a:pathLst>
            </a:custGeom>
            <a:solidFill>
              <a:srgbClr val="FFFFFF">
                <a:alpha val="111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" name="Google Shape;139;p8"/>
            <p:cNvSpPr/>
            <p:nvPr/>
          </p:nvSpPr>
          <p:spPr>
            <a:xfrm>
              <a:off x="0" y="1440624"/>
              <a:ext cx="1108507" cy="1470543"/>
            </a:xfrm>
            <a:custGeom>
              <a:avLst/>
              <a:gdLst/>
              <a:ahLst/>
              <a:cxnLst/>
              <a:rect l="l" t="t" r="r" b="b"/>
              <a:pathLst>
                <a:path w="10591" h="14050" extrusionOk="0">
                  <a:moveTo>
                    <a:pt x="3390" y="262"/>
                  </a:moveTo>
                  <a:lnTo>
                    <a:pt x="5381" y="1400"/>
                  </a:lnTo>
                  <a:lnTo>
                    <a:pt x="5358" y="1457"/>
                  </a:lnTo>
                  <a:lnTo>
                    <a:pt x="5358" y="1514"/>
                  </a:lnTo>
                  <a:lnTo>
                    <a:pt x="5358" y="1559"/>
                  </a:lnTo>
                  <a:lnTo>
                    <a:pt x="5369" y="1616"/>
                  </a:lnTo>
                  <a:lnTo>
                    <a:pt x="5392" y="1650"/>
                  </a:lnTo>
                  <a:lnTo>
                    <a:pt x="5426" y="1696"/>
                  </a:lnTo>
                  <a:lnTo>
                    <a:pt x="5460" y="1730"/>
                  </a:lnTo>
                  <a:lnTo>
                    <a:pt x="5506" y="1752"/>
                  </a:lnTo>
                  <a:lnTo>
                    <a:pt x="5551" y="1764"/>
                  </a:lnTo>
                  <a:lnTo>
                    <a:pt x="5597" y="1775"/>
                  </a:lnTo>
                  <a:lnTo>
                    <a:pt x="5597" y="4016"/>
                  </a:lnTo>
                  <a:lnTo>
                    <a:pt x="5551" y="4027"/>
                  </a:lnTo>
                  <a:lnTo>
                    <a:pt x="5506" y="4039"/>
                  </a:lnTo>
                  <a:lnTo>
                    <a:pt x="5460" y="4062"/>
                  </a:lnTo>
                  <a:lnTo>
                    <a:pt x="5426" y="4096"/>
                  </a:lnTo>
                  <a:lnTo>
                    <a:pt x="5403" y="4130"/>
                  </a:lnTo>
                  <a:lnTo>
                    <a:pt x="5381" y="4175"/>
                  </a:lnTo>
                  <a:lnTo>
                    <a:pt x="5369" y="4221"/>
                  </a:lnTo>
                  <a:lnTo>
                    <a:pt x="5358" y="4266"/>
                  </a:lnTo>
                  <a:lnTo>
                    <a:pt x="5369" y="4323"/>
                  </a:lnTo>
                  <a:lnTo>
                    <a:pt x="5381" y="4369"/>
                  </a:lnTo>
                  <a:lnTo>
                    <a:pt x="3458" y="5472"/>
                  </a:lnTo>
                  <a:lnTo>
                    <a:pt x="3413" y="5427"/>
                  </a:lnTo>
                  <a:lnTo>
                    <a:pt x="3367" y="5393"/>
                  </a:lnTo>
                  <a:lnTo>
                    <a:pt x="3310" y="5370"/>
                  </a:lnTo>
                  <a:lnTo>
                    <a:pt x="3185" y="5370"/>
                  </a:lnTo>
                  <a:lnTo>
                    <a:pt x="3128" y="5393"/>
                  </a:lnTo>
                  <a:lnTo>
                    <a:pt x="3083" y="5427"/>
                  </a:lnTo>
                  <a:lnTo>
                    <a:pt x="3037" y="5472"/>
                  </a:lnTo>
                  <a:lnTo>
                    <a:pt x="1115" y="4357"/>
                  </a:lnTo>
                  <a:lnTo>
                    <a:pt x="1126" y="4323"/>
                  </a:lnTo>
                  <a:lnTo>
                    <a:pt x="1126" y="4266"/>
                  </a:lnTo>
                  <a:lnTo>
                    <a:pt x="1126" y="4221"/>
                  </a:lnTo>
                  <a:lnTo>
                    <a:pt x="1115" y="4175"/>
                  </a:lnTo>
                  <a:lnTo>
                    <a:pt x="1092" y="4141"/>
                  </a:lnTo>
                  <a:lnTo>
                    <a:pt x="1058" y="4107"/>
                  </a:lnTo>
                  <a:lnTo>
                    <a:pt x="1024" y="4073"/>
                  </a:lnTo>
                  <a:lnTo>
                    <a:pt x="990" y="4050"/>
                  </a:lnTo>
                  <a:lnTo>
                    <a:pt x="944" y="4027"/>
                  </a:lnTo>
                  <a:lnTo>
                    <a:pt x="899" y="4027"/>
                  </a:lnTo>
                  <a:lnTo>
                    <a:pt x="899" y="1741"/>
                  </a:lnTo>
                  <a:lnTo>
                    <a:pt x="944" y="1730"/>
                  </a:lnTo>
                  <a:lnTo>
                    <a:pt x="978" y="1718"/>
                  </a:lnTo>
                  <a:lnTo>
                    <a:pt x="1012" y="1696"/>
                  </a:lnTo>
                  <a:lnTo>
                    <a:pt x="1047" y="1673"/>
                  </a:lnTo>
                  <a:lnTo>
                    <a:pt x="1069" y="1639"/>
                  </a:lnTo>
                  <a:lnTo>
                    <a:pt x="1092" y="1593"/>
                  </a:lnTo>
                  <a:lnTo>
                    <a:pt x="1103" y="1559"/>
                  </a:lnTo>
                  <a:lnTo>
                    <a:pt x="1103" y="1514"/>
                  </a:lnTo>
                  <a:lnTo>
                    <a:pt x="1103" y="1468"/>
                  </a:lnTo>
                  <a:lnTo>
                    <a:pt x="1092" y="1423"/>
                  </a:lnTo>
                  <a:lnTo>
                    <a:pt x="3105" y="262"/>
                  </a:lnTo>
                  <a:lnTo>
                    <a:pt x="3128" y="296"/>
                  </a:lnTo>
                  <a:lnTo>
                    <a:pt x="3162" y="319"/>
                  </a:lnTo>
                  <a:lnTo>
                    <a:pt x="3208" y="330"/>
                  </a:lnTo>
                  <a:lnTo>
                    <a:pt x="3253" y="342"/>
                  </a:lnTo>
                  <a:lnTo>
                    <a:pt x="3287" y="330"/>
                  </a:lnTo>
                  <a:lnTo>
                    <a:pt x="3333" y="319"/>
                  </a:lnTo>
                  <a:lnTo>
                    <a:pt x="3367" y="296"/>
                  </a:lnTo>
                  <a:lnTo>
                    <a:pt x="3390" y="262"/>
                  </a:lnTo>
                  <a:close/>
                  <a:moveTo>
                    <a:pt x="3447" y="8498"/>
                  </a:moveTo>
                  <a:lnTo>
                    <a:pt x="5437" y="9658"/>
                  </a:lnTo>
                  <a:lnTo>
                    <a:pt x="5426" y="9692"/>
                  </a:lnTo>
                  <a:lnTo>
                    <a:pt x="5426" y="9727"/>
                  </a:lnTo>
                  <a:lnTo>
                    <a:pt x="5437" y="9795"/>
                  </a:lnTo>
                  <a:lnTo>
                    <a:pt x="5472" y="9852"/>
                  </a:lnTo>
                  <a:lnTo>
                    <a:pt x="5528" y="9897"/>
                  </a:lnTo>
                  <a:lnTo>
                    <a:pt x="5597" y="9909"/>
                  </a:lnTo>
                  <a:lnTo>
                    <a:pt x="5597" y="12240"/>
                  </a:lnTo>
                  <a:lnTo>
                    <a:pt x="5551" y="12252"/>
                  </a:lnTo>
                  <a:lnTo>
                    <a:pt x="5506" y="12263"/>
                  </a:lnTo>
                  <a:lnTo>
                    <a:pt x="5472" y="12286"/>
                  </a:lnTo>
                  <a:lnTo>
                    <a:pt x="5437" y="12320"/>
                  </a:lnTo>
                  <a:lnTo>
                    <a:pt x="5415" y="12354"/>
                  </a:lnTo>
                  <a:lnTo>
                    <a:pt x="5392" y="12388"/>
                  </a:lnTo>
                  <a:lnTo>
                    <a:pt x="5381" y="12434"/>
                  </a:lnTo>
                  <a:lnTo>
                    <a:pt x="5381" y="12479"/>
                  </a:lnTo>
                  <a:lnTo>
                    <a:pt x="5381" y="12525"/>
                  </a:lnTo>
                  <a:lnTo>
                    <a:pt x="5392" y="12570"/>
                  </a:lnTo>
                  <a:lnTo>
                    <a:pt x="3424" y="13708"/>
                  </a:lnTo>
                  <a:lnTo>
                    <a:pt x="3390" y="13662"/>
                  </a:lnTo>
                  <a:lnTo>
                    <a:pt x="3356" y="13640"/>
                  </a:lnTo>
                  <a:lnTo>
                    <a:pt x="3299" y="13617"/>
                  </a:lnTo>
                  <a:lnTo>
                    <a:pt x="3253" y="13606"/>
                  </a:lnTo>
                  <a:lnTo>
                    <a:pt x="3196" y="13617"/>
                  </a:lnTo>
                  <a:lnTo>
                    <a:pt x="3151" y="13640"/>
                  </a:lnTo>
                  <a:lnTo>
                    <a:pt x="3105" y="13662"/>
                  </a:lnTo>
                  <a:lnTo>
                    <a:pt x="3071" y="13708"/>
                  </a:lnTo>
                  <a:lnTo>
                    <a:pt x="1058" y="12548"/>
                  </a:lnTo>
                  <a:lnTo>
                    <a:pt x="1069" y="12479"/>
                  </a:lnTo>
                  <a:lnTo>
                    <a:pt x="1069" y="12445"/>
                  </a:lnTo>
                  <a:lnTo>
                    <a:pt x="1058" y="12411"/>
                  </a:lnTo>
                  <a:lnTo>
                    <a:pt x="1024" y="12354"/>
                  </a:lnTo>
                  <a:lnTo>
                    <a:pt x="967" y="12309"/>
                  </a:lnTo>
                  <a:lnTo>
                    <a:pt x="899" y="12286"/>
                  </a:lnTo>
                  <a:lnTo>
                    <a:pt x="899" y="9977"/>
                  </a:lnTo>
                  <a:lnTo>
                    <a:pt x="944" y="9965"/>
                  </a:lnTo>
                  <a:lnTo>
                    <a:pt x="990" y="9943"/>
                  </a:lnTo>
                  <a:lnTo>
                    <a:pt x="1024" y="9920"/>
                  </a:lnTo>
                  <a:lnTo>
                    <a:pt x="1058" y="9897"/>
                  </a:lnTo>
                  <a:lnTo>
                    <a:pt x="1092" y="9863"/>
                  </a:lnTo>
                  <a:lnTo>
                    <a:pt x="1115" y="9818"/>
                  </a:lnTo>
                  <a:lnTo>
                    <a:pt x="1126" y="9772"/>
                  </a:lnTo>
                  <a:lnTo>
                    <a:pt x="1126" y="9727"/>
                  </a:lnTo>
                  <a:lnTo>
                    <a:pt x="1126" y="9670"/>
                  </a:lnTo>
                  <a:lnTo>
                    <a:pt x="1103" y="9624"/>
                  </a:lnTo>
                  <a:lnTo>
                    <a:pt x="3049" y="8498"/>
                  </a:lnTo>
                  <a:lnTo>
                    <a:pt x="3083" y="8543"/>
                  </a:lnTo>
                  <a:lnTo>
                    <a:pt x="3128" y="8589"/>
                  </a:lnTo>
                  <a:lnTo>
                    <a:pt x="3185" y="8612"/>
                  </a:lnTo>
                  <a:lnTo>
                    <a:pt x="3253" y="8612"/>
                  </a:lnTo>
                  <a:lnTo>
                    <a:pt x="3310" y="8600"/>
                  </a:lnTo>
                  <a:lnTo>
                    <a:pt x="3367" y="8589"/>
                  </a:lnTo>
                  <a:lnTo>
                    <a:pt x="3413" y="8543"/>
                  </a:lnTo>
                  <a:lnTo>
                    <a:pt x="3447" y="8498"/>
                  </a:lnTo>
                  <a:close/>
                  <a:moveTo>
                    <a:pt x="8202" y="8509"/>
                  </a:moveTo>
                  <a:lnTo>
                    <a:pt x="10158" y="9636"/>
                  </a:lnTo>
                  <a:lnTo>
                    <a:pt x="10147" y="9681"/>
                  </a:lnTo>
                  <a:lnTo>
                    <a:pt x="10147" y="9727"/>
                  </a:lnTo>
                  <a:lnTo>
                    <a:pt x="10147" y="9761"/>
                  </a:lnTo>
                  <a:lnTo>
                    <a:pt x="10158" y="9806"/>
                  </a:lnTo>
                  <a:lnTo>
                    <a:pt x="10170" y="9840"/>
                  </a:lnTo>
                  <a:lnTo>
                    <a:pt x="10204" y="9874"/>
                  </a:lnTo>
                  <a:lnTo>
                    <a:pt x="10226" y="9897"/>
                  </a:lnTo>
                  <a:lnTo>
                    <a:pt x="10261" y="9920"/>
                  </a:lnTo>
                  <a:lnTo>
                    <a:pt x="10295" y="9931"/>
                  </a:lnTo>
                  <a:lnTo>
                    <a:pt x="10340" y="9943"/>
                  </a:lnTo>
                  <a:lnTo>
                    <a:pt x="10340" y="12252"/>
                  </a:lnTo>
                  <a:lnTo>
                    <a:pt x="10295" y="12263"/>
                  </a:lnTo>
                  <a:lnTo>
                    <a:pt x="10261" y="12275"/>
                  </a:lnTo>
                  <a:lnTo>
                    <a:pt x="10226" y="12297"/>
                  </a:lnTo>
                  <a:lnTo>
                    <a:pt x="10192" y="12331"/>
                  </a:lnTo>
                  <a:lnTo>
                    <a:pt x="10170" y="12366"/>
                  </a:lnTo>
                  <a:lnTo>
                    <a:pt x="10147" y="12400"/>
                  </a:lnTo>
                  <a:lnTo>
                    <a:pt x="10135" y="12434"/>
                  </a:lnTo>
                  <a:lnTo>
                    <a:pt x="10135" y="12479"/>
                  </a:lnTo>
                  <a:lnTo>
                    <a:pt x="10135" y="12525"/>
                  </a:lnTo>
                  <a:lnTo>
                    <a:pt x="10147" y="12559"/>
                  </a:lnTo>
                  <a:lnTo>
                    <a:pt x="8145" y="13719"/>
                  </a:lnTo>
                  <a:lnTo>
                    <a:pt x="8111" y="13685"/>
                  </a:lnTo>
                  <a:lnTo>
                    <a:pt x="8077" y="13662"/>
                  </a:lnTo>
                  <a:lnTo>
                    <a:pt x="8031" y="13651"/>
                  </a:lnTo>
                  <a:lnTo>
                    <a:pt x="7986" y="13640"/>
                  </a:lnTo>
                  <a:lnTo>
                    <a:pt x="7940" y="13651"/>
                  </a:lnTo>
                  <a:lnTo>
                    <a:pt x="7906" y="13662"/>
                  </a:lnTo>
                  <a:lnTo>
                    <a:pt x="7860" y="13685"/>
                  </a:lnTo>
                  <a:lnTo>
                    <a:pt x="7838" y="13719"/>
                  </a:lnTo>
                  <a:lnTo>
                    <a:pt x="5836" y="12570"/>
                  </a:lnTo>
                  <a:lnTo>
                    <a:pt x="5858" y="12525"/>
                  </a:lnTo>
                  <a:lnTo>
                    <a:pt x="5858" y="12479"/>
                  </a:lnTo>
                  <a:lnTo>
                    <a:pt x="5858" y="12434"/>
                  </a:lnTo>
                  <a:lnTo>
                    <a:pt x="5836" y="12388"/>
                  </a:lnTo>
                  <a:lnTo>
                    <a:pt x="5824" y="12354"/>
                  </a:lnTo>
                  <a:lnTo>
                    <a:pt x="5790" y="12320"/>
                  </a:lnTo>
                  <a:lnTo>
                    <a:pt x="5767" y="12297"/>
                  </a:lnTo>
                  <a:lnTo>
                    <a:pt x="5722" y="12275"/>
                  </a:lnTo>
                  <a:lnTo>
                    <a:pt x="5688" y="12252"/>
                  </a:lnTo>
                  <a:lnTo>
                    <a:pt x="5642" y="12240"/>
                  </a:lnTo>
                  <a:lnTo>
                    <a:pt x="5642" y="9909"/>
                  </a:lnTo>
                  <a:lnTo>
                    <a:pt x="5710" y="9897"/>
                  </a:lnTo>
                  <a:lnTo>
                    <a:pt x="5756" y="9852"/>
                  </a:lnTo>
                  <a:lnTo>
                    <a:pt x="5801" y="9795"/>
                  </a:lnTo>
                  <a:lnTo>
                    <a:pt x="5813" y="9727"/>
                  </a:lnTo>
                  <a:lnTo>
                    <a:pt x="5801" y="9692"/>
                  </a:lnTo>
                  <a:lnTo>
                    <a:pt x="5790" y="9658"/>
                  </a:lnTo>
                  <a:lnTo>
                    <a:pt x="7769" y="8509"/>
                  </a:lnTo>
                  <a:lnTo>
                    <a:pt x="7815" y="8555"/>
                  </a:lnTo>
                  <a:lnTo>
                    <a:pt x="7860" y="8600"/>
                  </a:lnTo>
                  <a:lnTo>
                    <a:pt x="7929" y="8623"/>
                  </a:lnTo>
                  <a:lnTo>
                    <a:pt x="7986" y="8634"/>
                  </a:lnTo>
                  <a:lnTo>
                    <a:pt x="8054" y="8623"/>
                  </a:lnTo>
                  <a:lnTo>
                    <a:pt x="8111" y="8600"/>
                  </a:lnTo>
                  <a:lnTo>
                    <a:pt x="8168" y="8555"/>
                  </a:lnTo>
                  <a:lnTo>
                    <a:pt x="8202" y="8509"/>
                  </a:lnTo>
                  <a:close/>
                  <a:moveTo>
                    <a:pt x="3219" y="1"/>
                  </a:moveTo>
                  <a:lnTo>
                    <a:pt x="3185" y="12"/>
                  </a:lnTo>
                  <a:lnTo>
                    <a:pt x="3128" y="46"/>
                  </a:lnTo>
                  <a:lnTo>
                    <a:pt x="3094" y="103"/>
                  </a:lnTo>
                  <a:lnTo>
                    <a:pt x="3083" y="137"/>
                  </a:lnTo>
                  <a:lnTo>
                    <a:pt x="3083" y="171"/>
                  </a:lnTo>
                  <a:lnTo>
                    <a:pt x="3083" y="217"/>
                  </a:lnTo>
                  <a:lnTo>
                    <a:pt x="1069" y="1388"/>
                  </a:lnTo>
                  <a:lnTo>
                    <a:pt x="1035" y="1343"/>
                  </a:lnTo>
                  <a:lnTo>
                    <a:pt x="990" y="1309"/>
                  </a:lnTo>
                  <a:lnTo>
                    <a:pt x="933" y="1286"/>
                  </a:lnTo>
                  <a:lnTo>
                    <a:pt x="819" y="1286"/>
                  </a:lnTo>
                  <a:lnTo>
                    <a:pt x="774" y="1309"/>
                  </a:lnTo>
                  <a:lnTo>
                    <a:pt x="728" y="1343"/>
                  </a:lnTo>
                  <a:lnTo>
                    <a:pt x="694" y="1377"/>
                  </a:lnTo>
                  <a:lnTo>
                    <a:pt x="0" y="979"/>
                  </a:lnTo>
                  <a:lnTo>
                    <a:pt x="0" y="1036"/>
                  </a:lnTo>
                  <a:lnTo>
                    <a:pt x="671" y="1423"/>
                  </a:lnTo>
                  <a:lnTo>
                    <a:pt x="648" y="1468"/>
                  </a:lnTo>
                  <a:lnTo>
                    <a:pt x="648" y="1514"/>
                  </a:lnTo>
                  <a:lnTo>
                    <a:pt x="648" y="1559"/>
                  </a:lnTo>
                  <a:lnTo>
                    <a:pt x="660" y="1593"/>
                  </a:lnTo>
                  <a:lnTo>
                    <a:pt x="683" y="1639"/>
                  </a:lnTo>
                  <a:lnTo>
                    <a:pt x="705" y="1673"/>
                  </a:lnTo>
                  <a:lnTo>
                    <a:pt x="739" y="1696"/>
                  </a:lnTo>
                  <a:lnTo>
                    <a:pt x="774" y="1718"/>
                  </a:lnTo>
                  <a:lnTo>
                    <a:pt x="819" y="1730"/>
                  </a:lnTo>
                  <a:lnTo>
                    <a:pt x="853" y="1741"/>
                  </a:lnTo>
                  <a:lnTo>
                    <a:pt x="853" y="4027"/>
                  </a:lnTo>
                  <a:lnTo>
                    <a:pt x="808" y="4027"/>
                  </a:lnTo>
                  <a:lnTo>
                    <a:pt x="762" y="4050"/>
                  </a:lnTo>
                  <a:lnTo>
                    <a:pt x="728" y="4073"/>
                  </a:lnTo>
                  <a:lnTo>
                    <a:pt x="694" y="4107"/>
                  </a:lnTo>
                  <a:lnTo>
                    <a:pt x="671" y="4141"/>
                  </a:lnTo>
                  <a:lnTo>
                    <a:pt x="648" y="4175"/>
                  </a:lnTo>
                  <a:lnTo>
                    <a:pt x="637" y="4221"/>
                  </a:lnTo>
                  <a:lnTo>
                    <a:pt x="626" y="4266"/>
                  </a:lnTo>
                  <a:lnTo>
                    <a:pt x="637" y="4323"/>
                  </a:lnTo>
                  <a:lnTo>
                    <a:pt x="648" y="4369"/>
                  </a:lnTo>
                  <a:lnTo>
                    <a:pt x="0" y="4733"/>
                  </a:lnTo>
                  <a:lnTo>
                    <a:pt x="0" y="4790"/>
                  </a:lnTo>
                  <a:lnTo>
                    <a:pt x="671" y="4403"/>
                  </a:lnTo>
                  <a:lnTo>
                    <a:pt x="705" y="4448"/>
                  </a:lnTo>
                  <a:lnTo>
                    <a:pt x="751" y="4494"/>
                  </a:lnTo>
                  <a:lnTo>
                    <a:pt x="819" y="4517"/>
                  </a:lnTo>
                  <a:lnTo>
                    <a:pt x="944" y="4517"/>
                  </a:lnTo>
                  <a:lnTo>
                    <a:pt x="1001" y="4494"/>
                  </a:lnTo>
                  <a:lnTo>
                    <a:pt x="1047" y="4448"/>
                  </a:lnTo>
                  <a:lnTo>
                    <a:pt x="1092" y="4403"/>
                  </a:lnTo>
                  <a:lnTo>
                    <a:pt x="3014" y="5518"/>
                  </a:lnTo>
                  <a:lnTo>
                    <a:pt x="3003" y="5563"/>
                  </a:lnTo>
                  <a:lnTo>
                    <a:pt x="2992" y="5620"/>
                  </a:lnTo>
                  <a:lnTo>
                    <a:pt x="3003" y="5666"/>
                  </a:lnTo>
                  <a:lnTo>
                    <a:pt x="3014" y="5711"/>
                  </a:lnTo>
                  <a:lnTo>
                    <a:pt x="3037" y="5757"/>
                  </a:lnTo>
                  <a:lnTo>
                    <a:pt x="3060" y="5791"/>
                  </a:lnTo>
                  <a:lnTo>
                    <a:pt x="3094" y="5825"/>
                  </a:lnTo>
                  <a:lnTo>
                    <a:pt x="3140" y="5848"/>
                  </a:lnTo>
                  <a:lnTo>
                    <a:pt x="3174" y="5859"/>
                  </a:lnTo>
                  <a:lnTo>
                    <a:pt x="3231" y="5870"/>
                  </a:lnTo>
                  <a:lnTo>
                    <a:pt x="3231" y="8145"/>
                  </a:lnTo>
                  <a:lnTo>
                    <a:pt x="3185" y="8157"/>
                  </a:lnTo>
                  <a:lnTo>
                    <a:pt x="3140" y="8168"/>
                  </a:lnTo>
                  <a:lnTo>
                    <a:pt x="3105" y="8191"/>
                  </a:lnTo>
                  <a:lnTo>
                    <a:pt x="3071" y="8214"/>
                  </a:lnTo>
                  <a:lnTo>
                    <a:pt x="3049" y="8248"/>
                  </a:lnTo>
                  <a:lnTo>
                    <a:pt x="3026" y="8293"/>
                  </a:lnTo>
                  <a:lnTo>
                    <a:pt x="3014" y="8327"/>
                  </a:lnTo>
                  <a:lnTo>
                    <a:pt x="3014" y="8373"/>
                  </a:lnTo>
                  <a:lnTo>
                    <a:pt x="3014" y="8418"/>
                  </a:lnTo>
                  <a:lnTo>
                    <a:pt x="3026" y="8464"/>
                  </a:lnTo>
                  <a:lnTo>
                    <a:pt x="1081" y="9579"/>
                  </a:lnTo>
                  <a:lnTo>
                    <a:pt x="1047" y="9533"/>
                  </a:lnTo>
                  <a:lnTo>
                    <a:pt x="1001" y="9499"/>
                  </a:lnTo>
                  <a:lnTo>
                    <a:pt x="944" y="9476"/>
                  </a:lnTo>
                  <a:lnTo>
                    <a:pt x="819" y="9476"/>
                  </a:lnTo>
                  <a:lnTo>
                    <a:pt x="762" y="9499"/>
                  </a:lnTo>
                  <a:lnTo>
                    <a:pt x="705" y="9533"/>
                  </a:lnTo>
                  <a:lnTo>
                    <a:pt x="671" y="9579"/>
                  </a:lnTo>
                  <a:lnTo>
                    <a:pt x="0" y="9192"/>
                  </a:lnTo>
                  <a:lnTo>
                    <a:pt x="0" y="9249"/>
                  </a:lnTo>
                  <a:lnTo>
                    <a:pt x="648" y="9624"/>
                  </a:lnTo>
                  <a:lnTo>
                    <a:pt x="637" y="9670"/>
                  </a:lnTo>
                  <a:lnTo>
                    <a:pt x="626" y="9727"/>
                  </a:lnTo>
                  <a:lnTo>
                    <a:pt x="637" y="9772"/>
                  </a:lnTo>
                  <a:lnTo>
                    <a:pt x="648" y="9818"/>
                  </a:lnTo>
                  <a:lnTo>
                    <a:pt x="671" y="9863"/>
                  </a:lnTo>
                  <a:lnTo>
                    <a:pt x="694" y="9897"/>
                  </a:lnTo>
                  <a:lnTo>
                    <a:pt x="728" y="9920"/>
                  </a:lnTo>
                  <a:lnTo>
                    <a:pt x="762" y="9954"/>
                  </a:lnTo>
                  <a:lnTo>
                    <a:pt x="808" y="9965"/>
                  </a:lnTo>
                  <a:lnTo>
                    <a:pt x="853" y="9977"/>
                  </a:lnTo>
                  <a:lnTo>
                    <a:pt x="853" y="12286"/>
                  </a:lnTo>
                  <a:lnTo>
                    <a:pt x="785" y="12309"/>
                  </a:lnTo>
                  <a:lnTo>
                    <a:pt x="728" y="12354"/>
                  </a:lnTo>
                  <a:lnTo>
                    <a:pt x="694" y="12411"/>
                  </a:lnTo>
                  <a:lnTo>
                    <a:pt x="683" y="12445"/>
                  </a:lnTo>
                  <a:lnTo>
                    <a:pt x="683" y="12479"/>
                  </a:lnTo>
                  <a:lnTo>
                    <a:pt x="694" y="12548"/>
                  </a:lnTo>
                  <a:lnTo>
                    <a:pt x="0" y="12946"/>
                  </a:lnTo>
                  <a:lnTo>
                    <a:pt x="0" y="13003"/>
                  </a:lnTo>
                  <a:lnTo>
                    <a:pt x="717" y="12593"/>
                  </a:lnTo>
                  <a:lnTo>
                    <a:pt x="751" y="12627"/>
                  </a:lnTo>
                  <a:lnTo>
                    <a:pt x="785" y="12650"/>
                  </a:lnTo>
                  <a:lnTo>
                    <a:pt x="830" y="12673"/>
                  </a:lnTo>
                  <a:lnTo>
                    <a:pt x="933" y="12673"/>
                  </a:lnTo>
                  <a:lnTo>
                    <a:pt x="967" y="12650"/>
                  </a:lnTo>
                  <a:lnTo>
                    <a:pt x="1012" y="12627"/>
                  </a:lnTo>
                  <a:lnTo>
                    <a:pt x="1047" y="12582"/>
                  </a:lnTo>
                  <a:lnTo>
                    <a:pt x="3049" y="13742"/>
                  </a:lnTo>
                  <a:lnTo>
                    <a:pt x="3037" y="13788"/>
                  </a:lnTo>
                  <a:lnTo>
                    <a:pt x="3026" y="13833"/>
                  </a:lnTo>
                  <a:lnTo>
                    <a:pt x="3037" y="13879"/>
                  </a:lnTo>
                  <a:lnTo>
                    <a:pt x="3049" y="13913"/>
                  </a:lnTo>
                  <a:lnTo>
                    <a:pt x="3071" y="13958"/>
                  </a:lnTo>
                  <a:lnTo>
                    <a:pt x="3094" y="13981"/>
                  </a:lnTo>
                  <a:lnTo>
                    <a:pt x="3128" y="14015"/>
                  </a:lnTo>
                  <a:lnTo>
                    <a:pt x="3162" y="14038"/>
                  </a:lnTo>
                  <a:lnTo>
                    <a:pt x="3208" y="14049"/>
                  </a:lnTo>
                  <a:lnTo>
                    <a:pt x="3287" y="14049"/>
                  </a:lnTo>
                  <a:lnTo>
                    <a:pt x="3333" y="14038"/>
                  </a:lnTo>
                  <a:lnTo>
                    <a:pt x="3367" y="14015"/>
                  </a:lnTo>
                  <a:lnTo>
                    <a:pt x="3401" y="13981"/>
                  </a:lnTo>
                  <a:lnTo>
                    <a:pt x="3435" y="13958"/>
                  </a:lnTo>
                  <a:lnTo>
                    <a:pt x="3447" y="13913"/>
                  </a:lnTo>
                  <a:lnTo>
                    <a:pt x="3458" y="13879"/>
                  </a:lnTo>
                  <a:lnTo>
                    <a:pt x="3469" y="13833"/>
                  </a:lnTo>
                  <a:lnTo>
                    <a:pt x="3458" y="13788"/>
                  </a:lnTo>
                  <a:lnTo>
                    <a:pt x="3447" y="13742"/>
                  </a:lnTo>
                  <a:lnTo>
                    <a:pt x="5415" y="12616"/>
                  </a:lnTo>
                  <a:lnTo>
                    <a:pt x="5449" y="12661"/>
                  </a:lnTo>
                  <a:lnTo>
                    <a:pt x="5506" y="12696"/>
                  </a:lnTo>
                  <a:lnTo>
                    <a:pt x="5563" y="12718"/>
                  </a:lnTo>
                  <a:lnTo>
                    <a:pt x="5676" y="12718"/>
                  </a:lnTo>
                  <a:lnTo>
                    <a:pt x="5733" y="12696"/>
                  </a:lnTo>
                  <a:lnTo>
                    <a:pt x="5779" y="12650"/>
                  </a:lnTo>
                  <a:lnTo>
                    <a:pt x="5824" y="12605"/>
                  </a:lnTo>
                  <a:lnTo>
                    <a:pt x="7815" y="13765"/>
                  </a:lnTo>
                  <a:lnTo>
                    <a:pt x="7804" y="13799"/>
                  </a:lnTo>
                  <a:lnTo>
                    <a:pt x="7804" y="13833"/>
                  </a:lnTo>
                  <a:lnTo>
                    <a:pt x="7804" y="13867"/>
                  </a:lnTo>
                  <a:lnTo>
                    <a:pt x="7815" y="13901"/>
                  </a:lnTo>
                  <a:lnTo>
                    <a:pt x="7826" y="13935"/>
                  </a:lnTo>
                  <a:lnTo>
                    <a:pt x="7849" y="13970"/>
                  </a:lnTo>
                  <a:lnTo>
                    <a:pt x="7883" y="13992"/>
                  </a:lnTo>
                  <a:lnTo>
                    <a:pt x="7917" y="14004"/>
                  </a:lnTo>
                  <a:lnTo>
                    <a:pt x="7951" y="14015"/>
                  </a:lnTo>
                  <a:lnTo>
                    <a:pt x="8031" y="14015"/>
                  </a:lnTo>
                  <a:lnTo>
                    <a:pt x="8065" y="14004"/>
                  </a:lnTo>
                  <a:lnTo>
                    <a:pt x="8099" y="13992"/>
                  </a:lnTo>
                  <a:lnTo>
                    <a:pt x="8122" y="13970"/>
                  </a:lnTo>
                  <a:lnTo>
                    <a:pt x="8145" y="13935"/>
                  </a:lnTo>
                  <a:lnTo>
                    <a:pt x="8168" y="13901"/>
                  </a:lnTo>
                  <a:lnTo>
                    <a:pt x="8179" y="13867"/>
                  </a:lnTo>
                  <a:lnTo>
                    <a:pt x="8179" y="13833"/>
                  </a:lnTo>
                  <a:lnTo>
                    <a:pt x="8179" y="13799"/>
                  </a:lnTo>
                  <a:lnTo>
                    <a:pt x="8168" y="13765"/>
                  </a:lnTo>
                  <a:lnTo>
                    <a:pt x="10170" y="12605"/>
                  </a:lnTo>
                  <a:lnTo>
                    <a:pt x="10204" y="12650"/>
                  </a:lnTo>
                  <a:lnTo>
                    <a:pt x="10249" y="12684"/>
                  </a:lnTo>
                  <a:lnTo>
                    <a:pt x="10295" y="12707"/>
                  </a:lnTo>
                  <a:lnTo>
                    <a:pt x="10408" y="12707"/>
                  </a:lnTo>
                  <a:lnTo>
                    <a:pt x="10443" y="12696"/>
                  </a:lnTo>
                  <a:lnTo>
                    <a:pt x="10488" y="12673"/>
                  </a:lnTo>
                  <a:lnTo>
                    <a:pt x="10522" y="12639"/>
                  </a:lnTo>
                  <a:lnTo>
                    <a:pt x="10545" y="12605"/>
                  </a:lnTo>
                  <a:lnTo>
                    <a:pt x="10568" y="12570"/>
                  </a:lnTo>
                  <a:lnTo>
                    <a:pt x="10579" y="12525"/>
                  </a:lnTo>
                  <a:lnTo>
                    <a:pt x="10590" y="12479"/>
                  </a:lnTo>
                  <a:lnTo>
                    <a:pt x="10579" y="12434"/>
                  </a:lnTo>
                  <a:lnTo>
                    <a:pt x="10568" y="12400"/>
                  </a:lnTo>
                  <a:lnTo>
                    <a:pt x="10556" y="12366"/>
                  </a:lnTo>
                  <a:lnTo>
                    <a:pt x="10522" y="12331"/>
                  </a:lnTo>
                  <a:lnTo>
                    <a:pt x="10499" y="12297"/>
                  </a:lnTo>
                  <a:lnTo>
                    <a:pt x="10465" y="12286"/>
                  </a:lnTo>
                  <a:lnTo>
                    <a:pt x="10420" y="12263"/>
                  </a:lnTo>
                  <a:lnTo>
                    <a:pt x="10386" y="12252"/>
                  </a:lnTo>
                  <a:lnTo>
                    <a:pt x="10386" y="9943"/>
                  </a:lnTo>
                  <a:lnTo>
                    <a:pt x="10420" y="9931"/>
                  </a:lnTo>
                  <a:lnTo>
                    <a:pt x="10454" y="9920"/>
                  </a:lnTo>
                  <a:lnTo>
                    <a:pt x="10488" y="9897"/>
                  </a:lnTo>
                  <a:lnTo>
                    <a:pt x="10522" y="9863"/>
                  </a:lnTo>
                  <a:lnTo>
                    <a:pt x="10545" y="9840"/>
                  </a:lnTo>
                  <a:lnTo>
                    <a:pt x="10556" y="9806"/>
                  </a:lnTo>
                  <a:lnTo>
                    <a:pt x="10568" y="9761"/>
                  </a:lnTo>
                  <a:lnTo>
                    <a:pt x="10579" y="9727"/>
                  </a:lnTo>
                  <a:lnTo>
                    <a:pt x="10568" y="9681"/>
                  </a:lnTo>
                  <a:lnTo>
                    <a:pt x="10556" y="9636"/>
                  </a:lnTo>
                  <a:lnTo>
                    <a:pt x="10534" y="9601"/>
                  </a:lnTo>
                  <a:lnTo>
                    <a:pt x="10511" y="9567"/>
                  </a:lnTo>
                  <a:lnTo>
                    <a:pt x="10477" y="9545"/>
                  </a:lnTo>
                  <a:lnTo>
                    <a:pt x="10443" y="9522"/>
                  </a:lnTo>
                  <a:lnTo>
                    <a:pt x="10397" y="9510"/>
                  </a:lnTo>
                  <a:lnTo>
                    <a:pt x="10306" y="9510"/>
                  </a:lnTo>
                  <a:lnTo>
                    <a:pt x="10261" y="9533"/>
                  </a:lnTo>
                  <a:lnTo>
                    <a:pt x="10215" y="9567"/>
                  </a:lnTo>
                  <a:lnTo>
                    <a:pt x="10181" y="9601"/>
                  </a:lnTo>
                  <a:lnTo>
                    <a:pt x="8224" y="8475"/>
                  </a:lnTo>
                  <a:lnTo>
                    <a:pt x="8236" y="8430"/>
                  </a:lnTo>
                  <a:lnTo>
                    <a:pt x="8236" y="8373"/>
                  </a:lnTo>
                  <a:lnTo>
                    <a:pt x="8236" y="8327"/>
                  </a:lnTo>
                  <a:lnTo>
                    <a:pt x="8224" y="8282"/>
                  </a:lnTo>
                  <a:lnTo>
                    <a:pt x="8202" y="8236"/>
                  </a:lnTo>
                  <a:lnTo>
                    <a:pt x="8168" y="8202"/>
                  </a:lnTo>
                  <a:lnTo>
                    <a:pt x="8133" y="8168"/>
                  </a:lnTo>
                  <a:lnTo>
                    <a:pt x="8088" y="8145"/>
                  </a:lnTo>
                  <a:lnTo>
                    <a:pt x="8042" y="8134"/>
                  </a:lnTo>
                  <a:lnTo>
                    <a:pt x="7986" y="8123"/>
                  </a:lnTo>
                  <a:lnTo>
                    <a:pt x="7940" y="8134"/>
                  </a:lnTo>
                  <a:lnTo>
                    <a:pt x="7895" y="8145"/>
                  </a:lnTo>
                  <a:lnTo>
                    <a:pt x="7849" y="8168"/>
                  </a:lnTo>
                  <a:lnTo>
                    <a:pt x="7815" y="8202"/>
                  </a:lnTo>
                  <a:lnTo>
                    <a:pt x="7781" y="8236"/>
                  </a:lnTo>
                  <a:lnTo>
                    <a:pt x="7758" y="8282"/>
                  </a:lnTo>
                  <a:lnTo>
                    <a:pt x="7735" y="8327"/>
                  </a:lnTo>
                  <a:lnTo>
                    <a:pt x="7735" y="8373"/>
                  </a:lnTo>
                  <a:lnTo>
                    <a:pt x="7735" y="8430"/>
                  </a:lnTo>
                  <a:lnTo>
                    <a:pt x="7758" y="8475"/>
                  </a:lnTo>
                  <a:lnTo>
                    <a:pt x="5779" y="9613"/>
                  </a:lnTo>
                  <a:lnTo>
                    <a:pt x="5745" y="9579"/>
                  </a:lnTo>
                  <a:lnTo>
                    <a:pt x="5710" y="9556"/>
                  </a:lnTo>
                  <a:lnTo>
                    <a:pt x="5665" y="9545"/>
                  </a:lnTo>
                  <a:lnTo>
                    <a:pt x="5619" y="9533"/>
                  </a:lnTo>
                  <a:lnTo>
                    <a:pt x="5574" y="9545"/>
                  </a:lnTo>
                  <a:lnTo>
                    <a:pt x="5528" y="9556"/>
                  </a:lnTo>
                  <a:lnTo>
                    <a:pt x="5494" y="9579"/>
                  </a:lnTo>
                  <a:lnTo>
                    <a:pt x="5460" y="9613"/>
                  </a:lnTo>
                  <a:lnTo>
                    <a:pt x="3469" y="8464"/>
                  </a:lnTo>
                  <a:lnTo>
                    <a:pt x="3481" y="8418"/>
                  </a:lnTo>
                  <a:lnTo>
                    <a:pt x="3481" y="8373"/>
                  </a:lnTo>
                  <a:lnTo>
                    <a:pt x="3481" y="8327"/>
                  </a:lnTo>
                  <a:lnTo>
                    <a:pt x="3469" y="8293"/>
                  </a:lnTo>
                  <a:lnTo>
                    <a:pt x="3447" y="8248"/>
                  </a:lnTo>
                  <a:lnTo>
                    <a:pt x="3424" y="8214"/>
                  </a:lnTo>
                  <a:lnTo>
                    <a:pt x="3390" y="8191"/>
                  </a:lnTo>
                  <a:lnTo>
                    <a:pt x="3356" y="8168"/>
                  </a:lnTo>
                  <a:lnTo>
                    <a:pt x="3310" y="8157"/>
                  </a:lnTo>
                  <a:lnTo>
                    <a:pt x="3276" y="8145"/>
                  </a:lnTo>
                  <a:lnTo>
                    <a:pt x="3276" y="5870"/>
                  </a:lnTo>
                  <a:lnTo>
                    <a:pt x="3322" y="5859"/>
                  </a:lnTo>
                  <a:lnTo>
                    <a:pt x="3367" y="5848"/>
                  </a:lnTo>
                  <a:lnTo>
                    <a:pt x="3401" y="5825"/>
                  </a:lnTo>
                  <a:lnTo>
                    <a:pt x="3435" y="5791"/>
                  </a:lnTo>
                  <a:lnTo>
                    <a:pt x="3458" y="5757"/>
                  </a:lnTo>
                  <a:lnTo>
                    <a:pt x="3481" y="5711"/>
                  </a:lnTo>
                  <a:lnTo>
                    <a:pt x="3492" y="5666"/>
                  </a:lnTo>
                  <a:lnTo>
                    <a:pt x="3504" y="5620"/>
                  </a:lnTo>
                  <a:lnTo>
                    <a:pt x="3492" y="5563"/>
                  </a:lnTo>
                  <a:lnTo>
                    <a:pt x="3481" y="5518"/>
                  </a:lnTo>
                  <a:lnTo>
                    <a:pt x="5403" y="4414"/>
                  </a:lnTo>
                  <a:lnTo>
                    <a:pt x="5437" y="4460"/>
                  </a:lnTo>
                  <a:lnTo>
                    <a:pt x="5494" y="4494"/>
                  </a:lnTo>
                  <a:lnTo>
                    <a:pt x="5551" y="4517"/>
                  </a:lnTo>
                  <a:lnTo>
                    <a:pt x="5619" y="4528"/>
                  </a:lnTo>
                  <a:lnTo>
                    <a:pt x="5665" y="4528"/>
                  </a:lnTo>
                  <a:lnTo>
                    <a:pt x="5722" y="4505"/>
                  </a:lnTo>
                  <a:lnTo>
                    <a:pt x="5767" y="4482"/>
                  </a:lnTo>
                  <a:lnTo>
                    <a:pt x="5801" y="4460"/>
                  </a:lnTo>
                  <a:lnTo>
                    <a:pt x="5836" y="4414"/>
                  </a:lnTo>
                  <a:lnTo>
                    <a:pt x="5858" y="4369"/>
                  </a:lnTo>
                  <a:lnTo>
                    <a:pt x="5870" y="4323"/>
                  </a:lnTo>
                  <a:lnTo>
                    <a:pt x="5881" y="4266"/>
                  </a:lnTo>
                  <a:lnTo>
                    <a:pt x="5870" y="4221"/>
                  </a:lnTo>
                  <a:lnTo>
                    <a:pt x="5858" y="4175"/>
                  </a:lnTo>
                  <a:lnTo>
                    <a:pt x="5836" y="4130"/>
                  </a:lnTo>
                  <a:lnTo>
                    <a:pt x="5813" y="4096"/>
                  </a:lnTo>
                  <a:lnTo>
                    <a:pt x="5779" y="4062"/>
                  </a:lnTo>
                  <a:lnTo>
                    <a:pt x="5733" y="4039"/>
                  </a:lnTo>
                  <a:lnTo>
                    <a:pt x="5688" y="4027"/>
                  </a:lnTo>
                  <a:lnTo>
                    <a:pt x="5642" y="4016"/>
                  </a:lnTo>
                  <a:lnTo>
                    <a:pt x="5642" y="1775"/>
                  </a:lnTo>
                  <a:lnTo>
                    <a:pt x="5688" y="1764"/>
                  </a:lnTo>
                  <a:lnTo>
                    <a:pt x="5733" y="1752"/>
                  </a:lnTo>
                  <a:lnTo>
                    <a:pt x="5779" y="1730"/>
                  </a:lnTo>
                  <a:lnTo>
                    <a:pt x="5813" y="1696"/>
                  </a:lnTo>
                  <a:lnTo>
                    <a:pt x="5847" y="1650"/>
                  </a:lnTo>
                  <a:lnTo>
                    <a:pt x="5858" y="1616"/>
                  </a:lnTo>
                  <a:lnTo>
                    <a:pt x="5881" y="1559"/>
                  </a:lnTo>
                  <a:lnTo>
                    <a:pt x="5881" y="1514"/>
                  </a:lnTo>
                  <a:lnTo>
                    <a:pt x="5881" y="1457"/>
                  </a:lnTo>
                  <a:lnTo>
                    <a:pt x="5858" y="1411"/>
                  </a:lnTo>
                  <a:lnTo>
                    <a:pt x="5836" y="1366"/>
                  </a:lnTo>
                  <a:lnTo>
                    <a:pt x="5801" y="1332"/>
                  </a:lnTo>
                  <a:lnTo>
                    <a:pt x="5767" y="1297"/>
                  </a:lnTo>
                  <a:lnTo>
                    <a:pt x="5722" y="1275"/>
                  </a:lnTo>
                  <a:lnTo>
                    <a:pt x="5676" y="1252"/>
                  </a:lnTo>
                  <a:lnTo>
                    <a:pt x="5619" y="1252"/>
                  </a:lnTo>
                  <a:lnTo>
                    <a:pt x="5551" y="1263"/>
                  </a:lnTo>
                  <a:lnTo>
                    <a:pt x="5494" y="1286"/>
                  </a:lnTo>
                  <a:lnTo>
                    <a:pt x="5437" y="1320"/>
                  </a:lnTo>
                  <a:lnTo>
                    <a:pt x="5403" y="1366"/>
                  </a:lnTo>
                  <a:lnTo>
                    <a:pt x="3413" y="217"/>
                  </a:lnTo>
                  <a:lnTo>
                    <a:pt x="3424" y="171"/>
                  </a:lnTo>
                  <a:lnTo>
                    <a:pt x="3413" y="137"/>
                  </a:lnTo>
                  <a:lnTo>
                    <a:pt x="3401" y="103"/>
                  </a:lnTo>
                  <a:lnTo>
                    <a:pt x="3367" y="46"/>
                  </a:lnTo>
                  <a:lnTo>
                    <a:pt x="3310" y="12"/>
                  </a:lnTo>
                  <a:lnTo>
                    <a:pt x="3287" y="1"/>
                  </a:lnTo>
                  <a:close/>
                </a:path>
              </a:pathLst>
            </a:custGeom>
            <a:solidFill>
              <a:srgbClr val="FFFFFF">
                <a:alpha val="111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" name="Google Shape;140;p8"/>
            <p:cNvSpPr/>
            <p:nvPr/>
          </p:nvSpPr>
          <p:spPr>
            <a:xfrm>
              <a:off x="7021000" y="4871996"/>
              <a:ext cx="1027601" cy="271501"/>
            </a:xfrm>
            <a:custGeom>
              <a:avLst/>
              <a:gdLst/>
              <a:ahLst/>
              <a:cxnLst/>
              <a:rect l="l" t="t" r="r" b="b"/>
              <a:pathLst>
                <a:path w="9818" h="2594" extrusionOk="0">
                  <a:moveTo>
                    <a:pt x="2537" y="0"/>
                  </a:moveTo>
                  <a:lnTo>
                    <a:pt x="2492" y="12"/>
                  </a:lnTo>
                  <a:lnTo>
                    <a:pt x="2458" y="23"/>
                  </a:lnTo>
                  <a:lnTo>
                    <a:pt x="2412" y="46"/>
                  </a:lnTo>
                  <a:lnTo>
                    <a:pt x="2390" y="69"/>
                  </a:lnTo>
                  <a:lnTo>
                    <a:pt x="2355" y="103"/>
                  </a:lnTo>
                  <a:lnTo>
                    <a:pt x="2333" y="137"/>
                  </a:lnTo>
                  <a:lnTo>
                    <a:pt x="2321" y="182"/>
                  </a:lnTo>
                  <a:lnTo>
                    <a:pt x="2321" y="228"/>
                  </a:lnTo>
                  <a:lnTo>
                    <a:pt x="2321" y="262"/>
                  </a:lnTo>
                  <a:lnTo>
                    <a:pt x="2333" y="308"/>
                  </a:lnTo>
                  <a:lnTo>
                    <a:pt x="308" y="1479"/>
                  </a:lnTo>
                  <a:lnTo>
                    <a:pt x="285" y="1445"/>
                  </a:lnTo>
                  <a:lnTo>
                    <a:pt x="251" y="1422"/>
                  </a:lnTo>
                  <a:lnTo>
                    <a:pt x="217" y="1411"/>
                  </a:lnTo>
                  <a:lnTo>
                    <a:pt x="171" y="1400"/>
                  </a:lnTo>
                  <a:lnTo>
                    <a:pt x="137" y="1411"/>
                  </a:lnTo>
                  <a:lnTo>
                    <a:pt x="103" y="1411"/>
                  </a:lnTo>
                  <a:lnTo>
                    <a:pt x="46" y="1456"/>
                  </a:lnTo>
                  <a:lnTo>
                    <a:pt x="12" y="1502"/>
                  </a:lnTo>
                  <a:lnTo>
                    <a:pt x="1" y="1536"/>
                  </a:lnTo>
                  <a:lnTo>
                    <a:pt x="1" y="1570"/>
                  </a:lnTo>
                  <a:lnTo>
                    <a:pt x="12" y="1627"/>
                  </a:lnTo>
                  <a:lnTo>
                    <a:pt x="46" y="1684"/>
                  </a:lnTo>
                  <a:lnTo>
                    <a:pt x="92" y="1718"/>
                  </a:lnTo>
                  <a:lnTo>
                    <a:pt x="149" y="1741"/>
                  </a:lnTo>
                  <a:lnTo>
                    <a:pt x="149" y="2594"/>
                  </a:lnTo>
                  <a:lnTo>
                    <a:pt x="194" y="2594"/>
                  </a:lnTo>
                  <a:lnTo>
                    <a:pt x="194" y="1741"/>
                  </a:lnTo>
                  <a:lnTo>
                    <a:pt x="251" y="1718"/>
                  </a:lnTo>
                  <a:lnTo>
                    <a:pt x="296" y="1684"/>
                  </a:lnTo>
                  <a:lnTo>
                    <a:pt x="331" y="1627"/>
                  </a:lnTo>
                  <a:lnTo>
                    <a:pt x="342" y="1570"/>
                  </a:lnTo>
                  <a:lnTo>
                    <a:pt x="331" y="1513"/>
                  </a:lnTo>
                  <a:lnTo>
                    <a:pt x="2355" y="342"/>
                  </a:lnTo>
                  <a:lnTo>
                    <a:pt x="2390" y="387"/>
                  </a:lnTo>
                  <a:lnTo>
                    <a:pt x="2435" y="421"/>
                  </a:lnTo>
                  <a:lnTo>
                    <a:pt x="2481" y="433"/>
                  </a:lnTo>
                  <a:lnTo>
                    <a:pt x="2537" y="444"/>
                  </a:lnTo>
                  <a:lnTo>
                    <a:pt x="2594" y="433"/>
                  </a:lnTo>
                  <a:lnTo>
                    <a:pt x="2640" y="410"/>
                  </a:lnTo>
                  <a:lnTo>
                    <a:pt x="2685" y="387"/>
                  </a:lnTo>
                  <a:lnTo>
                    <a:pt x="2719" y="342"/>
                  </a:lnTo>
                  <a:lnTo>
                    <a:pt x="4699" y="1491"/>
                  </a:lnTo>
                  <a:lnTo>
                    <a:pt x="4687" y="1525"/>
                  </a:lnTo>
                  <a:lnTo>
                    <a:pt x="4687" y="1570"/>
                  </a:lnTo>
                  <a:lnTo>
                    <a:pt x="4687" y="1616"/>
                  </a:lnTo>
                  <a:lnTo>
                    <a:pt x="4699" y="1650"/>
                  </a:lnTo>
                  <a:lnTo>
                    <a:pt x="4722" y="1695"/>
                  </a:lnTo>
                  <a:lnTo>
                    <a:pt x="4744" y="1718"/>
                  </a:lnTo>
                  <a:lnTo>
                    <a:pt x="4778" y="1752"/>
                  </a:lnTo>
                  <a:lnTo>
                    <a:pt x="4813" y="1775"/>
                  </a:lnTo>
                  <a:lnTo>
                    <a:pt x="4847" y="1786"/>
                  </a:lnTo>
                  <a:lnTo>
                    <a:pt x="4892" y="1798"/>
                  </a:lnTo>
                  <a:lnTo>
                    <a:pt x="4892" y="2594"/>
                  </a:lnTo>
                  <a:lnTo>
                    <a:pt x="4938" y="2594"/>
                  </a:lnTo>
                  <a:lnTo>
                    <a:pt x="4938" y="1798"/>
                  </a:lnTo>
                  <a:lnTo>
                    <a:pt x="4972" y="1786"/>
                  </a:lnTo>
                  <a:lnTo>
                    <a:pt x="5017" y="1775"/>
                  </a:lnTo>
                  <a:lnTo>
                    <a:pt x="5051" y="1752"/>
                  </a:lnTo>
                  <a:lnTo>
                    <a:pt x="5074" y="1718"/>
                  </a:lnTo>
                  <a:lnTo>
                    <a:pt x="5097" y="1684"/>
                  </a:lnTo>
                  <a:lnTo>
                    <a:pt x="5120" y="1650"/>
                  </a:lnTo>
                  <a:lnTo>
                    <a:pt x="5131" y="1616"/>
                  </a:lnTo>
                  <a:lnTo>
                    <a:pt x="5131" y="1570"/>
                  </a:lnTo>
                  <a:lnTo>
                    <a:pt x="5131" y="1525"/>
                  </a:lnTo>
                  <a:lnTo>
                    <a:pt x="5120" y="1491"/>
                  </a:lnTo>
                  <a:lnTo>
                    <a:pt x="7133" y="330"/>
                  </a:lnTo>
                  <a:lnTo>
                    <a:pt x="7167" y="353"/>
                  </a:lnTo>
                  <a:lnTo>
                    <a:pt x="7201" y="376"/>
                  </a:lnTo>
                  <a:lnTo>
                    <a:pt x="7235" y="399"/>
                  </a:lnTo>
                  <a:lnTo>
                    <a:pt x="7326" y="399"/>
                  </a:lnTo>
                  <a:lnTo>
                    <a:pt x="7361" y="376"/>
                  </a:lnTo>
                  <a:lnTo>
                    <a:pt x="7395" y="353"/>
                  </a:lnTo>
                  <a:lnTo>
                    <a:pt x="7429" y="319"/>
                  </a:lnTo>
                  <a:lnTo>
                    <a:pt x="9488" y="1513"/>
                  </a:lnTo>
                  <a:lnTo>
                    <a:pt x="9476" y="1570"/>
                  </a:lnTo>
                  <a:lnTo>
                    <a:pt x="9488" y="1627"/>
                  </a:lnTo>
                  <a:lnTo>
                    <a:pt x="9522" y="1684"/>
                  </a:lnTo>
                  <a:lnTo>
                    <a:pt x="9567" y="1718"/>
                  </a:lnTo>
                  <a:lnTo>
                    <a:pt x="9636" y="1741"/>
                  </a:lnTo>
                  <a:lnTo>
                    <a:pt x="9636" y="2594"/>
                  </a:lnTo>
                  <a:lnTo>
                    <a:pt x="9681" y="2594"/>
                  </a:lnTo>
                  <a:lnTo>
                    <a:pt x="9681" y="1741"/>
                  </a:lnTo>
                  <a:lnTo>
                    <a:pt x="9738" y="1718"/>
                  </a:lnTo>
                  <a:lnTo>
                    <a:pt x="9784" y="1684"/>
                  </a:lnTo>
                  <a:lnTo>
                    <a:pt x="9806" y="1627"/>
                  </a:lnTo>
                  <a:lnTo>
                    <a:pt x="9818" y="1570"/>
                  </a:lnTo>
                  <a:lnTo>
                    <a:pt x="9818" y="1536"/>
                  </a:lnTo>
                  <a:lnTo>
                    <a:pt x="9806" y="1502"/>
                  </a:lnTo>
                  <a:lnTo>
                    <a:pt x="9772" y="1456"/>
                  </a:lnTo>
                  <a:lnTo>
                    <a:pt x="9715" y="1411"/>
                  </a:lnTo>
                  <a:lnTo>
                    <a:pt x="9681" y="1411"/>
                  </a:lnTo>
                  <a:lnTo>
                    <a:pt x="9647" y="1400"/>
                  </a:lnTo>
                  <a:lnTo>
                    <a:pt x="9613" y="1411"/>
                  </a:lnTo>
                  <a:lnTo>
                    <a:pt x="9567" y="1422"/>
                  </a:lnTo>
                  <a:lnTo>
                    <a:pt x="9533" y="1445"/>
                  </a:lnTo>
                  <a:lnTo>
                    <a:pt x="9511" y="1479"/>
                  </a:lnTo>
                  <a:lnTo>
                    <a:pt x="7452" y="285"/>
                  </a:lnTo>
                  <a:lnTo>
                    <a:pt x="7452" y="228"/>
                  </a:lnTo>
                  <a:lnTo>
                    <a:pt x="7452" y="194"/>
                  </a:lnTo>
                  <a:lnTo>
                    <a:pt x="7440" y="160"/>
                  </a:lnTo>
                  <a:lnTo>
                    <a:pt x="7406" y="103"/>
                  </a:lnTo>
                  <a:lnTo>
                    <a:pt x="7349" y="57"/>
                  </a:lnTo>
                  <a:lnTo>
                    <a:pt x="7315" y="46"/>
                  </a:lnTo>
                  <a:lnTo>
                    <a:pt x="7247" y="46"/>
                  </a:lnTo>
                  <a:lnTo>
                    <a:pt x="7213" y="57"/>
                  </a:lnTo>
                  <a:lnTo>
                    <a:pt x="7156" y="103"/>
                  </a:lnTo>
                  <a:lnTo>
                    <a:pt x="7122" y="160"/>
                  </a:lnTo>
                  <a:lnTo>
                    <a:pt x="7110" y="194"/>
                  </a:lnTo>
                  <a:lnTo>
                    <a:pt x="7099" y="228"/>
                  </a:lnTo>
                  <a:lnTo>
                    <a:pt x="7110" y="285"/>
                  </a:lnTo>
                  <a:lnTo>
                    <a:pt x="5097" y="1445"/>
                  </a:lnTo>
                  <a:lnTo>
                    <a:pt x="5063" y="1411"/>
                  </a:lnTo>
                  <a:lnTo>
                    <a:pt x="5017" y="1377"/>
                  </a:lnTo>
                  <a:lnTo>
                    <a:pt x="4972" y="1354"/>
                  </a:lnTo>
                  <a:lnTo>
                    <a:pt x="4915" y="1343"/>
                  </a:lnTo>
                  <a:lnTo>
                    <a:pt x="4858" y="1354"/>
                  </a:lnTo>
                  <a:lnTo>
                    <a:pt x="4801" y="1377"/>
                  </a:lnTo>
                  <a:lnTo>
                    <a:pt x="4756" y="1400"/>
                  </a:lnTo>
                  <a:lnTo>
                    <a:pt x="4722" y="1445"/>
                  </a:lnTo>
                  <a:lnTo>
                    <a:pt x="2742" y="308"/>
                  </a:lnTo>
                  <a:lnTo>
                    <a:pt x="2754" y="262"/>
                  </a:lnTo>
                  <a:lnTo>
                    <a:pt x="2754" y="228"/>
                  </a:lnTo>
                  <a:lnTo>
                    <a:pt x="2754" y="182"/>
                  </a:lnTo>
                  <a:lnTo>
                    <a:pt x="2742" y="137"/>
                  </a:lnTo>
                  <a:lnTo>
                    <a:pt x="2719" y="103"/>
                  </a:lnTo>
                  <a:lnTo>
                    <a:pt x="2697" y="69"/>
                  </a:lnTo>
                  <a:lnTo>
                    <a:pt x="2663" y="46"/>
                  </a:lnTo>
                  <a:lnTo>
                    <a:pt x="2628" y="23"/>
                  </a:lnTo>
                  <a:lnTo>
                    <a:pt x="2583" y="12"/>
                  </a:lnTo>
                  <a:lnTo>
                    <a:pt x="2537" y="0"/>
                  </a:lnTo>
                  <a:close/>
                </a:path>
              </a:pathLst>
            </a:custGeom>
            <a:solidFill>
              <a:srgbClr val="FFFFFF">
                <a:alpha val="111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" name="Google Shape;141;p8"/>
            <p:cNvSpPr/>
            <p:nvPr/>
          </p:nvSpPr>
          <p:spPr>
            <a:xfrm>
              <a:off x="7263930" y="148835"/>
              <a:ext cx="1880097" cy="2330052"/>
            </a:xfrm>
            <a:custGeom>
              <a:avLst/>
              <a:gdLst/>
              <a:ahLst/>
              <a:cxnLst/>
              <a:rect l="l" t="t" r="r" b="b"/>
              <a:pathLst>
                <a:path w="17963" h="22262" extrusionOk="0">
                  <a:moveTo>
                    <a:pt x="14640" y="4425"/>
                  </a:moveTo>
                  <a:lnTo>
                    <a:pt x="16654" y="5574"/>
                  </a:lnTo>
                  <a:lnTo>
                    <a:pt x="16643" y="5608"/>
                  </a:lnTo>
                  <a:lnTo>
                    <a:pt x="16631" y="5642"/>
                  </a:lnTo>
                  <a:lnTo>
                    <a:pt x="16654" y="5711"/>
                  </a:lnTo>
                  <a:lnTo>
                    <a:pt x="16677" y="5756"/>
                  </a:lnTo>
                  <a:lnTo>
                    <a:pt x="16734" y="5802"/>
                  </a:lnTo>
                  <a:lnTo>
                    <a:pt x="16790" y="5813"/>
                  </a:lnTo>
                  <a:lnTo>
                    <a:pt x="16790" y="8168"/>
                  </a:lnTo>
                  <a:lnTo>
                    <a:pt x="16745" y="8168"/>
                  </a:lnTo>
                  <a:lnTo>
                    <a:pt x="16699" y="8191"/>
                  </a:lnTo>
                  <a:lnTo>
                    <a:pt x="16665" y="8213"/>
                  </a:lnTo>
                  <a:lnTo>
                    <a:pt x="16631" y="8236"/>
                  </a:lnTo>
                  <a:lnTo>
                    <a:pt x="16608" y="8270"/>
                  </a:lnTo>
                  <a:lnTo>
                    <a:pt x="16586" y="8316"/>
                  </a:lnTo>
                  <a:lnTo>
                    <a:pt x="16574" y="8361"/>
                  </a:lnTo>
                  <a:lnTo>
                    <a:pt x="16563" y="8407"/>
                  </a:lnTo>
                  <a:lnTo>
                    <a:pt x="16574" y="8452"/>
                  </a:lnTo>
                  <a:lnTo>
                    <a:pt x="16586" y="8486"/>
                  </a:lnTo>
                  <a:lnTo>
                    <a:pt x="14595" y="9635"/>
                  </a:lnTo>
                  <a:lnTo>
                    <a:pt x="14561" y="9601"/>
                  </a:lnTo>
                  <a:lnTo>
                    <a:pt x="14527" y="9578"/>
                  </a:lnTo>
                  <a:lnTo>
                    <a:pt x="14481" y="9567"/>
                  </a:lnTo>
                  <a:lnTo>
                    <a:pt x="14436" y="9556"/>
                  </a:lnTo>
                  <a:lnTo>
                    <a:pt x="14390" y="9567"/>
                  </a:lnTo>
                  <a:lnTo>
                    <a:pt x="14356" y="9578"/>
                  </a:lnTo>
                  <a:lnTo>
                    <a:pt x="14311" y="9601"/>
                  </a:lnTo>
                  <a:lnTo>
                    <a:pt x="14288" y="9635"/>
                  </a:lnTo>
                  <a:lnTo>
                    <a:pt x="12240" y="8452"/>
                  </a:lnTo>
                  <a:lnTo>
                    <a:pt x="12240" y="8407"/>
                  </a:lnTo>
                  <a:lnTo>
                    <a:pt x="12229" y="8338"/>
                  </a:lnTo>
                  <a:lnTo>
                    <a:pt x="12206" y="8293"/>
                  </a:lnTo>
                  <a:lnTo>
                    <a:pt x="12149" y="8247"/>
                  </a:lnTo>
                  <a:lnTo>
                    <a:pt x="12092" y="8236"/>
                  </a:lnTo>
                  <a:lnTo>
                    <a:pt x="12092" y="5859"/>
                  </a:lnTo>
                  <a:lnTo>
                    <a:pt x="12138" y="5847"/>
                  </a:lnTo>
                  <a:lnTo>
                    <a:pt x="12172" y="5836"/>
                  </a:lnTo>
                  <a:lnTo>
                    <a:pt x="12229" y="5790"/>
                  </a:lnTo>
                  <a:lnTo>
                    <a:pt x="12252" y="5756"/>
                  </a:lnTo>
                  <a:lnTo>
                    <a:pt x="12274" y="5722"/>
                  </a:lnTo>
                  <a:lnTo>
                    <a:pt x="12274" y="5688"/>
                  </a:lnTo>
                  <a:lnTo>
                    <a:pt x="12286" y="5642"/>
                  </a:lnTo>
                  <a:lnTo>
                    <a:pt x="12274" y="5608"/>
                  </a:lnTo>
                  <a:lnTo>
                    <a:pt x="12263" y="5563"/>
                  </a:lnTo>
                  <a:lnTo>
                    <a:pt x="14242" y="4425"/>
                  </a:lnTo>
                  <a:lnTo>
                    <a:pt x="14276" y="4471"/>
                  </a:lnTo>
                  <a:lnTo>
                    <a:pt x="14322" y="4505"/>
                  </a:lnTo>
                  <a:lnTo>
                    <a:pt x="14379" y="4528"/>
                  </a:lnTo>
                  <a:lnTo>
                    <a:pt x="14436" y="4539"/>
                  </a:lnTo>
                  <a:lnTo>
                    <a:pt x="14504" y="4528"/>
                  </a:lnTo>
                  <a:lnTo>
                    <a:pt x="14561" y="4505"/>
                  </a:lnTo>
                  <a:lnTo>
                    <a:pt x="14606" y="4471"/>
                  </a:lnTo>
                  <a:lnTo>
                    <a:pt x="14640" y="4425"/>
                  </a:lnTo>
                  <a:close/>
                  <a:moveTo>
                    <a:pt x="5108" y="12604"/>
                  </a:moveTo>
                  <a:lnTo>
                    <a:pt x="7167" y="13787"/>
                  </a:lnTo>
                  <a:lnTo>
                    <a:pt x="7155" y="13856"/>
                  </a:lnTo>
                  <a:lnTo>
                    <a:pt x="7167" y="13924"/>
                  </a:lnTo>
                  <a:lnTo>
                    <a:pt x="7201" y="13969"/>
                  </a:lnTo>
                  <a:lnTo>
                    <a:pt x="7246" y="14003"/>
                  </a:lnTo>
                  <a:lnTo>
                    <a:pt x="7315" y="14026"/>
                  </a:lnTo>
                  <a:lnTo>
                    <a:pt x="7315" y="16438"/>
                  </a:lnTo>
                  <a:lnTo>
                    <a:pt x="7246" y="16460"/>
                  </a:lnTo>
                  <a:lnTo>
                    <a:pt x="7201" y="16495"/>
                  </a:lnTo>
                  <a:lnTo>
                    <a:pt x="7167" y="16551"/>
                  </a:lnTo>
                  <a:lnTo>
                    <a:pt x="7155" y="16608"/>
                  </a:lnTo>
                  <a:lnTo>
                    <a:pt x="7167" y="16665"/>
                  </a:lnTo>
                  <a:lnTo>
                    <a:pt x="5176" y="17814"/>
                  </a:lnTo>
                  <a:lnTo>
                    <a:pt x="5131" y="17769"/>
                  </a:lnTo>
                  <a:lnTo>
                    <a:pt x="5085" y="17735"/>
                  </a:lnTo>
                  <a:lnTo>
                    <a:pt x="5028" y="17712"/>
                  </a:lnTo>
                  <a:lnTo>
                    <a:pt x="4960" y="17700"/>
                  </a:lnTo>
                  <a:lnTo>
                    <a:pt x="4892" y="17712"/>
                  </a:lnTo>
                  <a:lnTo>
                    <a:pt x="4835" y="17735"/>
                  </a:lnTo>
                  <a:lnTo>
                    <a:pt x="4778" y="17769"/>
                  </a:lnTo>
                  <a:lnTo>
                    <a:pt x="4744" y="17814"/>
                  </a:lnTo>
                  <a:lnTo>
                    <a:pt x="2833" y="16711"/>
                  </a:lnTo>
                  <a:lnTo>
                    <a:pt x="2844" y="16665"/>
                  </a:lnTo>
                  <a:lnTo>
                    <a:pt x="2844" y="16608"/>
                  </a:lnTo>
                  <a:lnTo>
                    <a:pt x="2844" y="16563"/>
                  </a:lnTo>
                  <a:lnTo>
                    <a:pt x="2833" y="16517"/>
                  </a:lnTo>
                  <a:lnTo>
                    <a:pt x="2810" y="16472"/>
                  </a:lnTo>
                  <a:lnTo>
                    <a:pt x="2776" y="16438"/>
                  </a:lnTo>
                  <a:lnTo>
                    <a:pt x="2742" y="16404"/>
                  </a:lnTo>
                  <a:lnTo>
                    <a:pt x="2708" y="16381"/>
                  </a:lnTo>
                  <a:lnTo>
                    <a:pt x="2662" y="16369"/>
                  </a:lnTo>
                  <a:lnTo>
                    <a:pt x="2617" y="16358"/>
                  </a:lnTo>
                  <a:lnTo>
                    <a:pt x="2617" y="14026"/>
                  </a:lnTo>
                  <a:lnTo>
                    <a:pt x="2674" y="14003"/>
                  </a:lnTo>
                  <a:lnTo>
                    <a:pt x="2719" y="13969"/>
                  </a:lnTo>
                  <a:lnTo>
                    <a:pt x="2753" y="13912"/>
                  </a:lnTo>
                  <a:lnTo>
                    <a:pt x="2765" y="13856"/>
                  </a:lnTo>
                  <a:lnTo>
                    <a:pt x="2753" y="13799"/>
                  </a:lnTo>
                  <a:lnTo>
                    <a:pt x="4812" y="12604"/>
                  </a:lnTo>
                  <a:lnTo>
                    <a:pt x="4835" y="12638"/>
                  </a:lnTo>
                  <a:lnTo>
                    <a:pt x="4869" y="12672"/>
                  </a:lnTo>
                  <a:lnTo>
                    <a:pt x="4914" y="12684"/>
                  </a:lnTo>
                  <a:lnTo>
                    <a:pt x="4960" y="12695"/>
                  </a:lnTo>
                  <a:lnTo>
                    <a:pt x="5005" y="12684"/>
                  </a:lnTo>
                  <a:lnTo>
                    <a:pt x="5051" y="12661"/>
                  </a:lnTo>
                  <a:lnTo>
                    <a:pt x="5085" y="12638"/>
                  </a:lnTo>
                  <a:lnTo>
                    <a:pt x="5108" y="12604"/>
                  </a:lnTo>
                  <a:close/>
                  <a:moveTo>
                    <a:pt x="9851" y="12604"/>
                  </a:moveTo>
                  <a:lnTo>
                    <a:pt x="11842" y="13753"/>
                  </a:lnTo>
                  <a:lnTo>
                    <a:pt x="11831" y="13799"/>
                  </a:lnTo>
                  <a:lnTo>
                    <a:pt x="11819" y="13856"/>
                  </a:lnTo>
                  <a:lnTo>
                    <a:pt x="11831" y="13901"/>
                  </a:lnTo>
                  <a:lnTo>
                    <a:pt x="11842" y="13947"/>
                  </a:lnTo>
                  <a:lnTo>
                    <a:pt x="11865" y="13992"/>
                  </a:lnTo>
                  <a:lnTo>
                    <a:pt x="11888" y="14026"/>
                  </a:lnTo>
                  <a:lnTo>
                    <a:pt x="11922" y="14060"/>
                  </a:lnTo>
                  <a:lnTo>
                    <a:pt x="11956" y="14083"/>
                  </a:lnTo>
                  <a:lnTo>
                    <a:pt x="12001" y="14094"/>
                  </a:lnTo>
                  <a:lnTo>
                    <a:pt x="12047" y="14106"/>
                  </a:lnTo>
                  <a:lnTo>
                    <a:pt x="12047" y="16415"/>
                  </a:lnTo>
                  <a:lnTo>
                    <a:pt x="12013" y="16415"/>
                  </a:lnTo>
                  <a:lnTo>
                    <a:pt x="11979" y="16426"/>
                  </a:lnTo>
                  <a:lnTo>
                    <a:pt x="11922" y="16472"/>
                  </a:lnTo>
                  <a:lnTo>
                    <a:pt x="11899" y="16506"/>
                  </a:lnTo>
                  <a:lnTo>
                    <a:pt x="11876" y="16540"/>
                  </a:lnTo>
                  <a:lnTo>
                    <a:pt x="11865" y="16574"/>
                  </a:lnTo>
                  <a:lnTo>
                    <a:pt x="11865" y="16608"/>
                  </a:lnTo>
                  <a:lnTo>
                    <a:pt x="11865" y="16654"/>
                  </a:lnTo>
                  <a:lnTo>
                    <a:pt x="11876" y="16688"/>
                  </a:lnTo>
                  <a:lnTo>
                    <a:pt x="9840" y="17860"/>
                  </a:lnTo>
                  <a:lnTo>
                    <a:pt x="9806" y="17837"/>
                  </a:lnTo>
                  <a:lnTo>
                    <a:pt x="9783" y="17814"/>
                  </a:lnTo>
                  <a:lnTo>
                    <a:pt x="9738" y="17791"/>
                  </a:lnTo>
                  <a:lnTo>
                    <a:pt x="9658" y="17791"/>
                  </a:lnTo>
                  <a:lnTo>
                    <a:pt x="9624" y="17814"/>
                  </a:lnTo>
                  <a:lnTo>
                    <a:pt x="9590" y="17826"/>
                  </a:lnTo>
                  <a:lnTo>
                    <a:pt x="9567" y="17860"/>
                  </a:lnTo>
                  <a:lnTo>
                    <a:pt x="7497" y="16665"/>
                  </a:lnTo>
                  <a:lnTo>
                    <a:pt x="7508" y="16608"/>
                  </a:lnTo>
                  <a:lnTo>
                    <a:pt x="7497" y="16551"/>
                  </a:lnTo>
                  <a:lnTo>
                    <a:pt x="7463" y="16495"/>
                  </a:lnTo>
                  <a:lnTo>
                    <a:pt x="7417" y="16460"/>
                  </a:lnTo>
                  <a:lnTo>
                    <a:pt x="7360" y="16438"/>
                  </a:lnTo>
                  <a:lnTo>
                    <a:pt x="7360" y="14026"/>
                  </a:lnTo>
                  <a:lnTo>
                    <a:pt x="7417" y="14003"/>
                  </a:lnTo>
                  <a:lnTo>
                    <a:pt x="7463" y="13969"/>
                  </a:lnTo>
                  <a:lnTo>
                    <a:pt x="7485" y="13912"/>
                  </a:lnTo>
                  <a:lnTo>
                    <a:pt x="7497" y="13856"/>
                  </a:lnTo>
                  <a:lnTo>
                    <a:pt x="7485" y="13799"/>
                  </a:lnTo>
                  <a:lnTo>
                    <a:pt x="9544" y="12604"/>
                  </a:lnTo>
                  <a:lnTo>
                    <a:pt x="9578" y="12638"/>
                  </a:lnTo>
                  <a:lnTo>
                    <a:pt x="9613" y="12672"/>
                  </a:lnTo>
                  <a:lnTo>
                    <a:pt x="9658" y="12684"/>
                  </a:lnTo>
                  <a:lnTo>
                    <a:pt x="9704" y="12695"/>
                  </a:lnTo>
                  <a:lnTo>
                    <a:pt x="9749" y="12684"/>
                  </a:lnTo>
                  <a:lnTo>
                    <a:pt x="9783" y="12661"/>
                  </a:lnTo>
                  <a:lnTo>
                    <a:pt x="9829" y="12638"/>
                  </a:lnTo>
                  <a:lnTo>
                    <a:pt x="9851" y="12604"/>
                  </a:lnTo>
                  <a:close/>
                  <a:moveTo>
                    <a:pt x="14652" y="12638"/>
                  </a:moveTo>
                  <a:lnTo>
                    <a:pt x="16643" y="13787"/>
                  </a:lnTo>
                  <a:lnTo>
                    <a:pt x="16631" y="13821"/>
                  </a:lnTo>
                  <a:lnTo>
                    <a:pt x="16631" y="13856"/>
                  </a:lnTo>
                  <a:lnTo>
                    <a:pt x="16643" y="13924"/>
                  </a:lnTo>
                  <a:lnTo>
                    <a:pt x="16677" y="13981"/>
                  </a:lnTo>
                  <a:lnTo>
                    <a:pt x="16734" y="14015"/>
                  </a:lnTo>
                  <a:lnTo>
                    <a:pt x="16790" y="14038"/>
                  </a:lnTo>
                  <a:lnTo>
                    <a:pt x="16790" y="16404"/>
                  </a:lnTo>
                  <a:lnTo>
                    <a:pt x="16756" y="16415"/>
                  </a:lnTo>
                  <a:lnTo>
                    <a:pt x="16722" y="16426"/>
                  </a:lnTo>
                  <a:lnTo>
                    <a:pt x="16688" y="16449"/>
                  </a:lnTo>
                  <a:lnTo>
                    <a:pt x="16654" y="16472"/>
                  </a:lnTo>
                  <a:lnTo>
                    <a:pt x="16631" y="16506"/>
                  </a:lnTo>
                  <a:lnTo>
                    <a:pt x="16620" y="16540"/>
                  </a:lnTo>
                  <a:lnTo>
                    <a:pt x="16608" y="16574"/>
                  </a:lnTo>
                  <a:lnTo>
                    <a:pt x="16608" y="16608"/>
                  </a:lnTo>
                  <a:lnTo>
                    <a:pt x="16608" y="16654"/>
                  </a:lnTo>
                  <a:lnTo>
                    <a:pt x="16620" y="16688"/>
                  </a:lnTo>
                  <a:lnTo>
                    <a:pt x="14584" y="17860"/>
                  </a:lnTo>
                  <a:lnTo>
                    <a:pt x="14561" y="17826"/>
                  </a:lnTo>
                  <a:lnTo>
                    <a:pt x="14527" y="17803"/>
                  </a:lnTo>
                  <a:lnTo>
                    <a:pt x="14481" y="17791"/>
                  </a:lnTo>
                  <a:lnTo>
                    <a:pt x="14436" y="17780"/>
                  </a:lnTo>
                  <a:lnTo>
                    <a:pt x="14402" y="17791"/>
                  </a:lnTo>
                  <a:lnTo>
                    <a:pt x="14356" y="17803"/>
                  </a:lnTo>
                  <a:lnTo>
                    <a:pt x="14322" y="17826"/>
                  </a:lnTo>
                  <a:lnTo>
                    <a:pt x="14299" y="17860"/>
                  </a:lnTo>
                  <a:lnTo>
                    <a:pt x="12263" y="16677"/>
                  </a:lnTo>
                  <a:lnTo>
                    <a:pt x="12274" y="16608"/>
                  </a:lnTo>
                  <a:lnTo>
                    <a:pt x="12274" y="16574"/>
                  </a:lnTo>
                  <a:lnTo>
                    <a:pt x="12263" y="16540"/>
                  </a:lnTo>
                  <a:lnTo>
                    <a:pt x="12217" y="16483"/>
                  </a:lnTo>
                  <a:lnTo>
                    <a:pt x="12161" y="16438"/>
                  </a:lnTo>
                  <a:lnTo>
                    <a:pt x="12092" y="16415"/>
                  </a:lnTo>
                  <a:lnTo>
                    <a:pt x="12092" y="14106"/>
                  </a:lnTo>
                  <a:lnTo>
                    <a:pt x="12138" y="14094"/>
                  </a:lnTo>
                  <a:lnTo>
                    <a:pt x="12183" y="14072"/>
                  </a:lnTo>
                  <a:lnTo>
                    <a:pt x="12217" y="14049"/>
                  </a:lnTo>
                  <a:lnTo>
                    <a:pt x="12252" y="14026"/>
                  </a:lnTo>
                  <a:lnTo>
                    <a:pt x="12274" y="13981"/>
                  </a:lnTo>
                  <a:lnTo>
                    <a:pt x="12297" y="13947"/>
                  </a:lnTo>
                  <a:lnTo>
                    <a:pt x="12308" y="13901"/>
                  </a:lnTo>
                  <a:lnTo>
                    <a:pt x="12320" y="13856"/>
                  </a:lnTo>
                  <a:lnTo>
                    <a:pt x="12308" y="13810"/>
                  </a:lnTo>
                  <a:lnTo>
                    <a:pt x="12297" y="13753"/>
                  </a:lnTo>
                  <a:lnTo>
                    <a:pt x="14231" y="12638"/>
                  </a:lnTo>
                  <a:lnTo>
                    <a:pt x="14265" y="12684"/>
                  </a:lnTo>
                  <a:lnTo>
                    <a:pt x="14322" y="12729"/>
                  </a:lnTo>
                  <a:lnTo>
                    <a:pt x="14379" y="12752"/>
                  </a:lnTo>
                  <a:lnTo>
                    <a:pt x="14504" y="12752"/>
                  </a:lnTo>
                  <a:lnTo>
                    <a:pt x="14561" y="12729"/>
                  </a:lnTo>
                  <a:lnTo>
                    <a:pt x="14618" y="12684"/>
                  </a:lnTo>
                  <a:lnTo>
                    <a:pt x="14652" y="12638"/>
                  </a:lnTo>
                  <a:close/>
                  <a:moveTo>
                    <a:pt x="2810" y="16745"/>
                  </a:moveTo>
                  <a:lnTo>
                    <a:pt x="4721" y="17848"/>
                  </a:lnTo>
                  <a:lnTo>
                    <a:pt x="4698" y="17905"/>
                  </a:lnTo>
                  <a:lnTo>
                    <a:pt x="4698" y="17962"/>
                  </a:lnTo>
                  <a:lnTo>
                    <a:pt x="4698" y="18008"/>
                  </a:lnTo>
                  <a:lnTo>
                    <a:pt x="4710" y="18064"/>
                  </a:lnTo>
                  <a:lnTo>
                    <a:pt x="4732" y="18099"/>
                  </a:lnTo>
                  <a:lnTo>
                    <a:pt x="4767" y="18144"/>
                  </a:lnTo>
                  <a:lnTo>
                    <a:pt x="4801" y="18178"/>
                  </a:lnTo>
                  <a:lnTo>
                    <a:pt x="4846" y="18201"/>
                  </a:lnTo>
                  <a:lnTo>
                    <a:pt x="4892" y="18212"/>
                  </a:lnTo>
                  <a:lnTo>
                    <a:pt x="4937" y="18224"/>
                  </a:lnTo>
                  <a:lnTo>
                    <a:pt x="4937" y="20521"/>
                  </a:lnTo>
                  <a:lnTo>
                    <a:pt x="4903" y="20533"/>
                  </a:lnTo>
                  <a:lnTo>
                    <a:pt x="4869" y="20544"/>
                  </a:lnTo>
                  <a:lnTo>
                    <a:pt x="4812" y="20590"/>
                  </a:lnTo>
                  <a:lnTo>
                    <a:pt x="4778" y="20647"/>
                  </a:lnTo>
                  <a:lnTo>
                    <a:pt x="4767" y="20681"/>
                  </a:lnTo>
                  <a:lnTo>
                    <a:pt x="4755" y="20715"/>
                  </a:lnTo>
                  <a:lnTo>
                    <a:pt x="4767" y="20783"/>
                  </a:lnTo>
                  <a:lnTo>
                    <a:pt x="2753" y="21955"/>
                  </a:lnTo>
                  <a:lnTo>
                    <a:pt x="2719" y="21921"/>
                  </a:lnTo>
                  <a:lnTo>
                    <a:pt x="2685" y="21887"/>
                  </a:lnTo>
                  <a:lnTo>
                    <a:pt x="2639" y="21875"/>
                  </a:lnTo>
                  <a:lnTo>
                    <a:pt x="2594" y="21864"/>
                  </a:lnTo>
                  <a:lnTo>
                    <a:pt x="2537" y="21875"/>
                  </a:lnTo>
                  <a:lnTo>
                    <a:pt x="2492" y="21887"/>
                  </a:lnTo>
                  <a:lnTo>
                    <a:pt x="2457" y="21921"/>
                  </a:lnTo>
                  <a:lnTo>
                    <a:pt x="2423" y="21955"/>
                  </a:lnTo>
                  <a:lnTo>
                    <a:pt x="398" y="20783"/>
                  </a:lnTo>
                  <a:lnTo>
                    <a:pt x="410" y="20715"/>
                  </a:lnTo>
                  <a:lnTo>
                    <a:pt x="398" y="20647"/>
                  </a:lnTo>
                  <a:lnTo>
                    <a:pt x="364" y="20590"/>
                  </a:lnTo>
                  <a:lnTo>
                    <a:pt x="307" y="20556"/>
                  </a:lnTo>
                  <a:lnTo>
                    <a:pt x="239" y="20533"/>
                  </a:lnTo>
                  <a:lnTo>
                    <a:pt x="239" y="18178"/>
                  </a:lnTo>
                  <a:lnTo>
                    <a:pt x="285" y="18167"/>
                  </a:lnTo>
                  <a:lnTo>
                    <a:pt x="319" y="18155"/>
                  </a:lnTo>
                  <a:lnTo>
                    <a:pt x="353" y="18133"/>
                  </a:lnTo>
                  <a:lnTo>
                    <a:pt x="376" y="18110"/>
                  </a:lnTo>
                  <a:lnTo>
                    <a:pt x="398" y="18076"/>
                  </a:lnTo>
                  <a:lnTo>
                    <a:pt x="421" y="18042"/>
                  </a:lnTo>
                  <a:lnTo>
                    <a:pt x="433" y="18008"/>
                  </a:lnTo>
                  <a:lnTo>
                    <a:pt x="433" y="17962"/>
                  </a:lnTo>
                  <a:lnTo>
                    <a:pt x="433" y="17917"/>
                  </a:lnTo>
                  <a:lnTo>
                    <a:pt x="421" y="17882"/>
                  </a:lnTo>
                  <a:lnTo>
                    <a:pt x="2366" y="16756"/>
                  </a:lnTo>
                  <a:lnTo>
                    <a:pt x="2412" y="16802"/>
                  </a:lnTo>
                  <a:lnTo>
                    <a:pt x="2457" y="16836"/>
                  </a:lnTo>
                  <a:lnTo>
                    <a:pt x="2526" y="16859"/>
                  </a:lnTo>
                  <a:lnTo>
                    <a:pt x="2594" y="16870"/>
                  </a:lnTo>
                  <a:lnTo>
                    <a:pt x="2651" y="16859"/>
                  </a:lnTo>
                  <a:lnTo>
                    <a:pt x="2719" y="16836"/>
                  </a:lnTo>
                  <a:lnTo>
                    <a:pt x="2765" y="16802"/>
                  </a:lnTo>
                  <a:lnTo>
                    <a:pt x="2810" y="16745"/>
                  </a:lnTo>
                  <a:close/>
                  <a:moveTo>
                    <a:pt x="16768" y="0"/>
                  </a:moveTo>
                  <a:lnTo>
                    <a:pt x="16734" y="12"/>
                  </a:lnTo>
                  <a:lnTo>
                    <a:pt x="16699" y="34"/>
                  </a:lnTo>
                  <a:lnTo>
                    <a:pt x="16677" y="57"/>
                  </a:lnTo>
                  <a:lnTo>
                    <a:pt x="16654" y="91"/>
                  </a:lnTo>
                  <a:lnTo>
                    <a:pt x="16631" y="114"/>
                  </a:lnTo>
                  <a:lnTo>
                    <a:pt x="16620" y="160"/>
                  </a:lnTo>
                  <a:lnTo>
                    <a:pt x="16620" y="194"/>
                  </a:lnTo>
                  <a:lnTo>
                    <a:pt x="16631" y="251"/>
                  </a:lnTo>
                  <a:lnTo>
                    <a:pt x="14629" y="1411"/>
                  </a:lnTo>
                  <a:lnTo>
                    <a:pt x="14595" y="1365"/>
                  </a:lnTo>
                  <a:lnTo>
                    <a:pt x="14549" y="1331"/>
                  </a:lnTo>
                  <a:lnTo>
                    <a:pt x="14493" y="1308"/>
                  </a:lnTo>
                  <a:lnTo>
                    <a:pt x="14390" y="1308"/>
                  </a:lnTo>
                  <a:lnTo>
                    <a:pt x="14345" y="1320"/>
                  </a:lnTo>
                  <a:lnTo>
                    <a:pt x="14311" y="1343"/>
                  </a:lnTo>
                  <a:lnTo>
                    <a:pt x="14276" y="1377"/>
                  </a:lnTo>
                  <a:lnTo>
                    <a:pt x="14242" y="1411"/>
                  </a:lnTo>
                  <a:lnTo>
                    <a:pt x="14220" y="1445"/>
                  </a:lnTo>
                  <a:lnTo>
                    <a:pt x="14208" y="1490"/>
                  </a:lnTo>
                  <a:lnTo>
                    <a:pt x="14197" y="1536"/>
                  </a:lnTo>
                  <a:lnTo>
                    <a:pt x="14208" y="1593"/>
                  </a:lnTo>
                  <a:lnTo>
                    <a:pt x="14220" y="1627"/>
                  </a:lnTo>
                  <a:lnTo>
                    <a:pt x="14242" y="1672"/>
                  </a:lnTo>
                  <a:lnTo>
                    <a:pt x="14265" y="1707"/>
                  </a:lnTo>
                  <a:lnTo>
                    <a:pt x="14299" y="1729"/>
                  </a:lnTo>
                  <a:lnTo>
                    <a:pt x="14333" y="1752"/>
                  </a:lnTo>
                  <a:lnTo>
                    <a:pt x="14379" y="1775"/>
                  </a:lnTo>
                  <a:lnTo>
                    <a:pt x="14424" y="1775"/>
                  </a:lnTo>
                  <a:lnTo>
                    <a:pt x="14424" y="4061"/>
                  </a:lnTo>
                  <a:lnTo>
                    <a:pt x="14379" y="4073"/>
                  </a:lnTo>
                  <a:lnTo>
                    <a:pt x="14333" y="4084"/>
                  </a:lnTo>
                  <a:lnTo>
                    <a:pt x="14299" y="4107"/>
                  </a:lnTo>
                  <a:lnTo>
                    <a:pt x="14265" y="4141"/>
                  </a:lnTo>
                  <a:lnTo>
                    <a:pt x="14242" y="4175"/>
                  </a:lnTo>
                  <a:lnTo>
                    <a:pt x="14220" y="4209"/>
                  </a:lnTo>
                  <a:lnTo>
                    <a:pt x="14208" y="4255"/>
                  </a:lnTo>
                  <a:lnTo>
                    <a:pt x="14197" y="4300"/>
                  </a:lnTo>
                  <a:lnTo>
                    <a:pt x="14208" y="4346"/>
                  </a:lnTo>
                  <a:lnTo>
                    <a:pt x="14220" y="4380"/>
                  </a:lnTo>
                  <a:lnTo>
                    <a:pt x="12240" y="5517"/>
                  </a:lnTo>
                  <a:lnTo>
                    <a:pt x="12206" y="5483"/>
                  </a:lnTo>
                  <a:lnTo>
                    <a:pt x="12172" y="5460"/>
                  </a:lnTo>
                  <a:lnTo>
                    <a:pt x="12126" y="5438"/>
                  </a:lnTo>
                  <a:lnTo>
                    <a:pt x="12070" y="5426"/>
                  </a:lnTo>
                  <a:lnTo>
                    <a:pt x="12024" y="5438"/>
                  </a:lnTo>
                  <a:lnTo>
                    <a:pt x="11990" y="5449"/>
                  </a:lnTo>
                  <a:lnTo>
                    <a:pt x="11944" y="5472"/>
                  </a:lnTo>
                  <a:lnTo>
                    <a:pt x="11922" y="5495"/>
                  </a:lnTo>
                  <a:lnTo>
                    <a:pt x="11888" y="5529"/>
                  </a:lnTo>
                  <a:lnTo>
                    <a:pt x="11876" y="5563"/>
                  </a:lnTo>
                  <a:lnTo>
                    <a:pt x="11853" y="5597"/>
                  </a:lnTo>
                  <a:lnTo>
                    <a:pt x="11853" y="5642"/>
                  </a:lnTo>
                  <a:lnTo>
                    <a:pt x="11853" y="5688"/>
                  </a:lnTo>
                  <a:lnTo>
                    <a:pt x="11865" y="5722"/>
                  </a:lnTo>
                  <a:lnTo>
                    <a:pt x="11888" y="5756"/>
                  </a:lnTo>
                  <a:lnTo>
                    <a:pt x="11910" y="5790"/>
                  </a:lnTo>
                  <a:lnTo>
                    <a:pt x="11944" y="5813"/>
                  </a:lnTo>
                  <a:lnTo>
                    <a:pt x="11979" y="5836"/>
                  </a:lnTo>
                  <a:lnTo>
                    <a:pt x="12013" y="5847"/>
                  </a:lnTo>
                  <a:lnTo>
                    <a:pt x="12047" y="5859"/>
                  </a:lnTo>
                  <a:lnTo>
                    <a:pt x="12047" y="8225"/>
                  </a:lnTo>
                  <a:lnTo>
                    <a:pt x="11990" y="8247"/>
                  </a:lnTo>
                  <a:lnTo>
                    <a:pt x="11944" y="8282"/>
                  </a:lnTo>
                  <a:lnTo>
                    <a:pt x="11910" y="8338"/>
                  </a:lnTo>
                  <a:lnTo>
                    <a:pt x="11899" y="8407"/>
                  </a:lnTo>
                  <a:lnTo>
                    <a:pt x="11899" y="8441"/>
                  </a:lnTo>
                  <a:lnTo>
                    <a:pt x="11910" y="8475"/>
                  </a:lnTo>
                  <a:lnTo>
                    <a:pt x="11944" y="8532"/>
                  </a:lnTo>
                  <a:lnTo>
                    <a:pt x="12001" y="8566"/>
                  </a:lnTo>
                  <a:lnTo>
                    <a:pt x="12035" y="8577"/>
                  </a:lnTo>
                  <a:lnTo>
                    <a:pt x="12115" y="8577"/>
                  </a:lnTo>
                  <a:lnTo>
                    <a:pt x="12161" y="8555"/>
                  </a:lnTo>
                  <a:lnTo>
                    <a:pt x="12195" y="8532"/>
                  </a:lnTo>
                  <a:lnTo>
                    <a:pt x="12217" y="8498"/>
                  </a:lnTo>
                  <a:lnTo>
                    <a:pt x="14265" y="9669"/>
                  </a:lnTo>
                  <a:lnTo>
                    <a:pt x="14254" y="9715"/>
                  </a:lnTo>
                  <a:lnTo>
                    <a:pt x="14242" y="9749"/>
                  </a:lnTo>
                  <a:lnTo>
                    <a:pt x="14254" y="9783"/>
                  </a:lnTo>
                  <a:lnTo>
                    <a:pt x="14265" y="9829"/>
                  </a:lnTo>
                  <a:lnTo>
                    <a:pt x="14299" y="9886"/>
                  </a:lnTo>
                  <a:lnTo>
                    <a:pt x="14356" y="9920"/>
                  </a:lnTo>
                  <a:lnTo>
                    <a:pt x="14424" y="9942"/>
                  </a:lnTo>
                  <a:lnTo>
                    <a:pt x="14424" y="12263"/>
                  </a:lnTo>
                  <a:lnTo>
                    <a:pt x="14379" y="12274"/>
                  </a:lnTo>
                  <a:lnTo>
                    <a:pt x="14333" y="12286"/>
                  </a:lnTo>
                  <a:lnTo>
                    <a:pt x="14288" y="12308"/>
                  </a:lnTo>
                  <a:lnTo>
                    <a:pt x="14254" y="12343"/>
                  </a:lnTo>
                  <a:lnTo>
                    <a:pt x="14231" y="12377"/>
                  </a:lnTo>
                  <a:lnTo>
                    <a:pt x="14208" y="12422"/>
                  </a:lnTo>
                  <a:lnTo>
                    <a:pt x="14197" y="12456"/>
                  </a:lnTo>
                  <a:lnTo>
                    <a:pt x="14197" y="12513"/>
                  </a:lnTo>
                  <a:lnTo>
                    <a:pt x="14197" y="12559"/>
                  </a:lnTo>
                  <a:lnTo>
                    <a:pt x="14208" y="12604"/>
                  </a:lnTo>
                  <a:lnTo>
                    <a:pt x="12274" y="13719"/>
                  </a:lnTo>
                  <a:lnTo>
                    <a:pt x="12240" y="13674"/>
                  </a:lnTo>
                  <a:lnTo>
                    <a:pt x="12183" y="13639"/>
                  </a:lnTo>
                  <a:lnTo>
                    <a:pt x="12126" y="13617"/>
                  </a:lnTo>
                  <a:lnTo>
                    <a:pt x="12070" y="13605"/>
                  </a:lnTo>
                  <a:lnTo>
                    <a:pt x="12013" y="13617"/>
                  </a:lnTo>
                  <a:lnTo>
                    <a:pt x="11956" y="13639"/>
                  </a:lnTo>
                  <a:lnTo>
                    <a:pt x="11910" y="13674"/>
                  </a:lnTo>
                  <a:lnTo>
                    <a:pt x="11865" y="13719"/>
                  </a:lnTo>
                  <a:lnTo>
                    <a:pt x="9874" y="12559"/>
                  </a:lnTo>
                  <a:lnTo>
                    <a:pt x="9886" y="12513"/>
                  </a:lnTo>
                  <a:lnTo>
                    <a:pt x="9874" y="12468"/>
                  </a:lnTo>
                  <a:lnTo>
                    <a:pt x="9863" y="12434"/>
                  </a:lnTo>
                  <a:lnTo>
                    <a:pt x="9829" y="12377"/>
                  </a:lnTo>
                  <a:lnTo>
                    <a:pt x="9772" y="12343"/>
                  </a:lnTo>
                  <a:lnTo>
                    <a:pt x="9738" y="12331"/>
                  </a:lnTo>
                  <a:lnTo>
                    <a:pt x="9658" y="12331"/>
                  </a:lnTo>
                  <a:lnTo>
                    <a:pt x="9624" y="12343"/>
                  </a:lnTo>
                  <a:lnTo>
                    <a:pt x="9567" y="12377"/>
                  </a:lnTo>
                  <a:lnTo>
                    <a:pt x="9533" y="12434"/>
                  </a:lnTo>
                  <a:lnTo>
                    <a:pt x="9522" y="12468"/>
                  </a:lnTo>
                  <a:lnTo>
                    <a:pt x="9522" y="12513"/>
                  </a:lnTo>
                  <a:lnTo>
                    <a:pt x="9533" y="12570"/>
                  </a:lnTo>
                  <a:lnTo>
                    <a:pt x="7463" y="13753"/>
                  </a:lnTo>
                  <a:lnTo>
                    <a:pt x="7440" y="13730"/>
                  </a:lnTo>
                  <a:lnTo>
                    <a:pt x="7406" y="13708"/>
                  </a:lnTo>
                  <a:lnTo>
                    <a:pt x="7372" y="13685"/>
                  </a:lnTo>
                  <a:lnTo>
                    <a:pt x="7292" y="13685"/>
                  </a:lnTo>
                  <a:lnTo>
                    <a:pt x="7246" y="13708"/>
                  </a:lnTo>
                  <a:lnTo>
                    <a:pt x="7224" y="13719"/>
                  </a:lnTo>
                  <a:lnTo>
                    <a:pt x="7190" y="13753"/>
                  </a:lnTo>
                  <a:lnTo>
                    <a:pt x="5131" y="12559"/>
                  </a:lnTo>
                  <a:lnTo>
                    <a:pt x="5142" y="12513"/>
                  </a:lnTo>
                  <a:lnTo>
                    <a:pt x="5131" y="12468"/>
                  </a:lnTo>
                  <a:lnTo>
                    <a:pt x="5131" y="12434"/>
                  </a:lnTo>
                  <a:lnTo>
                    <a:pt x="5085" y="12377"/>
                  </a:lnTo>
                  <a:lnTo>
                    <a:pt x="5028" y="12343"/>
                  </a:lnTo>
                  <a:lnTo>
                    <a:pt x="4994" y="12331"/>
                  </a:lnTo>
                  <a:lnTo>
                    <a:pt x="4926" y="12331"/>
                  </a:lnTo>
                  <a:lnTo>
                    <a:pt x="4892" y="12343"/>
                  </a:lnTo>
                  <a:lnTo>
                    <a:pt x="4835" y="12377"/>
                  </a:lnTo>
                  <a:lnTo>
                    <a:pt x="4789" y="12434"/>
                  </a:lnTo>
                  <a:lnTo>
                    <a:pt x="4778" y="12468"/>
                  </a:lnTo>
                  <a:lnTo>
                    <a:pt x="4778" y="12513"/>
                  </a:lnTo>
                  <a:lnTo>
                    <a:pt x="4789" y="12570"/>
                  </a:lnTo>
                  <a:lnTo>
                    <a:pt x="2730" y="13753"/>
                  </a:lnTo>
                  <a:lnTo>
                    <a:pt x="2696" y="13730"/>
                  </a:lnTo>
                  <a:lnTo>
                    <a:pt x="2662" y="13708"/>
                  </a:lnTo>
                  <a:lnTo>
                    <a:pt x="2628" y="13685"/>
                  </a:lnTo>
                  <a:lnTo>
                    <a:pt x="2560" y="13685"/>
                  </a:lnTo>
                  <a:lnTo>
                    <a:pt x="2526" y="13696"/>
                  </a:lnTo>
                  <a:lnTo>
                    <a:pt x="2469" y="13730"/>
                  </a:lnTo>
                  <a:lnTo>
                    <a:pt x="2435" y="13787"/>
                  </a:lnTo>
                  <a:lnTo>
                    <a:pt x="2423" y="13821"/>
                  </a:lnTo>
                  <a:lnTo>
                    <a:pt x="2423" y="13856"/>
                  </a:lnTo>
                  <a:lnTo>
                    <a:pt x="2435" y="13912"/>
                  </a:lnTo>
                  <a:lnTo>
                    <a:pt x="2457" y="13969"/>
                  </a:lnTo>
                  <a:lnTo>
                    <a:pt x="2514" y="14003"/>
                  </a:lnTo>
                  <a:lnTo>
                    <a:pt x="2571" y="14026"/>
                  </a:lnTo>
                  <a:lnTo>
                    <a:pt x="2571" y="16358"/>
                  </a:lnTo>
                  <a:lnTo>
                    <a:pt x="2526" y="16369"/>
                  </a:lnTo>
                  <a:lnTo>
                    <a:pt x="2480" y="16381"/>
                  </a:lnTo>
                  <a:lnTo>
                    <a:pt x="2435" y="16404"/>
                  </a:lnTo>
                  <a:lnTo>
                    <a:pt x="2401" y="16438"/>
                  </a:lnTo>
                  <a:lnTo>
                    <a:pt x="2366" y="16472"/>
                  </a:lnTo>
                  <a:lnTo>
                    <a:pt x="2344" y="16517"/>
                  </a:lnTo>
                  <a:lnTo>
                    <a:pt x="2332" y="16563"/>
                  </a:lnTo>
                  <a:lnTo>
                    <a:pt x="2332" y="16608"/>
                  </a:lnTo>
                  <a:lnTo>
                    <a:pt x="2332" y="16665"/>
                  </a:lnTo>
                  <a:lnTo>
                    <a:pt x="2344" y="16711"/>
                  </a:lnTo>
                  <a:lnTo>
                    <a:pt x="398" y="17837"/>
                  </a:lnTo>
                  <a:lnTo>
                    <a:pt x="364" y="17803"/>
                  </a:lnTo>
                  <a:lnTo>
                    <a:pt x="319" y="17769"/>
                  </a:lnTo>
                  <a:lnTo>
                    <a:pt x="273" y="17746"/>
                  </a:lnTo>
                  <a:lnTo>
                    <a:pt x="171" y="17746"/>
                  </a:lnTo>
                  <a:lnTo>
                    <a:pt x="137" y="17757"/>
                  </a:lnTo>
                  <a:lnTo>
                    <a:pt x="103" y="17780"/>
                  </a:lnTo>
                  <a:lnTo>
                    <a:pt x="69" y="17814"/>
                  </a:lnTo>
                  <a:lnTo>
                    <a:pt x="34" y="17837"/>
                  </a:lnTo>
                  <a:lnTo>
                    <a:pt x="23" y="17882"/>
                  </a:lnTo>
                  <a:lnTo>
                    <a:pt x="0" y="17917"/>
                  </a:lnTo>
                  <a:lnTo>
                    <a:pt x="0" y="17962"/>
                  </a:lnTo>
                  <a:lnTo>
                    <a:pt x="0" y="18008"/>
                  </a:lnTo>
                  <a:lnTo>
                    <a:pt x="12" y="18042"/>
                  </a:lnTo>
                  <a:lnTo>
                    <a:pt x="34" y="18076"/>
                  </a:lnTo>
                  <a:lnTo>
                    <a:pt x="57" y="18110"/>
                  </a:lnTo>
                  <a:lnTo>
                    <a:pt x="91" y="18133"/>
                  </a:lnTo>
                  <a:lnTo>
                    <a:pt x="125" y="18155"/>
                  </a:lnTo>
                  <a:lnTo>
                    <a:pt x="160" y="18167"/>
                  </a:lnTo>
                  <a:lnTo>
                    <a:pt x="194" y="18178"/>
                  </a:lnTo>
                  <a:lnTo>
                    <a:pt x="194" y="20533"/>
                  </a:lnTo>
                  <a:lnTo>
                    <a:pt x="137" y="20556"/>
                  </a:lnTo>
                  <a:lnTo>
                    <a:pt x="80" y="20590"/>
                  </a:lnTo>
                  <a:lnTo>
                    <a:pt x="46" y="20647"/>
                  </a:lnTo>
                  <a:lnTo>
                    <a:pt x="34" y="20715"/>
                  </a:lnTo>
                  <a:lnTo>
                    <a:pt x="34" y="20760"/>
                  </a:lnTo>
                  <a:lnTo>
                    <a:pt x="46" y="20794"/>
                  </a:lnTo>
                  <a:lnTo>
                    <a:pt x="57" y="20829"/>
                  </a:lnTo>
                  <a:lnTo>
                    <a:pt x="80" y="20851"/>
                  </a:lnTo>
                  <a:lnTo>
                    <a:pt x="114" y="20874"/>
                  </a:lnTo>
                  <a:lnTo>
                    <a:pt x="148" y="20897"/>
                  </a:lnTo>
                  <a:lnTo>
                    <a:pt x="182" y="20908"/>
                  </a:lnTo>
                  <a:lnTo>
                    <a:pt x="216" y="20908"/>
                  </a:lnTo>
                  <a:lnTo>
                    <a:pt x="262" y="20897"/>
                  </a:lnTo>
                  <a:lnTo>
                    <a:pt x="307" y="20885"/>
                  </a:lnTo>
                  <a:lnTo>
                    <a:pt x="353" y="20851"/>
                  </a:lnTo>
                  <a:lnTo>
                    <a:pt x="376" y="20817"/>
                  </a:lnTo>
                  <a:lnTo>
                    <a:pt x="2401" y="21989"/>
                  </a:lnTo>
                  <a:lnTo>
                    <a:pt x="2389" y="22023"/>
                  </a:lnTo>
                  <a:lnTo>
                    <a:pt x="2389" y="22069"/>
                  </a:lnTo>
                  <a:lnTo>
                    <a:pt x="2389" y="22103"/>
                  </a:lnTo>
                  <a:lnTo>
                    <a:pt x="2401" y="22148"/>
                  </a:lnTo>
                  <a:lnTo>
                    <a:pt x="2423" y="22182"/>
                  </a:lnTo>
                  <a:lnTo>
                    <a:pt x="2446" y="22205"/>
                  </a:lnTo>
                  <a:lnTo>
                    <a:pt x="2480" y="22228"/>
                  </a:lnTo>
                  <a:lnTo>
                    <a:pt x="2514" y="22251"/>
                  </a:lnTo>
                  <a:lnTo>
                    <a:pt x="2548" y="22262"/>
                  </a:lnTo>
                  <a:lnTo>
                    <a:pt x="2628" y="22262"/>
                  </a:lnTo>
                  <a:lnTo>
                    <a:pt x="2662" y="22251"/>
                  </a:lnTo>
                  <a:lnTo>
                    <a:pt x="2696" y="22228"/>
                  </a:lnTo>
                  <a:lnTo>
                    <a:pt x="2730" y="22205"/>
                  </a:lnTo>
                  <a:lnTo>
                    <a:pt x="2753" y="22182"/>
                  </a:lnTo>
                  <a:lnTo>
                    <a:pt x="2776" y="22148"/>
                  </a:lnTo>
                  <a:lnTo>
                    <a:pt x="2787" y="22103"/>
                  </a:lnTo>
                  <a:lnTo>
                    <a:pt x="2787" y="22069"/>
                  </a:lnTo>
                  <a:lnTo>
                    <a:pt x="2787" y="22023"/>
                  </a:lnTo>
                  <a:lnTo>
                    <a:pt x="2776" y="21989"/>
                  </a:lnTo>
                  <a:lnTo>
                    <a:pt x="4789" y="20829"/>
                  </a:lnTo>
                  <a:lnTo>
                    <a:pt x="4823" y="20863"/>
                  </a:lnTo>
                  <a:lnTo>
                    <a:pt x="4858" y="20897"/>
                  </a:lnTo>
                  <a:lnTo>
                    <a:pt x="4903" y="20908"/>
                  </a:lnTo>
                  <a:lnTo>
                    <a:pt x="4960" y="20920"/>
                  </a:lnTo>
                  <a:lnTo>
                    <a:pt x="4994" y="20920"/>
                  </a:lnTo>
                  <a:lnTo>
                    <a:pt x="5040" y="20908"/>
                  </a:lnTo>
                  <a:lnTo>
                    <a:pt x="5074" y="20885"/>
                  </a:lnTo>
                  <a:lnTo>
                    <a:pt x="5096" y="20863"/>
                  </a:lnTo>
                  <a:lnTo>
                    <a:pt x="5119" y="20829"/>
                  </a:lnTo>
                  <a:lnTo>
                    <a:pt x="5142" y="20794"/>
                  </a:lnTo>
                  <a:lnTo>
                    <a:pt x="5153" y="20760"/>
                  </a:lnTo>
                  <a:lnTo>
                    <a:pt x="5153" y="20715"/>
                  </a:lnTo>
                  <a:lnTo>
                    <a:pt x="5153" y="20681"/>
                  </a:lnTo>
                  <a:lnTo>
                    <a:pt x="5142" y="20647"/>
                  </a:lnTo>
                  <a:lnTo>
                    <a:pt x="5108" y="20590"/>
                  </a:lnTo>
                  <a:lnTo>
                    <a:pt x="5051" y="20544"/>
                  </a:lnTo>
                  <a:lnTo>
                    <a:pt x="4983" y="20521"/>
                  </a:lnTo>
                  <a:lnTo>
                    <a:pt x="4983" y="18224"/>
                  </a:lnTo>
                  <a:lnTo>
                    <a:pt x="5028" y="18212"/>
                  </a:lnTo>
                  <a:lnTo>
                    <a:pt x="5074" y="18201"/>
                  </a:lnTo>
                  <a:lnTo>
                    <a:pt x="5119" y="18167"/>
                  </a:lnTo>
                  <a:lnTo>
                    <a:pt x="5153" y="18144"/>
                  </a:lnTo>
                  <a:lnTo>
                    <a:pt x="5187" y="18099"/>
                  </a:lnTo>
                  <a:lnTo>
                    <a:pt x="5199" y="18064"/>
                  </a:lnTo>
                  <a:lnTo>
                    <a:pt x="5222" y="18008"/>
                  </a:lnTo>
                  <a:lnTo>
                    <a:pt x="5222" y="17962"/>
                  </a:lnTo>
                  <a:lnTo>
                    <a:pt x="5222" y="17905"/>
                  </a:lnTo>
                  <a:lnTo>
                    <a:pt x="5199" y="17860"/>
                  </a:lnTo>
                  <a:lnTo>
                    <a:pt x="7178" y="16711"/>
                  </a:lnTo>
                  <a:lnTo>
                    <a:pt x="7212" y="16745"/>
                  </a:lnTo>
                  <a:lnTo>
                    <a:pt x="7246" y="16768"/>
                  </a:lnTo>
                  <a:lnTo>
                    <a:pt x="7281" y="16779"/>
                  </a:lnTo>
                  <a:lnTo>
                    <a:pt x="7326" y="16790"/>
                  </a:lnTo>
                  <a:lnTo>
                    <a:pt x="7372" y="16779"/>
                  </a:lnTo>
                  <a:lnTo>
                    <a:pt x="7417" y="16768"/>
                  </a:lnTo>
                  <a:lnTo>
                    <a:pt x="7451" y="16745"/>
                  </a:lnTo>
                  <a:lnTo>
                    <a:pt x="7474" y="16711"/>
                  </a:lnTo>
                  <a:lnTo>
                    <a:pt x="9544" y="17894"/>
                  </a:lnTo>
                  <a:lnTo>
                    <a:pt x="9522" y="17962"/>
                  </a:lnTo>
                  <a:lnTo>
                    <a:pt x="9533" y="17996"/>
                  </a:lnTo>
                  <a:lnTo>
                    <a:pt x="9544" y="18030"/>
                  </a:lnTo>
                  <a:lnTo>
                    <a:pt x="9578" y="18087"/>
                  </a:lnTo>
                  <a:lnTo>
                    <a:pt x="9635" y="18121"/>
                  </a:lnTo>
                  <a:lnTo>
                    <a:pt x="9669" y="18133"/>
                  </a:lnTo>
                  <a:lnTo>
                    <a:pt x="9738" y="18133"/>
                  </a:lnTo>
                  <a:lnTo>
                    <a:pt x="9760" y="18121"/>
                  </a:lnTo>
                  <a:lnTo>
                    <a:pt x="9817" y="18087"/>
                  </a:lnTo>
                  <a:lnTo>
                    <a:pt x="9863" y="18030"/>
                  </a:lnTo>
                  <a:lnTo>
                    <a:pt x="9863" y="17996"/>
                  </a:lnTo>
                  <a:lnTo>
                    <a:pt x="9874" y="17962"/>
                  </a:lnTo>
                  <a:lnTo>
                    <a:pt x="9863" y="17905"/>
                  </a:lnTo>
                  <a:lnTo>
                    <a:pt x="11899" y="16722"/>
                  </a:lnTo>
                  <a:lnTo>
                    <a:pt x="11933" y="16768"/>
                  </a:lnTo>
                  <a:lnTo>
                    <a:pt x="11967" y="16790"/>
                  </a:lnTo>
                  <a:lnTo>
                    <a:pt x="12013" y="16813"/>
                  </a:lnTo>
                  <a:lnTo>
                    <a:pt x="12126" y="16813"/>
                  </a:lnTo>
                  <a:lnTo>
                    <a:pt x="12172" y="16790"/>
                  </a:lnTo>
                  <a:lnTo>
                    <a:pt x="12206" y="16756"/>
                  </a:lnTo>
                  <a:lnTo>
                    <a:pt x="12240" y="16722"/>
                  </a:lnTo>
                  <a:lnTo>
                    <a:pt x="14276" y="17894"/>
                  </a:lnTo>
                  <a:lnTo>
                    <a:pt x="14265" y="17928"/>
                  </a:lnTo>
                  <a:lnTo>
                    <a:pt x="14265" y="17962"/>
                  </a:lnTo>
                  <a:lnTo>
                    <a:pt x="14276" y="18030"/>
                  </a:lnTo>
                  <a:lnTo>
                    <a:pt x="14311" y="18076"/>
                  </a:lnTo>
                  <a:lnTo>
                    <a:pt x="14356" y="18121"/>
                  </a:lnTo>
                  <a:lnTo>
                    <a:pt x="14424" y="18133"/>
                  </a:lnTo>
                  <a:lnTo>
                    <a:pt x="14424" y="20533"/>
                  </a:lnTo>
                  <a:lnTo>
                    <a:pt x="14356" y="20544"/>
                  </a:lnTo>
                  <a:lnTo>
                    <a:pt x="14299" y="20590"/>
                  </a:lnTo>
                  <a:lnTo>
                    <a:pt x="14265" y="20647"/>
                  </a:lnTo>
                  <a:lnTo>
                    <a:pt x="14254" y="20681"/>
                  </a:lnTo>
                  <a:lnTo>
                    <a:pt x="14242" y="20715"/>
                  </a:lnTo>
                  <a:lnTo>
                    <a:pt x="14254" y="20760"/>
                  </a:lnTo>
                  <a:lnTo>
                    <a:pt x="14265" y="20794"/>
                  </a:lnTo>
                  <a:lnTo>
                    <a:pt x="14276" y="20829"/>
                  </a:lnTo>
                  <a:lnTo>
                    <a:pt x="14299" y="20851"/>
                  </a:lnTo>
                  <a:lnTo>
                    <a:pt x="14333" y="20874"/>
                  </a:lnTo>
                  <a:lnTo>
                    <a:pt x="14367" y="20897"/>
                  </a:lnTo>
                  <a:lnTo>
                    <a:pt x="14402" y="20908"/>
                  </a:lnTo>
                  <a:lnTo>
                    <a:pt x="14493" y="20908"/>
                  </a:lnTo>
                  <a:lnTo>
                    <a:pt x="14538" y="20885"/>
                  </a:lnTo>
                  <a:lnTo>
                    <a:pt x="14572" y="20851"/>
                  </a:lnTo>
                  <a:lnTo>
                    <a:pt x="14595" y="20817"/>
                  </a:lnTo>
                  <a:lnTo>
                    <a:pt x="16643" y="22000"/>
                  </a:lnTo>
                  <a:lnTo>
                    <a:pt x="16631" y="22034"/>
                  </a:lnTo>
                  <a:lnTo>
                    <a:pt x="16631" y="22069"/>
                  </a:lnTo>
                  <a:lnTo>
                    <a:pt x="16631" y="22103"/>
                  </a:lnTo>
                  <a:lnTo>
                    <a:pt x="16643" y="22137"/>
                  </a:lnTo>
                  <a:lnTo>
                    <a:pt x="16654" y="22171"/>
                  </a:lnTo>
                  <a:lnTo>
                    <a:pt x="16677" y="22194"/>
                  </a:lnTo>
                  <a:lnTo>
                    <a:pt x="16711" y="22216"/>
                  </a:lnTo>
                  <a:lnTo>
                    <a:pt x="16734" y="22239"/>
                  </a:lnTo>
                  <a:lnTo>
                    <a:pt x="16768" y="22251"/>
                  </a:lnTo>
                  <a:lnTo>
                    <a:pt x="16847" y="22251"/>
                  </a:lnTo>
                  <a:lnTo>
                    <a:pt x="16881" y="22239"/>
                  </a:lnTo>
                  <a:lnTo>
                    <a:pt x="16916" y="22216"/>
                  </a:lnTo>
                  <a:lnTo>
                    <a:pt x="16938" y="22194"/>
                  </a:lnTo>
                  <a:lnTo>
                    <a:pt x="16961" y="22171"/>
                  </a:lnTo>
                  <a:lnTo>
                    <a:pt x="16972" y="22137"/>
                  </a:lnTo>
                  <a:lnTo>
                    <a:pt x="16984" y="22103"/>
                  </a:lnTo>
                  <a:lnTo>
                    <a:pt x="16995" y="22069"/>
                  </a:lnTo>
                  <a:lnTo>
                    <a:pt x="16984" y="22000"/>
                  </a:lnTo>
                  <a:lnTo>
                    <a:pt x="17962" y="21432"/>
                  </a:lnTo>
                  <a:lnTo>
                    <a:pt x="17962" y="21386"/>
                  </a:lnTo>
                  <a:lnTo>
                    <a:pt x="16961" y="21966"/>
                  </a:lnTo>
                  <a:lnTo>
                    <a:pt x="16927" y="21932"/>
                  </a:lnTo>
                  <a:lnTo>
                    <a:pt x="16893" y="21909"/>
                  </a:lnTo>
                  <a:lnTo>
                    <a:pt x="16859" y="21887"/>
                  </a:lnTo>
                  <a:lnTo>
                    <a:pt x="16768" y="21887"/>
                  </a:lnTo>
                  <a:lnTo>
                    <a:pt x="16722" y="21898"/>
                  </a:lnTo>
                  <a:lnTo>
                    <a:pt x="16688" y="21932"/>
                  </a:lnTo>
                  <a:lnTo>
                    <a:pt x="16665" y="21955"/>
                  </a:lnTo>
                  <a:lnTo>
                    <a:pt x="14618" y="20783"/>
                  </a:lnTo>
                  <a:lnTo>
                    <a:pt x="14629" y="20715"/>
                  </a:lnTo>
                  <a:lnTo>
                    <a:pt x="14618" y="20647"/>
                  </a:lnTo>
                  <a:lnTo>
                    <a:pt x="14584" y="20590"/>
                  </a:lnTo>
                  <a:lnTo>
                    <a:pt x="14527" y="20556"/>
                  </a:lnTo>
                  <a:lnTo>
                    <a:pt x="14470" y="20533"/>
                  </a:lnTo>
                  <a:lnTo>
                    <a:pt x="14470" y="18133"/>
                  </a:lnTo>
                  <a:lnTo>
                    <a:pt x="14527" y="18121"/>
                  </a:lnTo>
                  <a:lnTo>
                    <a:pt x="14572" y="18076"/>
                  </a:lnTo>
                  <a:lnTo>
                    <a:pt x="14606" y="18030"/>
                  </a:lnTo>
                  <a:lnTo>
                    <a:pt x="14618" y="17962"/>
                  </a:lnTo>
                  <a:lnTo>
                    <a:pt x="14606" y="17905"/>
                  </a:lnTo>
                  <a:lnTo>
                    <a:pt x="16631" y="16722"/>
                  </a:lnTo>
                  <a:lnTo>
                    <a:pt x="16665" y="16768"/>
                  </a:lnTo>
                  <a:lnTo>
                    <a:pt x="16711" y="16790"/>
                  </a:lnTo>
                  <a:lnTo>
                    <a:pt x="16756" y="16813"/>
                  </a:lnTo>
                  <a:lnTo>
                    <a:pt x="16813" y="16824"/>
                  </a:lnTo>
                  <a:lnTo>
                    <a:pt x="16859" y="16813"/>
                  </a:lnTo>
                  <a:lnTo>
                    <a:pt x="16916" y="16790"/>
                  </a:lnTo>
                  <a:lnTo>
                    <a:pt x="16950" y="16756"/>
                  </a:lnTo>
                  <a:lnTo>
                    <a:pt x="16984" y="16722"/>
                  </a:lnTo>
                  <a:lnTo>
                    <a:pt x="17962" y="17291"/>
                  </a:lnTo>
                  <a:lnTo>
                    <a:pt x="17962" y="17234"/>
                  </a:lnTo>
                  <a:lnTo>
                    <a:pt x="17007" y="16677"/>
                  </a:lnTo>
                  <a:lnTo>
                    <a:pt x="17018" y="16608"/>
                  </a:lnTo>
                  <a:lnTo>
                    <a:pt x="17007" y="16574"/>
                  </a:lnTo>
                  <a:lnTo>
                    <a:pt x="17007" y="16540"/>
                  </a:lnTo>
                  <a:lnTo>
                    <a:pt x="16961" y="16483"/>
                  </a:lnTo>
                  <a:lnTo>
                    <a:pt x="16904" y="16438"/>
                  </a:lnTo>
                  <a:lnTo>
                    <a:pt x="16836" y="16415"/>
                  </a:lnTo>
                  <a:lnTo>
                    <a:pt x="16836" y="14026"/>
                  </a:lnTo>
                  <a:lnTo>
                    <a:pt x="16893" y="14015"/>
                  </a:lnTo>
                  <a:lnTo>
                    <a:pt x="16938" y="13969"/>
                  </a:lnTo>
                  <a:lnTo>
                    <a:pt x="16972" y="13924"/>
                  </a:lnTo>
                  <a:lnTo>
                    <a:pt x="16984" y="13856"/>
                  </a:lnTo>
                  <a:lnTo>
                    <a:pt x="16972" y="13799"/>
                  </a:lnTo>
                  <a:lnTo>
                    <a:pt x="17962" y="13218"/>
                  </a:lnTo>
                  <a:lnTo>
                    <a:pt x="17962" y="13173"/>
                  </a:lnTo>
                  <a:lnTo>
                    <a:pt x="16950" y="13753"/>
                  </a:lnTo>
                  <a:lnTo>
                    <a:pt x="16927" y="13719"/>
                  </a:lnTo>
                  <a:lnTo>
                    <a:pt x="16893" y="13696"/>
                  </a:lnTo>
                  <a:lnTo>
                    <a:pt x="16847" y="13685"/>
                  </a:lnTo>
                  <a:lnTo>
                    <a:pt x="16813" y="13674"/>
                  </a:lnTo>
                  <a:lnTo>
                    <a:pt x="16768" y="13685"/>
                  </a:lnTo>
                  <a:lnTo>
                    <a:pt x="16734" y="13696"/>
                  </a:lnTo>
                  <a:lnTo>
                    <a:pt x="16699" y="13719"/>
                  </a:lnTo>
                  <a:lnTo>
                    <a:pt x="16665" y="13753"/>
                  </a:lnTo>
                  <a:lnTo>
                    <a:pt x="14675" y="12593"/>
                  </a:lnTo>
                  <a:lnTo>
                    <a:pt x="14686" y="12559"/>
                  </a:lnTo>
                  <a:lnTo>
                    <a:pt x="14686" y="12513"/>
                  </a:lnTo>
                  <a:lnTo>
                    <a:pt x="14686" y="12468"/>
                  </a:lnTo>
                  <a:lnTo>
                    <a:pt x="14675" y="12422"/>
                  </a:lnTo>
                  <a:lnTo>
                    <a:pt x="14652" y="12377"/>
                  </a:lnTo>
                  <a:lnTo>
                    <a:pt x="14618" y="12343"/>
                  </a:lnTo>
                  <a:lnTo>
                    <a:pt x="14595" y="12308"/>
                  </a:lnTo>
                  <a:lnTo>
                    <a:pt x="14549" y="12286"/>
                  </a:lnTo>
                  <a:lnTo>
                    <a:pt x="14515" y="12274"/>
                  </a:lnTo>
                  <a:lnTo>
                    <a:pt x="14470" y="12263"/>
                  </a:lnTo>
                  <a:lnTo>
                    <a:pt x="14470" y="9942"/>
                  </a:lnTo>
                  <a:lnTo>
                    <a:pt x="14527" y="9920"/>
                  </a:lnTo>
                  <a:lnTo>
                    <a:pt x="14584" y="9874"/>
                  </a:lnTo>
                  <a:lnTo>
                    <a:pt x="14618" y="9817"/>
                  </a:lnTo>
                  <a:lnTo>
                    <a:pt x="14629" y="9749"/>
                  </a:lnTo>
                  <a:lnTo>
                    <a:pt x="14629" y="9715"/>
                  </a:lnTo>
                  <a:lnTo>
                    <a:pt x="14618" y="9681"/>
                  </a:lnTo>
                  <a:lnTo>
                    <a:pt x="16608" y="8532"/>
                  </a:lnTo>
                  <a:lnTo>
                    <a:pt x="16643" y="8577"/>
                  </a:lnTo>
                  <a:lnTo>
                    <a:pt x="16688" y="8611"/>
                  </a:lnTo>
                  <a:lnTo>
                    <a:pt x="16745" y="8634"/>
                  </a:lnTo>
                  <a:lnTo>
                    <a:pt x="16813" y="8646"/>
                  </a:lnTo>
                  <a:lnTo>
                    <a:pt x="16870" y="8634"/>
                  </a:lnTo>
                  <a:lnTo>
                    <a:pt x="16927" y="8611"/>
                  </a:lnTo>
                  <a:lnTo>
                    <a:pt x="16972" y="8577"/>
                  </a:lnTo>
                  <a:lnTo>
                    <a:pt x="17018" y="8532"/>
                  </a:lnTo>
                  <a:lnTo>
                    <a:pt x="17962" y="9078"/>
                  </a:lnTo>
                  <a:lnTo>
                    <a:pt x="17962" y="9021"/>
                  </a:lnTo>
                  <a:lnTo>
                    <a:pt x="17029" y="8486"/>
                  </a:lnTo>
                  <a:lnTo>
                    <a:pt x="17041" y="8441"/>
                  </a:lnTo>
                  <a:lnTo>
                    <a:pt x="17052" y="8407"/>
                  </a:lnTo>
                  <a:lnTo>
                    <a:pt x="17041" y="8361"/>
                  </a:lnTo>
                  <a:lnTo>
                    <a:pt x="17029" y="8316"/>
                  </a:lnTo>
                  <a:lnTo>
                    <a:pt x="17018" y="8282"/>
                  </a:lnTo>
                  <a:lnTo>
                    <a:pt x="16984" y="8247"/>
                  </a:lnTo>
                  <a:lnTo>
                    <a:pt x="16961" y="8213"/>
                  </a:lnTo>
                  <a:lnTo>
                    <a:pt x="16916" y="8191"/>
                  </a:lnTo>
                  <a:lnTo>
                    <a:pt x="16881" y="8179"/>
                  </a:lnTo>
                  <a:lnTo>
                    <a:pt x="16836" y="8168"/>
                  </a:lnTo>
                  <a:lnTo>
                    <a:pt x="16836" y="5813"/>
                  </a:lnTo>
                  <a:lnTo>
                    <a:pt x="16893" y="5790"/>
                  </a:lnTo>
                  <a:lnTo>
                    <a:pt x="16938" y="5756"/>
                  </a:lnTo>
                  <a:lnTo>
                    <a:pt x="16972" y="5711"/>
                  </a:lnTo>
                  <a:lnTo>
                    <a:pt x="16984" y="5642"/>
                  </a:lnTo>
                  <a:lnTo>
                    <a:pt x="16972" y="5586"/>
                  </a:lnTo>
                  <a:lnTo>
                    <a:pt x="17962" y="5017"/>
                  </a:lnTo>
                  <a:lnTo>
                    <a:pt x="17962" y="4960"/>
                  </a:lnTo>
                  <a:lnTo>
                    <a:pt x="16950" y="5540"/>
                  </a:lnTo>
                  <a:lnTo>
                    <a:pt x="16916" y="5517"/>
                  </a:lnTo>
                  <a:lnTo>
                    <a:pt x="16893" y="5495"/>
                  </a:lnTo>
                  <a:lnTo>
                    <a:pt x="16847" y="5483"/>
                  </a:lnTo>
                  <a:lnTo>
                    <a:pt x="16813" y="5472"/>
                  </a:lnTo>
                  <a:lnTo>
                    <a:pt x="16768" y="5483"/>
                  </a:lnTo>
                  <a:lnTo>
                    <a:pt x="16734" y="5495"/>
                  </a:lnTo>
                  <a:lnTo>
                    <a:pt x="16699" y="5517"/>
                  </a:lnTo>
                  <a:lnTo>
                    <a:pt x="16677" y="5540"/>
                  </a:lnTo>
                  <a:lnTo>
                    <a:pt x="14663" y="4380"/>
                  </a:lnTo>
                  <a:lnTo>
                    <a:pt x="14675" y="4334"/>
                  </a:lnTo>
                  <a:lnTo>
                    <a:pt x="14675" y="4300"/>
                  </a:lnTo>
                  <a:lnTo>
                    <a:pt x="14675" y="4255"/>
                  </a:lnTo>
                  <a:lnTo>
                    <a:pt x="14663" y="4209"/>
                  </a:lnTo>
                  <a:lnTo>
                    <a:pt x="14640" y="4175"/>
                  </a:lnTo>
                  <a:lnTo>
                    <a:pt x="14618" y="4141"/>
                  </a:lnTo>
                  <a:lnTo>
                    <a:pt x="14584" y="4118"/>
                  </a:lnTo>
                  <a:lnTo>
                    <a:pt x="14549" y="4095"/>
                  </a:lnTo>
                  <a:lnTo>
                    <a:pt x="14515" y="4073"/>
                  </a:lnTo>
                  <a:lnTo>
                    <a:pt x="14470" y="4061"/>
                  </a:lnTo>
                  <a:lnTo>
                    <a:pt x="14470" y="1775"/>
                  </a:lnTo>
                  <a:lnTo>
                    <a:pt x="14515" y="1763"/>
                  </a:lnTo>
                  <a:lnTo>
                    <a:pt x="14549" y="1752"/>
                  </a:lnTo>
                  <a:lnTo>
                    <a:pt x="14584" y="1729"/>
                  </a:lnTo>
                  <a:lnTo>
                    <a:pt x="14618" y="1695"/>
                  </a:lnTo>
                  <a:lnTo>
                    <a:pt x="14640" y="1661"/>
                  </a:lnTo>
                  <a:lnTo>
                    <a:pt x="14663" y="1627"/>
                  </a:lnTo>
                  <a:lnTo>
                    <a:pt x="14675" y="1581"/>
                  </a:lnTo>
                  <a:lnTo>
                    <a:pt x="14675" y="1536"/>
                  </a:lnTo>
                  <a:lnTo>
                    <a:pt x="14675" y="1490"/>
                  </a:lnTo>
                  <a:lnTo>
                    <a:pt x="14652" y="1445"/>
                  </a:lnTo>
                  <a:lnTo>
                    <a:pt x="16643" y="296"/>
                  </a:lnTo>
                  <a:lnTo>
                    <a:pt x="16677" y="330"/>
                  </a:lnTo>
                  <a:lnTo>
                    <a:pt x="16711" y="364"/>
                  </a:lnTo>
                  <a:lnTo>
                    <a:pt x="16756" y="376"/>
                  </a:lnTo>
                  <a:lnTo>
                    <a:pt x="16813" y="387"/>
                  </a:lnTo>
                  <a:lnTo>
                    <a:pt x="16859" y="376"/>
                  </a:lnTo>
                  <a:lnTo>
                    <a:pt x="16904" y="353"/>
                  </a:lnTo>
                  <a:lnTo>
                    <a:pt x="16938" y="330"/>
                  </a:lnTo>
                  <a:lnTo>
                    <a:pt x="16972" y="296"/>
                  </a:lnTo>
                  <a:lnTo>
                    <a:pt x="17962" y="865"/>
                  </a:lnTo>
                  <a:lnTo>
                    <a:pt x="17962" y="808"/>
                  </a:lnTo>
                  <a:lnTo>
                    <a:pt x="16995" y="251"/>
                  </a:lnTo>
                  <a:lnTo>
                    <a:pt x="16995" y="194"/>
                  </a:lnTo>
                  <a:lnTo>
                    <a:pt x="16995" y="160"/>
                  </a:lnTo>
                  <a:lnTo>
                    <a:pt x="16984" y="114"/>
                  </a:lnTo>
                  <a:lnTo>
                    <a:pt x="16972" y="91"/>
                  </a:lnTo>
                  <a:lnTo>
                    <a:pt x="16950" y="57"/>
                  </a:lnTo>
                  <a:lnTo>
                    <a:pt x="16916" y="34"/>
                  </a:lnTo>
                  <a:lnTo>
                    <a:pt x="16881" y="12"/>
                  </a:lnTo>
                  <a:lnTo>
                    <a:pt x="16847" y="0"/>
                  </a:lnTo>
                  <a:close/>
                </a:path>
              </a:pathLst>
            </a:custGeom>
            <a:gradFill>
              <a:gsLst>
                <a:gs pos="0">
                  <a:schemeClr val="dk1"/>
                </a:gs>
                <a:gs pos="9000">
                  <a:schemeClr val="dk1"/>
                </a:gs>
                <a:gs pos="100000">
                  <a:srgbClr val="FFFFFF">
                    <a:alpha val="45098"/>
                  </a:srgbClr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" name="Google Shape;142;p8"/>
            <p:cNvSpPr/>
            <p:nvPr/>
          </p:nvSpPr>
          <p:spPr>
            <a:xfrm>
              <a:off x="7506755" y="0"/>
              <a:ext cx="1041940" cy="765624"/>
            </a:xfrm>
            <a:custGeom>
              <a:avLst/>
              <a:gdLst/>
              <a:ahLst/>
              <a:cxnLst/>
              <a:rect l="l" t="t" r="r" b="b"/>
              <a:pathLst>
                <a:path w="9955" h="7315" extrusionOk="0">
                  <a:moveTo>
                    <a:pt x="5222" y="1741"/>
                  </a:moveTo>
                  <a:lnTo>
                    <a:pt x="7179" y="2867"/>
                  </a:lnTo>
                  <a:lnTo>
                    <a:pt x="7156" y="2912"/>
                  </a:lnTo>
                  <a:lnTo>
                    <a:pt x="7156" y="2958"/>
                  </a:lnTo>
                  <a:lnTo>
                    <a:pt x="7156" y="3003"/>
                  </a:lnTo>
                  <a:lnTo>
                    <a:pt x="7167" y="3049"/>
                  </a:lnTo>
                  <a:lnTo>
                    <a:pt x="7190" y="3083"/>
                  </a:lnTo>
                  <a:lnTo>
                    <a:pt x="7213" y="3117"/>
                  </a:lnTo>
                  <a:lnTo>
                    <a:pt x="7247" y="3140"/>
                  </a:lnTo>
                  <a:lnTo>
                    <a:pt x="7281" y="3163"/>
                  </a:lnTo>
                  <a:lnTo>
                    <a:pt x="7315" y="3174"/>
                  </a:lnTo>
                  <a:lnTo>
                    <a:pt x="7361" y="3185"/>
                  </a:lnTo>
                  <a:lnTo>
                    <a:pt x="7361" y="5483"/>
                  </a:lnTo>
                  <a:lnTo>
                    <a:pt x="7315" y="5495"/>
                  </a:lnTo>
                  <a:lnTo>
                    <a:pt x="7270" y="5506"/>
                  </a:lnTo>
                  <a:lnTo>
                    <a:pt x="7236" y="5529"/>
                  </a:lnTo>
                  <a:lnTo>
                    <a:pt x="7202" y="5552"/>
                  </a:lnTo>
                  <a:lnTo>
                    <a:pt x="7179" y="5597"/>
                  </a:lnTo>
                  <a:lnTo>
                    <a:pt x="7156" y="5631"/>
                  </a:lnTo>
                  <a:lnTo>
                    <a:pt x="7145" y="5677"/>
                  </a:lnTo>
                  <a:lnTo>
                    <a:pt x="7133" y="5722"/>
                  </a:lnTo>
                  <a:lnTo>
                    <a:pt x="7145" y="5768"/>
                  </a:lnTo>
                  <a:lnTo>
                    <a:pt x="7156" y="5802"/>
                  </a:lnTo>
                  <a:lnTo>
                    <a:pt x="5211" y="6928"/>
                  </a:lnTo>
                  <a:lnTo>
                    <a:pt x="5177" y="6882"/>
                  </a:lnTo>
                  <a:lnTo>
                    <a:pt x="5131" y="6848"/>
                  </a:lnTo>
                  <a:lnTo>
                    <a:pt x="5074" y="6826"/>
                  </a:lnTo>
                  <a:lnTo>
                    <a:pt x="5006" y="6814"/>
                  </a:lnTo>
                  <a:lnTo>
                    <a:pt x="4949" y="6826"/>
                  </a:lnTo>
                  <a:lnTo>
                    <a:pt x="4892" y="6848"/>
                  </a:lnTo>
                  <a:lnTo>
                    <a:pt x="4847" y="6882"/>
                  </a:lnTo>
                  <a:lnTo>
                    <a:pt x="4801" y="6928"/>
                  </a:lnTo>
                  <a:lnTo>
                    <a:pt x="2867" y="5802"/>
                  </a:lnTo>
                  <a:lnTo>
                    <a:pt x="2879" y="5768"/>
                  </a:lnTo>
                  <a:lnTo>
                    <a:pt x="2879" y="5722"/>
                  </a:lnTo>
                  <a:lnTo>
                    <a:pt x="2879" y="5677"/>
                  </a:lnTo>
                  <a:lnTo>
                    <a:pt x="2867" y="5631"/>
                  </a:lnTo>
                  <a:lnTo>
                    <a:pt x="2845" y="5597"/>
                  </a:lnTo>
                  <a:lnTo>
                    <a:pt x="2822" y="5563"/>
                  </a:lnTo>
                  <a:lnTo>
                    <a:pt x="2788" y="5529"/>
                  </a:lnTo>
                  <a:lnTo>
                    <a:pt x="2754" y="5506"/>
                  </a:lnTo>
                  <a:lnTo>
                    <a:pt x="2708" y="5483"/>
                  </a:lnTo>
                  <a:lnTo>
                    <a:pt x="2663" y="5483"/>
                  </a:lnTo>
                  <a:lnTo>
                    <a:pt x="2663" y="3185"/>
                  </a:lnTo>
                  <a:lnTo>
                    <a:pt x="2708" y="3174"/>
                  </a:lnTo>
                  <a:lnTo>
                    <a:pt x="2742" y="3163"/>
                  </a:lnTo>
                  <a:lnTo>
                    <a:pt x="2776" y="3140"/>
                  </a:lnTo>
                  <a:lnTo>
                    <a:pt x="2811" y="3117"/>
                  </a:lnTo>
                  <a:lnTo>
                    <a:pt x="2833" y="3083"/>
                  </a:lnTo>
                  <a:lnTo>
                    <a:pt x="2845" y="3049"/>
                  </a:lnTo>
                  <a:lnTo>
                    <a:pt x="2856" y="3003"/>
                  </a:lnTo>
                  <a:lnTo>
                    <a:pt x="2867" y="2958"/>
                  </a:lnTo>
                  <a:lnTo>
                    <a:pt x="2856" y="2912"/>
                  </a:lnTo>
                  <a:lnTo>
                    <a:pt x="2845" y="2867"/>
                  </a:lnTo>
                  <a:lnTo>
                    <a:pt x="4790" y="1752"/>
                  </a:lnTo>
                  <a:lnTo>
                    <a:pt x="4835" y="1798"/>
                  </a:lnTo>
                  <a:lnTo>
                    <a:pt x="4881" y="1832"/>
                  </a:lnTo>
                  <a:lnTo>
                    <a:pt x="4938" y="1866"/>
                  </a:lnTo>
                  <a:lnTo>
                    <a:pt x="5074" y="1866"/>
                  </a:lnTo>
                  <a:lnTo>
                    <a:pt x="5131" y="1832"/>
                  </a:lnTo>
                  <a:lnTo>
                    <a:pt x="5188" y="1798"/>
                  </a:lnTo>
                  <a:lnTo>
                    <a:pt x="5222" y="1741"/>
                  </a:lnTo>
                  <a:close/>
                  <a:moveTo>
                    <a:pt x="251" y="0"/>
                  </a:moveTo>
                  <a:lnTo>
                    <a:pt x="251" y="1354"/>
                  </a:lnTo>
                  <a:lnTo>
                    <a:pt x="194" y="1354"/>
                  </a:lnTo>
                  <a:lnTo>
                    <a:pt x="149" y="1377"/>
                  </a:lnTo>
                  <a:lnTo>
                    <a:pt x="115" y="1400"/>
                  </a:lnTo>
                  <a:lnTo>
                    <a:pt x="69" y="1434"/>
                  </a:lnTo>
                  <a:lnTo>
                    <a:pt x="46" y="1468"/>
                  </a:lnTo>
                  <a:lnTo>
                    <a:pt x="24" y="1513"/>
                  </a:lnTo>
                  <a:lnTo>
                    <a:pt x="12" y="1559"/>
                  </a:lnTo>
                  <a:lnTo>
                    <a:pt x="1" y="1616"/>
                  </a:lnTo>
                  <a:lnTo>
                    <a:pt x="12" y="1673"/>
                  </a:lnTo>
                  <a:lnTo>
                    <a:pt x="24" y="1718"/>
                  </a:lnTo>
                  <a:lnTo>
                    <a:pt x="46" y="1764"/>
                  </a:lnTo>
                  <a:lnTo>
                    <a:pt x="81" y="1798"/>
                  </a:lnTo>
                  <a:lnTo>
                    <a:pt x="115" y="1832"/>
                  </a:lnTo>
                  <a:lnTo>
                    <a:pt x="160" y="1855"/>
                  </a:lnTo>
                  <a:lnTo>
                    <a:pt x="217" y="1877"/>
                  </a:lnTo>
                  <a:lnTo>
                    <a:pt x="342" y="1877"/>
                  </a:lnTo>
                  <a:lnTo>
                    <a:pt x="399" y="1843"/>
                  </a:lnTo>
                  <a:lnTo>
                    <a:pt x="456" y="1809"/>
                  </a:lnTo>
                  <a:lnTo>
                    <a:pt x="501" y="1752"/>
                  </a:lnTo>
                  <a:lnTo>
                    <a:pt x="2435" y="2867"/>
                  </a:lnTo>
                  <a:lnTo>
                    <a:pt x="2412" y="2912"/>
                  </a:lnTo>
                  <a:lnTo>
                    <a:pt x="2412" y="2958"/>
                  </a:lnTo>
                  <a:lnTo>
                    <a:pt x="2412" y="3003"/>
                  </a:lnTo>
                  <a:lnTo>
                    <a:pt x="2424" y="3049"/>
                  </a:lnTo>
                  <a:lnTo>
                    <a:pt x="2447" y="3083"/>
                  </a:lnTo>
                  <a:lnTo>
                    <a:pt x="2469" y="3117"/>
                  </a:lnTo>
                  <a:lnTo>
                    <a:pt x="2503" y="3140"/>
                  </a:lnTo>
                  <a:lnTo>
                    <a:pt x="2538" y="3163"/>
                  </a:lnTo>
                  <a:lnTo>
                    <a:pt x="2572" y="3185"/>
                  </a:lnTo>
                  <a:lnTo>
                    <a:pt x="2617" y="3185"/>
                  </a:lnTo>
                  <a:lnTo>
                    <a:pt x="2617" y="5483"/>
                  </a:lnTo>
                  <a:lnTo>
                    <a:pt x="2572" y="5483"/>
                  </a:lnTo>
                  <a:lnTo>
                    <a:pt x="2526" y="5506"/>
                  </a:lnTo>
                  <a:lnTo>
                    <a:pt x="2492" y="5529"/>
                  </a:lnTo>
                  <a:lnTo>
                    <a:pt x="2458" y="5552"/>
                  </a:lnTo>
                  <a:lnTo>
                    <a:pt x="2435" y="5586"/>
                  </a:lnTo>
                  <a:lnTo>
                    <a:pt x="2412" y="5631"/>
                  </a:lnTo>
                  <a:lnTo>
                    <a:pt x="2401" y="5677"/>
                  </a:lnTo>
                  <a:lnTo>
                    <a:pt x="2390" y="5722"/>
                  </a:lnTo>
                  <a:lnTo>
                    <a:pt x="2401" y="5768"/>
                  </a:lnTo>
                  <a:lnTo>
                    <a:pt x="2412" y="5813"/>
                  </a:lnTo>
                  <a:lnTo>
                    <a:pt x="2435" y="5859"/>
                  </a:lnTo>
                  <a:lnTo>
                    <a:pt x="2469" y="5893"/>
                  </a:lnTo>
                  <a:lnTo>
                    <a:pt x="2503" y="5927"/>
                  </a:lnTo>
                  <a:lnTo>
                    <a:pt x="2549" y="5950"/>
                  </a:lnTo>
                  <a:lnTo>
                    <a:pt x="2594" y="5961"/>
                  </a:lnTo>
                  <a:lnTo>
                    <a:pt x="2708" y="5961"/>
                  </a:lnTo>
                  <a:lnTo>
                    <a:pt x="2765" y="5938"/>
                  </a:lnTo>
                  <a:lnTo>
                    <a:pt x="2811" y="5893"/>
                  </a:lnTo>
                  <a:lnTo>
                    <a:pt x="2845" y="5847"/>
                  </a:lnTo>
                  <a:lnTo>
                    <a:pt x="4779" y="6962"/>
                  </a:lnTo>
                  <a:lnTo>
                    <a:pt x="4767" y="7008"/>
                  </a:lnTo>
                  <a:lnTo>
                    <a:pt x="4756" y="7064"/>
                  </a:lnTo>
                  <a:lnTo>
                    <a:pt x="4767" y="7121"/>
                  </a:lnTo>
                  <a:lnTo>
                    <a:pt x="4779" y="7167"/>
                  </a:lnTo>
                  <a:lnTo>
                    <a:pt x="4801" y="7212"/>
                  </a:lnTo>
                  <a:lnTo>
                    <a:pt x="4835" y="7246"/>
                  </a:lnTo>
                  <a:lnTo>
                    <a:pt x="4870" y="7281"/>
                  </a:lnTo>
                  <a:lnTo>
                    <a:pt x="4915" y="7303"/>
                  </a:lnTo>
                  <a:lnTo>
                    <a:pt x="4961" y="7315"/>
                  </a:lnTo>
                  <a:lnTo>
                    <a:pt x="5063" y="7315"/>
                  </a:lnTo>
                  <a:lnTo>
                    <a:pt x="5108" y="7303"/>
                  </a:lnTo>
                  <a:lnTo>
                    <a:pt x="5154" y="7281"/>
                  </a:lnTo>
                  <a:lnTo>
                    <a:pt x="5188" y="7246"/>
                  </a:lnTo>
                  <a:lnTo>
                    <a:pt x="5222" y="7212"/>
                  </a:lnTo>
                  <a:lnTo>
                    <a:pt x="5245" y="7167"/>
                  </a:lnTo>
                  <a:lnTo>
                    <a:pt x="5256" y="7121"/>
                  </a:lnTo>
                  <a:lnTo>
                    <a:pt x="5256" y="7064"/>
                  </a:lnTo>
                  <a:lnTo>
                    <a:pt x="5256" y="7019"/>
                  </a:lnTo>
                  <a:lnTo>
                    <a:pt x="5234" y="6962"/>
                  </a:lnTo>
                  <a:lnTo>
                    <a:pt x="7179" y="5847"/>
                  </a:lnTo>
                  <a:lnTo>
                    <a:pt x="7213" y="5893"/>
                  </a:lnTo>
                  <a:lnTo>
                    <a:pt x="7258" y="5927"/>
                  </a:lnTo>
                  <a:lnTo>
                    <a:pt x="7315" y="5950"/>
                  </a:lnTo>
                  <a:lnTo>
                    <a:pt x="7384" y="5961"/>
                  </a:lnTo>
                  <a:lnTo>
                    <a:pt x="7429" y="5961"/>
                  </a:lnTo>
                  <a:lnTo>
                    <a:pt x="7475" y="5938"/>
                  </a:lnTo>
                  <a:lnTo>
                    <a:pt x="7509" y="5916"/>
                  </a:lnTo>
                  <a:lnTo>
                    <a:pt x="7554" y="5893"/>
                  </a:lnTo>
                  <a:lnTo>
                    <a:pt x="7577" y="5859"/>
                  </a:lnTo>
                  <a:lnTo>
                    <a:pt x="7600" y="5813"/>
                  </a:lnTo>
                  <a:lnTo>
                    <a:pt x="7611" y="5768"/>
                  </a:lnTo>
                  <a:lnTo>
                    <a:pt x="7622" y="5722"/>
                  </a:lnTo>
                  <a:lnTo>
                    <a:pt x="7611" y="5677"/>
                  </a:lnTo>
                  <a:lnTo>
                    <a:pt x="7600" y="5631"/>
                  </a:lnTo>
                  <a:lnTo>
                    <a:pt x="7588" y="5597"/>
                  </a:lnTo>
                  <a:lnTo>
                    <a:pt x="7554" y="5563"/>
                  </a:lnTo>
                  <a:lnTo>
                    <a:pt x="7531" y="5529"/>
                  </a:lnTo>
                  <a:lnTo>
                    <a:pt x="7486" y="5506"/>
                  </a:lnTo>
                  <a:lnTo>
                    <a:pt x="7452" y="5495"/>
                  </a:lnTo>
                  <a:lnTo>
                    <a:pt x="7406" y="5483"/>
                  </a:lnTo>
                  <a:lnTo>
                    <a:pt x="7406" y="3185"/>
                  </a:lnTo>
                  <a:lnTo>
                    <a:pt x="7452" y="3174"/>
                  </a:lnTo>
                  <a:lnTo>
                    <a:pt x="7486" y="3163"/>
                  </a:lnTo>
                  <a:lnTo>
                    <a:pt x="7520" y="3140"/>
                  </a:lnTo>
                  <a:lnTo>
                    <a:pt x="7543" y="3117"/>
                  </a:lnTo>
                  <a:lnTo>
                    <a:pt x="7566" y="3083"/>
                  </a:lnTo>
                  <a:lnTo>
                    <a:pt x="7588" y="3049"/>
                  </a:lnTo>
                  <a:lnTo>
                    <a:pt x="7600" y="3003"/>
                  </a:lnTo>
                  <a:lnTo>
                    <a:pt x="7600" y="2958"/>
                  </a:lnTo>
                  <a:lnTo>
                    <a:pt x="7600" y="2912"/>
                  </a:lnTo>
                  <a:lnTo>
                    <a:pt x="7588" y="2878"/>
                  </a:lnTo>
                  <a:lnTo>
                    <a:pt x="9579" y="1718"/>
                  </a:lnTo>
                  <a:lnTo>
                    <a:pt x="9613" y="1764"/>
                  </a:lnTo>
                  <a:lnTo>
                    <a:pt x="9647" y="1786"/>
                  </a:lnTo>
                  <a:lnTo>
                    <a:pt x="9693" y="1809"/>
                  </a:lnTo>
                  <a:lnTo>
                    <a:pt x="9750" y="1820"/>
                  </a:lnTo>
                  <a:lnTo>
                    <a:pt x="9784" y="1809"/>
                  </a:lnTo>
                  <a:lnTo>
                    <a:pt x="9829" y="1798"/>
                  </a:lnTo>
                  <a:lnTo>
                    <a:pt x="9863" y="1786"/>
                  </a:lnTo>
                  <a:lnTo>
                    <a:pt x="9886" y="1752"/>
                  </a:lnTo>
                  <a:lnTo>
                    <a:pt x="9920" y="1729"/>
                  </a:lnTo>
                  <a:lnTo>
                    <a:pt x="9932" y="1695"/>
                  </a:lnTo>
                  <a:lnTo>
                    <a:pt x="9943" y="1661"/>
                  </a:lnTo>
                  <a:lnTo>
                    <a:pt x="9954" y="1616"/>
                  </a:lnTo>
                  <a:lnTo>
                    <a:pt x="9943" y="1582"/>
                  </a:lnTo>
                  <a:lnTo>
                    <a:pt x="9932" y="1547"/>
                  </a:lnTo>
                  <a:lnTo>
                    <a:pt x="9897" y="1479"/>
                  </a:lnTo>
                  <a:lnTo>
                    <a:pt x="9841" y="1445"/>
                  </a:lnTo>
                  <a:lnTo>
                    <a:pt x="9772" y="1422"/>
                  </a:lnTo>
                  <a:lnTo>
                    <a:pt x="9772" y="0"/>
                  </a:lnTo>
                  <a:lnTo>
                    <a:pt x="9727" y="0"/>
                  </a:lnTo>
                  <a:lnTo>
                    <a:pt x="9727" y="1411"/>
                  </a:lnTo>
                  <a:lnTo>
                    <a:pt x="9693" y="1422"/>
                  </a:lnTo>
                  <a:lnTo>
                    <a:pt x="9659" y="1434"/>
                  </a:lnTo>
                  <a:lnTo>
                    <a:pt x="9602" y="1479"/>
                  </a:lnTo>
                  <a:lnTo>
                    <a:pt x="9568" y="1536"/>
                  </a:lnTo>
                  <a:lnTo>
                    <a:pt x="9556" y="1582"/>
                  </a:lnTo>
                  <a:lnTo>
                    <a:pt x="9545" y="1616"/>
                  </a:lnTo>
                  <a:lnTo>
                    <a:pt x="9556" y="1684"/>
                  </a:lnTo>
                  <a:lnTo>
                    <a:pt x="7566" y="2833"/>
                  </a:lnTo>
                  <a:lnTo>
                    <a:pt x="7531" y="2799"/>
                  </a:lnTo>
                  <a:lnTo>
                    <a:pt x="7486" y="2765"/>
                  </a:lnTo>
                  <a:lnTo>
                    <a:pt x="7429" y="2742"/>
                  </a:lnTo>
                  <a:lnTo>
                    <a:pt x="7327" y="2742"/>
                  </a:lnTo>
                  <a:lnTo>
                    <a:pt x="7281" y="2765"/>
                  </a:lnTo>
                  <a:lnTo>
                    <a:pt x="7236" y="2787"/>
                  </a:lnTo>
                  <a:lnTo>
                    <a:pt x="7202" y="2833"/>
                  </a:lnTo>
                  <a:lnTo>
                    <a:pt x="5245" y="1707"/>
                  </a:lnTo>
                  <a:lnTo>
                    <a:pt x="5256" y="1661"/>
                  </a:lnTo>
                  <a:lnTo>
                    <a:pt x="5268" y="1616"/>
                  </a:lnTo>
                  <a:lnTo>
                    <a:pt x="5256" y="1570"/>
                  </a:lnTo>
                  <a:lnTo>
                    <a:pt x="5245" y="1525"/>
                  </a:lnTo>
                  <a:lnTo>
                    <a:pt x="5222" y="1479"/>
                  </a:lnTo>
                  <a:lnTo>
                    <a:pt x="5199" y="1445"/>
                  </a:lnTo>
                  <a:lnTo>
                    <a:pt x="5165" y="1411"/>
                  </a:lnTo>
                  <a:lnTo>
                    <a:pt x="5120" y="1388"/>
                  </a:lnTo>
                  <a:lnTo>
                    <a:pt x="5086" y="1377"/>
                  </a:lnTo>
                  <a:lnTo>
                    <a:pt x="5040" y="1365"/>
                  </a:lnTo>
                  <a:lnTo>
                    <a:pt x="5040" y="0"/>
                  </a:lnTo>
                  <a:lnTo>
                    <a:pt x="4995" y="0"/>
                  </a:lnTo>
                  <a:lnTo>
                    <a:pt x="4995" y="1365"/>
                  </a:lnTo>
                  <a:lnTo>
                    <a:pt x="4938" y="1365"/>
                  </a:lnTo>
                  <a:lnTo>
                    <a:pt x="4892" y="1388"/>
                  </a:lnTo>
                  <a:lnTo>
                    <a:pt x="4858" y="1411"/>
                  </a:lnTo>
                  <a:lnTo>
                    <a:pt x="4824" y="1445"/>
                  </a:lnTo>
                  <a:lnTo>
                    <a:pt x="4790" y="1479"/>
                  </a:lnTo>
                  <a:lnTo>
                    <a:pt x="4767" y="1525"/>
                  </a:lnTo>
                  <a:lnTo>
                    <a:pt x="4756" y="1570"/>
                  </a:lnTo>
                  <a:lnTo>
                    <a:pt x="4756" y="1616"/>
                  </a:lnTo>
                  <a:lnTo>
                    <a:pt x="4756" y="1661"/>
                  </a:lnTo>
                  <a:lnTo>
                    <a:pt x="4767" y="1707"/>
                  </a:lnTo>
                  <a:lnTo>
                    <a:pt x="2822" y="2833"/>
                  </a:lnTo>
                  <a:lnTo>
                    <a:pt x="2788" y="2799"/>
                  </a:lnTo>
                  <a:lnTo>
                    <a:pt x="2742" y="2765"/>
                  </a:lnTo>
                  <a:lnTo>
                    <a:pt x="2697" y="2742"/>
                  </a:lnTo>
                  <a:lnTo>
                    <a:pt x="2583" y="2742"/>
                  </a:lnTo>
                  <a:lnTo>
                    <a:pt x="2538" y="2765"/>
                  </a:lnTo>
                  <a:lnTo>
                    <a:pt x="2492" y="2787"/>
                  </a:lnTo>
                  <a:lnTo>
                    <a:pt x="2458" y="2833"/>
                  </a:lnTo>
                  <a:lnTo>
                    <a:pt x="513" y="1707"/>
                  </a:lnTo>
                  <a:lnTo>
                    <a:pt x="536" y="1661"/>
                  </a:lnTo>
                  <a:lnTo>
                    <a:pt x="536" y="1616"/>
                  </a:lnTo>
                  <a:lnTo>
                    <a:pt x="536" y="1570"/>
                  </a:lnTo>
                  <a:lnTo>
                    <a:pt x="513" y="1513"/>
                  </a:lnTo>
                  <a:lnTo>
                    <a:pt x="490" y="1479"/>
                  </a:lnTo>
                  <a:lnTo>
                    <a:pt x="467" y="1434"/>
                  </a:lnTo>
                  <a:lnTo>
                    <a:pt x="433" y="1400"/>
                  </a:lnTo>
                  <a:lnTo>
                    <a:pt x="388" y="1377"/>
                  </a:lnTo>
                  <a:lnTo>
                    <a:pt x="342" y="1354"/>
                  </a:lnTo>
                  <a:lnTo>
                    <a:pt x="297" y="1354"/>
                  </a:lnTo>
                  <a:lnTo>
                    <a:pt x="297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" name="Google Shape;143;p8"/>
            <p:cNvSpPr/>
            <p:nvPr/>
          </p:nvSpPr>
          <p:spPr>
            <a:xfrm>
              <a:off x="6516196" y="2293129"/>
              <a:ext cx="2627824" cy="2850342"/>
            </a:xfrm>
            <a:custGeom>
              <a:avLst/>
              <a:gdLst/>
              <a:ahLst/>
              <a:cxnLst/>
              <a:rect l="l" t="t" r="r" b="b"/>
              <a:pathLst>
                <a:path w="25107" h="27233" extrusionOk="0">
                  <a:moveTo>
                    <a:pt x="17041" y="353"/>
                  </a:moveTo>
                  <a:lnTo>
                    <a:pt x="19054" y="1513"/>
                  </a:lnTo>
                  <a:lnTo>
                    <a:pt x="19043" y="1582"/>
                  </a:lnTo>
                  <a:lnTo>
                    <a:pt x="19054" y="1638"/>
                  </a:lnTo>
                  <a:lnTo>
                    <a:pt x="19088" y="1695"/>
                  </a:lnTo>
                  <a:lnTo>
                    <a:pt x="19134" y="1729"/>
                  </a:lnTo>
                  <a:lnTo>
                    <a:pt x="19191" y="1752"/>
                  </a:lnTo>
                  <a:lnTo>
                    <a:pt x="19191" y="4141"/>
                  </a:lnTo>
                  <a:lnTo>
                    <a:pt x="19157" y="4141"/>
                  </a:lnTo>
                  <a:lnTo>
                    <a:pt x="19123" y="4152"/>
                  </a:lnTo>
                  <a:lnTo>
                    <a:pt x="19066" y="4198"/>
                  </a:lnTo>
                  <a:lnTo>
                    <a:pt x="19020" y="4266"/>
                  </a:lnTo>
                  <a:lnTo>
                    <a:pt x="19020" y="4300"/>
                  </a:lnTo>
                  <a:lnTo>
                    <a:pt x="19009" y="4334"/>
                  </a:lnTo>
                  <a:lnTo>
                    <a:pt x="19020" y="4369"/>
                  </a:lnTo>
                  <a:lnTo>
                    <a:pt x="19020" y="4403"/>
                  </a:lnTo>
                  <a:lnTo>
                    <a:pt x="17030" y="5563"/>
                  </a:lnTo>
                  <a:lnTo>
                    <a:pt x="16984" y="5529"/>
                  </a:lnTo>
                  <a:lnTo>
                    <a:pt x="16950" y="5495"/>
                  </a:lnTo>
                  <a:lnTo>
                    <a:pt x="16893" y="5472"/>
                  </a:lnTo>
                  <a:lnTo>
                    <a:pt x="16791" y="5472"/>
                  </a:lnTo>
                  <a:lnTo>
                    <a:pt x="16745" y="5495"/>
                  </a:lnTo>
                  <a:lnTo>
                    <a:pt x="16700" y="5517"/>
                  </a:lnTo>
                  <a:lnTo>
                    <a:pt x="16666" y="5563"/>
                  </a:lnTo>
                  <a:lnTo>
                    <a:pt x="14663" y="4403"/>
                  </a:lnTo>
                  <a:lnTo>
                    <a:pt x="14675" y="4334"/>
                  </a:lnTo>
                  <a:lnTo>
                    <a:pt x="14675" y="4300"/>
                  </a:lnTo>
                  <a:lnTo>
                    <a:pt x="14663" y="4266"/>
                  </a:lnTo>
                  <a:lnTo>
                    <a:pt x="14629" y="4198"/>
                  </a:lnTo>
                  <a:lnTo>
                    <a:pt x="14572" y="4164"/>
                  </a:lnTo>
                  <a:lnTo>
                    <a:pt x="14504" y="4141"/>
                  </a:lnTo>
                  <a:lnTo>
                    <a:pt x="14504" y="1775"/>
                  </a:lnTo>
                  <a:lnTo>
                    <a:pt x="14572" y="1764"/>
                  </a:lnTo>
                  <a:lnTo>
                    <a:pt x="14629" y="1718"/>
                  </a:lnTo>
                  <a:lnTo>
                    <a:pt x="14663" y="1650"/>
                  </a:lnTo>
                  <a:lnTo>
                    <a:pt x="14675" y="1616"/>
                  </a:lnTo>
                  <a:lnTo>
                    <a:pt x="14675" y="1582"/>
                  </a:lnTo>
                  <a:lnTo>
                    <a:pt x="14675" y="1536"/>
                  </a:lnTo>
                  <a:lnTo>
                    <a:pt x="14663" y="1502"/>
                  </a:lnTo>
                  <a:lnTo>
                    <a:pt x="16654" y="353"/>
                  </a:lnTo>
                  <a:lnTo>
                    <a:pt x="16688" y="398"/>
                  </a:lnTo>
                  <a:lnTo>
                    <a:pt x="16734" y="433"/>
                  </a:lnTo>
                  <a:lnTo>
                    <a:pt x="16779" y="455"/>
                  </a:lnTo>
                  <a:lnTo>
                    <a:pt x="16848" y="467"/>
                  </a:lnTo>
                  <a:lnTo>
                    <a:pt x="16904" y="455"/>
                  </a:lnTo>
                  <a:lnTo>
                    <a:pt x="16961" y="433"/>
                  </a:lnTo>
                  <a:lnTo>
                    <a:pt x="17007" y="398"/>
                  </a:lnTo>
                  <a:lnTo>
                    <a:pt x="17041" y="353"/>
                  </a:lnTo>
                  <a:close/>
                  <a:moveTo>
                    <a:pt x="9931" y="4460"/>
                  </a:moveTo>
                  <a:lnTo>
                    <a:pt x="11933" y="5620"/>
                  </a:lnTo>
                  <a:lnTo>
                    <a:pt x="11922" y="5688"/>
                  </a:lnTo>
                  <a:lnTo>
                    <a:pt x="11933" y="5756"/>
                  </a:lnTo>
                  <a:lnTo>
                    <a:pt x="11967" y="5802"/>
                  </a:lnTo>
                  <a:lnTo>
                    <a:pt x="12024" y="5847"/>
                  </a:lnTo>
                  <a:lnTo>
                    <a:pt x="12081" y="5859"/>
                  </a:lnTo>
                  <a:lnTo>
                    <a:pt x="12081" y="8248"/>
                  </a:lnTo>
                  <a:lnTo>
                    <a:pt x="12047" y="8248"/>
                  </a:lnTo>
                  <a:lnTo>
                    <a:pt x="12013" y="8259"/>
                  </a:lnTo>
                  <a:lnTo>
                    <a:pt x="11956" y="8304"/>
                  </a:lnTo>
                  <a:lnTo>
                    <a:pt x="11911" y="8373"/>
                  </a:lnTo>
                  <a:lnTo>
                    <a:pt x="11899" y="8407"/>
                  </a:lnTo>
                  <a:lnTo>
                    <a:pt x="11899" y="8441"/>
                  </a:lnTo>
                  <a:lnTo>
                    <a:pt x="11899" y="8475"/>
                  </a:lnTo>
                  <a:lnTo>
                    <a:pt x="11911" y="8509"/>
                  </a:lnTo>
                  <a:lnTo>
                    <a:pt x="9931" y="9658"/>
                  </a:lnTo>
                  <a:lnTo>
                    <a:pt x="9897" y="9613"/>
                  </a:lnTo>
                  <a:lnTo>
                    <a:pt x="9852" y="9578"/>
                  </a:lnTo>
                  <a:lnTo>
                    <a:pt x="9795" y="9556"/>
                  </a:lnTo>
                  <a:lnTo>
                    <a:pt x="9738" y="9544"/>
                  </a:lnTo>
                  <a:lnTo>
                    <a:pt x="9670" y="9556"/>
                  </a:lnTo>
                  <a:lnTo>
                    <a:pt x="9613" y="9578"/>
                  </a:lnTo>
                  <a:lnTo>
                    <a:pt x="9567" y="9613"/>
                  </a:lnTo>
                  <a:lnTo>
                    <a:pt x="9533" y="9658"/>
                  </a:lnTo>
                  <a:lnTo>
                    <a:pt x="7565" y="8521"/>
                  </a:lnTo>
                  <a:lnTo>
                    <a:pt x="7577" y="8475"/>
                  </a:lnTo>
                  <a:lnTo>
                    <a:pt x="7577" y="8441"/>
                  </a:lnTo>
                  <a:lnTo>
                    <a:pt x="7577" y="8407"/>
                  </a:lnTo>
                  <a:lnTo>
                    <a:pt x="7565" y="8361"/>
                  </a:lnTo>
                  <a:lnTo>
                    <a:pt x="7542" y="8327"/>
                  </a:lnTo>
                  <a:lnTo>
                    <a:pt x="7520" y="8304"/>
                  </a:lnTo>
                  <a:lnTo>
                    <a:pt x="7463" y="8259"/>
                  </a:lnTo>
                  <a:lnTo>
                    <a:pt x="7429" y="8236"/>
                  </a:lnTo>
                  <a:lnTo>
                    <a:pt x="7383" y="8236"/>
                  </a:lnTo>
                  <a:lnTo>
                    <a:pt x="7383" y="5927"/>
                  </a:lnTo>
                  <a:lnTo>
                    <a:pt x="7429" y="5927"/>
                  </a:lnTo>
                  <a:lnTo>
                    <a:pt x="7474" y="5904"/>
                  </a:lnTo>
                  <a:lnTo>
                    <a:pt x="7508" y="5881"/>
                  </a:lnTo>
                  <a:lnTo>
                    <a:pt x="7542" y="5847"/>
                  </a:lnTo>
                  <a:lnTo>
                    <a:pt x="7577" y="5813"/>
                  </a:lnTo>
                  <a:lnTo>
                    <a:pt x="7588" y="5779"/>
                  </a:lnTo>
                  <a:lnTo>
                    <a:pt x="7611" y="5734"/>
                  </a:lnTo>
                  <a:lnTo>
                    <a:pt x="7611" y="5688"/>
                  </a:lnTo>
                  <a:lnTo>
                    <a:pt x="7599" y="5631"/>
                  </a:lnTo>
                  <a:lnTo>
                    <a:pt x="7588" y="5586"/>
                  </a:lnTo>
                  <a:lnTo>
                    <a:pt x="9533" y="4471"/>
                  </a:lnTo>
                  <a:lnTo>
                    <a:pt x="9567" y="4505"/>
                  </a:lnTo>
                  <a:lnTo>
                    <a:pt x="9613" y="4539"/>
                  </a:lnTo>
                  <a:lnTo>
                    <a:pt x="9670" y="4562"/>
                  </a:lnTo>
                  <a:lnTo>
                    <a:pt x="9738" y="4573"/>
                  </a:lnTo>
                  <a:lnTo>
                    <a:pt x="9795" y="4562"/>
                  </a:lnTo>
                  <a:lnTo>
                    <a:pt x="9852" y="4539"/>
                  </a:lnTo>
                  <a:lnTo>
                    <a:pt x="9897" y="4505"/>
                  </a:lnTo>
                  <a:lnTo>
                    <a:pt x="9931" y="4460"/>
                  </a:lnTo>
                  <a:close/>
                  <a:moveTo>
                    <a:pt x="14641" y="4448"/>
                  </a:moveTo>
                  <a:lnTo>
                    <a:pt x="16643" y="5597"/>
                  </a:lnTo>
                  <a:lnTo>
                    <a:pt x="16631" y="5643"/>
                  </a:lnTo>
                  <a:lnTo>
                    <a:pt x="16620" y="5688"/>
                  </a:lnTo>
                  <a:lnTo>
                    <a:pt x="16631" y="5722"/>
                  </a:lnTo>
                  <a:lnTo>
                    <a:pt x="16643" y="5768"/>
                  </a:lnTo>
                  <a:lnTo>
                    <a:pt x="16654" y="5802"/>
                  </a:lnTo>
                  <a:lnTo>
                    <a:pt x="16677" y="5836"/>
                  </a:lnTo>
                  <a:lnTo>
                    <a:pt x="16711" y="5859"/>
                  </a:lnTo>
                  <a:lnTo>
                    <a:pt x="16745" y="5881"/>
                  </a:lnTo>
                  <a:lnTo>
                    <a:pt x="16779" y="5893"/>
                  </a:lnTo>
                  <a:lnTo>
                    <a:pt x="16825" y="5904"/>
                  </a:lnTo>
                  <a:lnTo>
                    <a:pt x="16825" y="8236"/>
                  </a:lnTo>
                  <a:lnTo>
                    <a:pt x="16779" y="8236"/>
                  </a:lnTo>
                  <a:lnTo>
                    <a:pt x="16745" y="8248"/>
                  </a:lnTo>
                  <a:lnTo>
                    <a:pt x="16711" y="8270"/>
                  </a:lnTo>
                  <a:lnTo>
                    <a:pt x="16688" y="8293"/>
                  </a:lnTo>
                  <a:lnTo>
                    <a:pt x="16666" y="8327"/>
                  </a:lnTo>
                  <a:lnTo>
                    <a:pt x="16643" y="8361"/>
                  </a:lnTo>
                  <a:lnTo>
                    <a:pt x="16631" y="8407"/>
                  </a:lnTo>
                  <a:lnTo>
                    <a:pt x="16631" y="8441"/>
                  </a:lnTo>
                  <a:lnTo>
                    <a:pt x="16631" y="8486"/>
                  </a:lnTo>
                  <a:lnTo>
                    <a:pt x="16643" y="8521"/>
                  </a:lnTo>
                  <a:lnTo>
                    <a:pt x="14663" y="9658"/>
                  </a:lnTo>
                  <a:lnTo>
                    <a:pt x="14629" y="9624"/>
                  </a:lnTo>
                  <a:lnTo>
                    <a:pt x="14584" y="9590"/>
                  </a:lnTo>
                  <a:lnTo>
                    <a:pt x="14527" y="9567"/>
                  </a:lnTo>
                  <a:lnTo>
                    <a:pt x="14470" y="9556"/>
                  </a:lnTo>
                  <a:lnTo>
                    <a:pt x="14413" y="9567"/>
                  </a:lnTo>
                  <a:lnTo>
                    <a:pt x="14368" y="9590"/>
                  </a:lnTo>
                  <a:lnTo>
                    <a:pt x="14322" y="9624"/>
                  </a:lnTo>
                  <a:lnTo>
                    <a:pt x="14288" y="9658"/>
                  </a:lnTo>
                  <a:lnTo>
                    <a:pt x="12297" y="8509"/>
                  </a:lnTo>
                  <a:lnTo>
                    <a:pt x="12309" y="8441"/>
                  </a:lnTo>
                  <a:lnTo>
                    <a:pt x="12297" y="8407"/>
                  </a:lnTo>
                  <a:lnTo>
                    <a:pt x="12297" y="8373"/>
                  </a:lnTo>
                  <a:lnTo>
                    <a:pt x="12252" y="8304"/>
                  </a:lnTo>
                  <a:lnTo>
                    <a:pt x="12195" y="8270"/>
                  </a:lnTo>
                  <a:lnTo>
                    <a:pt x="12127" y="8248"/>
                  </a:lnTo>
                  <a:lnTo>
                    <a:pt x="12127" y="5859"/>
                  </a:lnTo>
                  <a:lnTo>
                    <a:pt x="12195" y="5836"/>
                  </a:lnTo>
                  <a:lnTo>
                    <a:pt x="12240" y="5802"/>
                  </a:lnTo>
                  <a:lnTo>
                    <a:pt x="12275" y="5745"/>
                  </a:lnTo>
                  <a:lnTo>
                    <a:pt x="12286" y="5688"/>
                  </a:lnTo>
                  <a:lnTo>
                    <a:pt x="12275" y="5620"/>
                  </a:lnTo>
                  <a:lnTo>
                    <a:pt x="14299" y="4448"/>
                  </a:lnTo>
                  <a:lnTo>
                    <a:pt x="14334" y="4482"/>
                  </a:lnTo>
                  <a:lnTo>
                    <a:pt x="14379" y="4516"/>
                  </a:lnTo>
                  <a:lnTo>
                    <a:pt x="14425" y="4528"/>
                  </a:lnTo>
                  <a:lnTo>
                    <a:pt x="14470" y="4539"/>
                  </a:lnTo>
                  <a:lnTo>
                    <a:pt x="14527" y="4528"/>
                  </a:lnTo>
                  <a:lnTo>
                    <a:pt x="14572" y="4516"/>
                  </a:lnTo>
                  <a:lnTo>
                    <a:pt x="14607" y="4482"/>
                  </a:lnTo>
                  <a:lnTo>
                    <a:pt x="14641" y="4448"/>
                  </a:lnTo>
                  <a:close/>
                  <a:moveTo>
                    <a:pt x="19384" y="4448"/>
                  </a:moveTo>
                  <a:lnTo>
                    <a:pt x="21432" y="5620"/>
                  </a:lnTo>
                  <a:lnTo>
                    <a:pt x="21420" y="5688"/>
                  </a:lnTo>
                  <a:lnTo>
                    <a:pt x="21432" y="5745"/>
                  </a:lnTo>
                  <a:lnTo>
                    <a:pt x="21455" y="5802"/>
                  </a:lnTo>
                  <a:lnTo>
                    <a:pt x="21511" y="5836"/>
                  </a:lnTo>
                  <a:lnTo>
                    <a:pt x="21568" y="5847"/>
                  </a:lnTo>
                  <a:lnTo>
                    <a:pt x="21568" y="8259"/>
                  </a:lnTo>
                  <a:lnTo>
                    <a:pt x="21500" y="8282"/>
                  </a:lnTo>
                  <a:lnTo>
                    <a:pt x="21443" y="8316"/>
                  </a:lnTo>
                  <a:lnTo>
                    <a:pt x="21409" y="8373"/>
                  </a:lnTo>
                  <a:lnTo>
                    <a:pt x="21398" y="8441"/>
                  </a:lnTo>
                  <a:lnTo>
                    <a:pt x="21409" y="8509"/>
                  </a:lnTo>
                  <a:lnTo>
                    <a:pt x="19418" y="9658"/>
                  </a:lnTo>
                  <a:lnTo>
                    <a:pt x="19373" y="9613"/>
                  </a:lnTo>
                  <a:lnTo>
                    <a:pt x="19327" y="9578"/>
                  </a:lnTo>
                  <a:lnTo>
                    <a:pt x="19270" y="9556"/>
                  </a:lnTo>
                  <a:lnTo>
                    <a:pt x="19214" y="9544"/>
                  </a:lnTo>
                  <a:lnTo>
                    <a:pt x="19157" y="9556"/>
                  </a:lnTo>
                  <a:lnTo>
                    <a:pt x="19100" y="9578"/>
                  </a:lnTo>
                  <a:lnTo>
                    <a:pt x="19054" y="9613"/>
                  </a:lnTo>
                  <a:lnTo>
                    <a:pt x="19009" y="9658"/>
                  </a:lnTo>
                  <a:lnTo>
                    <a:pt x="17041" y="8521"/>
                  </a:lnTo>
                  <a:lnTo>
                    <a:pt x="17052" y="8475"/>
                  </a:lnTo>
                  <a:lnTo>
                    <a:pt x="17052" y="8441"/>
                  </a:lnTo>
                  <a:lnTo>
                    <a:pt x="17052" y="8407"/>
                  </a:lnTo>
                  <a:lnTo>
                    <a:pt x="17041" y="8361"/>
                  </a:lnTo>
                  <a:lnTo>
                    <a:pt x="17030" y="8327"/>
                  </a:lnTo>
                  <a:lnTo>
                    <a:pt x="17007" y="8304"/>
                  </a:lnTo>
                  <a:lnTo>
                    <a:pt x="16939" y="8259"/>
                  </a:lnTo>
                  <a:lnTo>
                    <a:pt x="16904" y="8236"/>
                  </a:lnTo>
                  <a:lnTo>
                    <a:pt x="16870" y="8236"/>
                  </a:lnTo>
                  <a:lnTo>
                    <a:pt x="16870" y="5904"/>
                  </a:lnTo>
                  <a:lnTo>
                    <a:pt x="16904" y="5893"/>
                  </a:lnTo>
                  <a:lnTo>
                    <a:pt x="16950" y="5881"/>
                  </a:lnTo>
                  <a:lnTo>
                    <a:pt x="16973" y="5859"/>
                  </a:lnTo>
                  <a:lnTo>
                    <a:pt x="17007" y="5825"/>
                  </a:lnTo>
                  <a:lnTo>
                    <a:pt x="17030" y="5802"/>
                  </a:lnTo>
                  <a:lnTo>
                    <a:pt x="17052" y="5768"/>
                  </a:lnTo>
                  <a:lnTo>
                    <a:pt x="17052" y="5722"/>
                  </a:lnTo>
                  <a:lnTo>
                    <a:pt x="17064" y="5688"/>
                  </a:lnTo>
                  <a:lnTo>
                    <a:pt x="17052" y="5643"/>
                  </a:lnTo>
                  <a:lnTo>
                    <a:pt x="17041" y="5608"/>
                  </a:lnTo>
                  <a:lnTo>
                    <a:pt x="19043" y="4448"/>
                  </a:lnTo>
                  <a:lnTo>
                    <a:pt x="19077" y="4482"/>
                  </a:lnTo>
                  <a:lnTo>
                    <a:pt x="19111" y="4516"/>
                  </a:lnTo>
                  <a:lnTo>
                    <a:pt x="19157" y="4528"/>
                  </a:lnTo>
                  <a:lnTo>
                    <a:pt x="19214" y="4539"/>
                  </a:lnTo>
                  <a:lnTo>
                    <a:pt x="19259" y="4528"/>
                  </a:lnTo>
                  <a:lnTo>
                    <a:pt x="19316" y="4516"/>
                  </a:lnTo>
                  <a:lnTo>
                    <a:pt x="19350" y="4482"/>
                  </a:lnTo>
                  <a:lnTo>
                    <a:pt x="19384" y="4448"/>
                  </a:lnTo>
                  <a:close/>
                  <a:moveTo>
                    <a:pt x="17018" y="8555"/>
                  </a:moveTo>
                  <a:lnTo>
                    <a:pt x="18986" y="9692"/>
                  </a:lnTo>
                  <a:lnTo>
                    <a:pt x="18975" y="9738"/>
                  </a:lnTo>
                  <a:lnTo>
                    <a:pt x="18975" y="9795"/>
                  </a:lnTo>
                  <a:lnTo>
                    <a:pt x="18975" y="9840"/>
                  </a:lnTo>
                  <a:lnTo>
                    <a:pt x="18986" y="9874"/>
                  </a:lnTo>
                  <a:lnTo>
                    <a:pt x="19009" y="9920"/>
                  </a:lnTo>
                  <a:lnTo>
                    <a:pt x="19032" y="9954"/>
                  </a:lnTo>
                  <a:lnTo>
                    <a:pt x="19066" y="9988"/>
                  </a:lnTo>
                  <a:lnTo>
                    <a:pt x="19111" y="10011"/>
                  </a:lnTo>
                  <a:lnTo>
                    <a:pt x="19145" y="10022"/>
                  </a:lnTo>
                  <a:lnTo>
                    <a:pt x="19191" y="10033"/>
                  </a:lnTo>
                  <a:lnTo>
                    <a:pt x="19191" y="12377"/>
                  </a:lnTo>
                  <a:lnTo>
                    <a:pt x="19134" y="12388"/>
                  </a:lnTo>
                  <a:lnTo>
                    <a:pt x="19088" y="12434"/>
                  </a:lnTo>
                  <a:lnTo>
                    <a:pt x="19054" y="12479"/>
                  </a:lnTo>
                  <a:lnTo>
                    <a:pt x="19043" y="12547"/>
                  </a:lnTo>
                  <a:lnTo>
                    <a:pt x="19054" y="12604"/>
                  </a:lnTo>
                  <a:lnTo>
                    <a:pt x="17018" y="13776"/>
                  </a:lnTo>
                  <a:lnTo>
                    <a:pt x="16984" y="13742"/>
                  </a:lnTo>
                  <a:lnTo>
                    <a:pt x="16950" y="13708"/>
                  </a:lnTo>
                  <a:lnTo>
                    <a:pt x="16893" y="13685"/>
                  </a:lnTo>
                  <a:lnTo>
                    <a:pt x="16791" y="13685"/>
                  </a:lnTo>
                  <a:lnTo>
                    <a:pt x="16745" y="13708"/>
                  </a:lnTo>
                  <a:lnTo>
                    <a:pt x="16700" y="13742"/>
                  </a:lnTo>
                  <a:lnTo>
                    <a:pt x="16666" y="13776"/>
                  </a:lnTo>
                  <a:lnTo>
                    <a:pt x="14652" y="12604"/>
                  </a:lnTo>
                  <a:lnTo>
                    <a:pt x="14663" y="12547"/>
                  </a:lnTo>
                  <a:lnTo>
                    <a:pt x="14652" y="12479"/>
                  </a:lnTo>
                  <a:lnTo>
                    <a:pt x="14618" y="12422"/>
                  </a:lnTo>
                  <a:lnTo>
                    <a:pt x="14561" y="12377"/>
                  </a:lnTo>
                  <a:lnTo>
                    <a:pt x="14504" y="12354"/>
                  </a:lnTo>
                  <a:lnTo>
                    <a:pt x="14504" y="10022"/>
                  </a:lnTo>
                  <a:lnTo>
                    <a:pt x="14538" y="10011"/>
                  </a:lnTo>
                  <a:lnTo>
                    <a:pt x="14584" y="9988"/>
                  </a:lnTo>
                  <a:lnTo>
                    <a:pt x="14618" y="9965"/>
                  </a:lnTo>
                  <a:lnTo>
                    <a:pt x="14641" y="9942"/>
                  </a:lnTo>
                  <a:lnTo>
                    <a:pt x="14663" y="9908"/>
                  </a:lnTo>
                  <a:lnTo>
                    <a:pt x="14686" y="9874"/>
                  </a:lnTo>
                  <a:lnTo>
                    <a:pt x="14698" y="9829"/>
                  </a:lnTo>
                  <a:lnTo>
                    <a:pt x="14698" y="9795"/>
                  </a:lnTo>
                  <a:lnTo>
                    <a:pt x="14698" y="9749"/>
                  </a:lnTo>
                  <a:lnTo>
                    <a:pt x="14686" y="9704"/>
                  </a:lnTo>
                  <a:lnTo>
                    <a:pt x="16666" y="8555"/>
                  </a:lnTo>
                  <a:lnTo>
                    <a:pt x="16700" y="8600"/>
                  </a:lnTo>
                  <a:lnTo>
                    <a:pt x="16745" y="8634"/>
                  </a:lnTo>
                  <a:lnTo>
                    <a:pt x="16791" y="8646"/>
                  </a:lnTo>
                  <a:lnTo>
                    <a:pt x="16848" y="8657"/>
                  </a:lnTo>
                  <a:lnTo>
                    <a:pt x="16893" y="8646"/>
                  </a:lnTo>
                  <a:lnTo>
                    <a:pt x="16950" y="8634"/>
                  </a:lnTo>
                  <a:lnTo>
                    <a:pt x="16995" y="8600"/>
                  </a:lnTo>
                  <a:lnTo>
                    <a:pt x="17018" y="8555"/>
                  </a:lnTo>
                  <a:close/>
                  <a:moveTo>
                    <a:pt x="21739" y="8543"/>
                  </a:moveTo>
                  <a:lnTo>
                    <a:pt x="23798" y="9726"/>
                  </a:lnTo>
                  <a:lnTo>
                    <a:pt x="23787" y="9795"/>
                  </a:lnTo>
                  <a:lnTo>
                    <a:pt x="23798" y="9851"/>
                  </a:lnTo>
                  <a:lnTo>
                    <a:pt x="23821" y="9908"/>
                  </a:lnTo>
                  <a:lnTo>
                    <a:pt x="23878" y="9942"/>
                  </a:lnTo>
                  <a:lnTo>
                    <a:pt x="23934" y="9965"/>
                  </a:lnTo>
                  <a:lnTo>
                    <a:pt x="23934" y="12309"/>
                  </a:lnTo>
                  <a:lnTo>
                    <a:pt x="23889" y="12320"/>
                  </a:lnTo>
                  <a:lnTo>
                    <a:pt x="23843" y="12331"/>
                  </a:lnTo>
                  <a:lnTo>
                    <a:pt x="23809" y="12354"/>
                  </a:lnTo>
                  <a:lnTo>
                    <a:pt x="23775" y="12388"/>
                  </a:lnTo>
                  <a:lnTo>
                    <a:pt x="23752" y="12422"/>
                  </a:lnTo>
                  <a:lnTo>
                    <a:pt x="23730" y="12456"/>
                  </a:lnTo>
                  <a:lnTo>
                    <a:pt x="23718" y="12502"/>
                  </a:lnTo>
                  <a:lnTo>
                    <a:pt x="23718" y="12547"/>
                  </a:lnTo>
                  <a:lnTo>
                    <a:pt x="23718" y="12593"/>
                  </a:lnTo>
                  <a:lnTo>
                    <a:pt x="23730" y="12638"/>
                  </a:lnTo>
                  <a:lnTo>
                    <a:pt x="21750" y="13787"/>
                  </a:lnTo>
                  <a:lnTo>
                    <a:pt x="21716" y="13753"/>
                  </a:lnTo>
                  <a:lnTo>
                    <a:pt x="21682" y="13719"/>
                  </a:lnTo>
                  <a:lnTo>
                    <a:pt x="21637" y="13708"/>
                  </a:lnTo>
                  <a:lnTo>
                    <a:pt x="21580" y="13696"/>
                  </a:lnTo>
                  <a:lnTo>
                    <a:pt x="21534" y="13708"/>
                  </a:lnTo>
                  <a:lnTo>
                    <a:pt x="21489" y="13719"/>
                  </a:lnTo>
                  <a:lnTo>
                    <a:pt x="21455" y="13742"/>
                  </a:lnTo>
                  <a:lnTo>
                    <a:pt x="21420" y="13776"/>
                  </a:lnTo>
                  <a:lnTo>
                    <a:pt x="19373" y="12604"/>
                  </a:lnTo>
                  <a:lnTo>
                    <a:pt x="19384" y="12547"/>
                  </a:lnTo>
                  <a:lnTo>
                    <a:pt x="19373" y="12491"/>
                  </a:lnTo>
                  <a:lnTo>
                    <a:pt x="19350" y="12434"/>
                  </a:lnTo>
                  <a:lnTo>
                    <a:pt x="19293" y="12400"/>
                  </a:lnTo>
                  <a:lnTo>
                    <a:pt x="19236" y="12377"/>
                  </a:lnTo>
                  <a:lnTo>
                    <a:pt x="19236" y="10033"/>
                  </a:lnTo>
                  <a:lnTo>
                    <a:pt x="19282" y="10022"/>
                  </a:lnTo>
                  <a:lnTo>
                    <a:pt x="19327" y="9999"/>
                  </a:lnTo>
                  <a:lnTo>
                    <a:pt x="19361" y="9977"/>
                  </a:lnTo>
                  <a:lnTo>
                    <a:pt x="19396" y="9954"/>
                  </a:lnTo>
                  <a:lnTo>
                    <a:pt x="19418" y="9920"/>
                  </a:lnTo>
                  <a:lnTo>
                    <a:pt x="19441" y="9874"/>
                  </a:lnTo>
                  <a:lnTo>
                    <a:pt x="19452" y="9840"/>
                  </a:lnTo>
                  <a:lnTo>
                    <a:pt x="19452" y="9795"/>
                  </a:lnTo>
                  <a:lnTo>
                    <a:pt x="19452" y="9738"/>
                  </a:lnTo>
                  <a:lnTo>
                    <a:pt x="19441" y="9692"/>
                  </a:lnTo>
                  <a:lnTo>
                    <a:pt x="21432" y="8543"/>
                  </a:lnTo>
                  <a:lnTo>
                    <a:pt x="21455" y="8577"/>
                  </a:lnTo>
                  <a:lnTo>
                    <a:pt x="21500" y="8600"/>
                  </a:lnTo>
                  <a:lnTo>
                    <a:pt x="21534" y="8623"/>
                  </a:lnTo>
                  <a:lnTo>
                    <a:pt x="21625" y="8623"/>
                  </a:lnTo>
                  <a:lnTo>
                    <a:pt x="21671" y="8600"/>
                  </a:lnTo>
                  <a:lnTo>
                    <a:pt x="21705" y="8577"/>
                  </a:lnTo>
                  <a:lnTo>
                    <a:pt x="21739" y="8543"/>
                  </a:lnTo>
                  <a:close/>
                  <a:moveTo>
                    <a:pt x="9909" y="12661"/>
                  </a:moveTo>
                  <a:lnTo>
                    <a:pt x="11911" y="13821"/>
                  </a:lnTo>
                  <a:lnTo>
                    <a:pt x="11899" y="13856"/>
                  </a:lnTo>
                  <a:lnTo>
                    <a:pt x="11899" y="13901"/>
                  </a:lnTo>
                  <a:lnTo>
                    <a:pt x="11899" y="13935"/>
                  </a:lnTo>
                  <a:lnTo>
                    <a:pt x="11911" y="13969"/>
                  </a:lnTo>
                  <a:lnTo>
                    <a:pt x="11922" y="14003"/>
                  </a:lnTo>
                  <a:lnTo>
                    <a:pt x="11945" y="14038"/>
                  </a:lnTo>
                  <a:lnTo>
                    <a:pt x="12013" y="14083"/>
                  </a:lnTo>
                  <a:lnTo>
                    <a:pt x="12047" y="14094"/>
                  </a:lnTo>
                  <a:lnTo>
                    <a:pt x="12081" y="14106"/>
                  </a:lnTo>
                  <a:lnTo>
                    <a:pt x="12081" y="16472"/>
                  </a:lnTo>
                  <a:lnTo>
                    <a:pt x="12024" y="16495"/>
                  </a:lnTo>
                  <a:lnTo>
                    <a:pt x="11967" y="16529"/>
                  </a:lnTo>
                  <a:lnTo>
                    <a:pt x="11933" y="16586"/>
                  </a:lnTo>
                  <a:lnTo>
                    <a:pt x="11922" y="16654"/>
                  </a:lnTo>
                  <a:lnTo>
                    <a:pt x="11933" y="16711"/>
                  </a:lnTo>
                  <a:lnTo>
                    <a:pt x="9954" y="17848"/>
                  </a:lnTo>
                  <a:lnTo>
                    <a:pt x="9920" y="17803"/>
                  </a:lnTo>
                  <a:lnTo>
                    <a:pt x="9863" y="17769"/>
                  </a:lnTo>
                  <a:lnTo>
                    <a:pt x="9806" y="17735"/>
                  </a:lnTo>
                  <a:lnTo>
                    <a:pt x="9670" y="17735"/>
                  </a:lnTo>
                  <a:lnTo>
                    <a:pt x="9601" y="17757"/>
                  </a:lnTo>
                  <a:lnTo>
                    <a:pt x="9545" y="17803"/>
                  </a:lnTo>
                  <a:lnTo>
                    <a:pt x="9510" y="17848"/>
                  </a:lnTo>
                  <a:lnTo>
                    <a:pt x="7611" y="16756"/>
                  </a:lnTo>
                  <a:lnTo>
                    <a:pt x="7622" y="16711"/>
                  </a:lnTo>
                  <a:lnTo>
                    <a:pt x="7633" y="16654"/>
                  </a:lnTo>
                  <a:lnTo>
                    <a:pt x="7622" y="16597"/>
                  </a:lnTo>
                  <a:lnTo>
                    <a:pt x="7611" y="16552"/>
                  </a:lnTo>
                  <a:lnTo>
                    <a:pt x="7588" y="16506"/>
                  </a:lnTo>
                  <a:lnTo>
                    <a:pt x="7565" y="16472"/>
                  </a:lnTo>
                  <a:lnTo>
                    <a:pt x="7520" y="16438"/>
                  </a:lnTo>
                  <a:lnTo>
                    <a:pt x="7486" y="16415"/>
                  </a:lnTo>
                  <a:lnTo>
                    <a:pt x="7440" y="16392"/>
                  </a:lnTo>
                  <a:lnTo>
                    <a:pt x="7383" y="16392"/>
                  </a:lnTo>
                  <a:lnTo>
                    <a:pt x="7383" y="14094"/>
                  </a:lnTo>
                  <a:lnTo>
                    <a:pt x="7451" y="14072"/>
                  </a:lnTo>
                  <a:lnTo>
                    <a:pt x="7508" y="14026"/>
                  </a:lnTo>
                  <a:lnTo>
                    <a:pt x="7554" y="13969"/>
                  </a:lnTo>
                  <a:lnTo>
                    <a:pt x="7565" y="13935"/>
                  </a:lnTo>
                  <a:lnTo>
                    <a:pt x="7565" y="13901"/>
                  </a:lnTo>
                  <a:lnTo>
                    <a:pt x="7554" y="13856"/>
                  </a:lnTo>
                  <a:lnTo>
                    <a:pt x="7554" y="13821"/>
                  </a:lnTo>
                  <a:lnTo>
                    <a:pt x="9556" y="12661"/>
                  </a:lnTo>
                  <a:lnTo>
                    <a:pt x="9590" y="12707"/>
                  </a:lnTo>
                  <a:lnTo>
                    <a:pt x="9636" y="12729"/>
                  </a:lnTo>
                  <a:lnTo>
                    <a:pt x="9681" y="12752"/>
                  </a:lnTo>
                  <a:lnTo>
                    <a:pt x="9783" y="12752"/>
                  </a:lnTo>
                  <a:lnTo>
                    <a:pt x="9829" y="12729"/>
                  </a:lnTo>
                  <a:lnTo>
                    <a:pt x="9874" y="12695"/>
                  </a:lnTo>
                  <a:lnTo>
                    <a:pt x="9909" y="12661"/>
                  </a:lnTo>
                  <a:close/>
                  <a:moveTo>
                    <a:pt x="14629" y="12650"/>
                  </a:moveTo>
                  <a:lnTo>
                    <a:pt x="16643" y="13810"/>
                  </a:lnTo>
                  <a:lnTo>
                    <a:pt x="16631" y="13856"/>
                  </a:lnTo>
                  <a:lnTo>
                    <a:pt x="16631" y="13901"/>
                  </a:lnTo>
                  <a:lnTo>
                    <a:pt x="16631" y="13935"/>
                  </a:lnTo>
                  <a:lnTo>
                    <a:pt x="16643" y="13969"/>
                  </a:lnTo>
                  <a:lnTo>
                    <a:pt x="16666" y="14003"/>
                  </a:lnTo>
                  <a:lnTo>
                    <a:pt x="16688" y="14038"/>
                  </a:lnTo>
                  <a:lnTo>
                    <a:pt x="16711" y="14060"/>
                  </a:lnTo>
                  <a:lnTo>
                    <a:pt x="16745" y="14083"/>
                  </a:lnTo>
                  <a:lnTo>
                    <a:pt x="16779" y="14094"/>
                  </a:lnTo>
                  <a:lnTo>
                    <a:pt x="16825" y="14106"/>
                  </a:lnTo>
                  <a:lnTo>
                    <a:pt x="16825" y="16449"/>
                  </a:lnTo>
                  <a:lnTo>
                    <a:pt x="16791" y="16449"/>
                  </a:lnTo>
                  <a:lnTo>
                    <a:pt x="16745" y="16461"/>
                  </a:lnTo>
                  <a:lnTo>
                    <a:pt x="16711" y="16483"/>
                  </a:lnTo>
                  <a:lnTo>
                    <a:pt x="16688" y="16506"/>
                  </a:lnTo>
                  <a:lnTo>
                    <a:pt x="16666" y="16540"/>
                  </a:lnTo>
                  <a:lnTo>
                    <a:pt x="16643" y="16574"/>
                  </a:lnTo>
                  <a:lnTo>
                    <a:pt x="16631" y="16608"/>
                  </a:lnTo>
                  <a:lnTo>
                    <a:pt x="16631" y="16654"/>
                  </a:lnTo>
                  <a:lnTo>
                    <a:pt x="16631" y="16688"/>
                  </a:lnTo>
                  <a:lnTo>
                    <a:pt x="16643" y="16734"/>
                  </a:lnTo>
                  <a:lnTo>
                    <a:pt x="14629" y="17894"/>
                  </a:lnTo>
                  <a:lnTo>
                    <a:pt x="14607" y="17860"/>
                  </a:lnTo>
                  <a:lnTo>
                    <a:pt x="14561" y="17826"/>
                  </a:lnTo>
                  <a:lnTo>
                    <a:pt x="14516" y="17814"/>
                  </a:lnTo>
                  <a:lnTo>
                    <a:pt x="14470" y="17803"/>
                  </a:lnTo>
                  <a:lnTo>
                    <a:pt x="14425" y="17814"/>
                  </a:lnTo>
                  <a:lnTo>
                    <a:pt x="14379" y="17826"/>
                  </a:lnTo>
                  <a:lnTo>
                    <a:pt x="14345" y="17860"/>
                  </a:lnTo>
                  <a:lnTo>
                    <a:pt x="14311" y="17894"/>
                  </a:lnTo>
                  <a:lnTo>
                    <a:pt x="12275" y="16711"/>
                  </a:lnTo>
                  <a:lnTo>
                    <a:pt x="12286" y="16654"/>
                  </a:lnTo>
                  <a:lnTo>
                    <a:pt x="12275" y="16586"/>
                  </a:lnTo>
                  <a:lnTo>
                    <a:pt x="12240" y="16540"/>
                  </a:lnTo>
                  <a:lnTo>
                    <a:pt x="12184" y="16495"/>
                  </a:lnTo>
                  <a:lnTo>
                    <a:pt x="12127" y="16472"/>
                  </a:lnTo>
                  <a:lnTo>
                    <a:pt x="12127" y="14094"/>
                  </a:lnTo>
                  <a:lnTo>
                    <a:pt x="12161" y="14094"/>
                  </a:lnTo>
                  <a:lnTo>
                    <a:pt x="12195" y="14072"/>
                  </a:lnTo>
                  <a:lnTo>
                    <a:pt x="12252" y="14038"/>
                  </a:lnTo>
                  <a:lnTo>
                    <a:pt x="12297" y="13969"/>
                  </a:lnTo>
                  <a:lnTo>
                    <a:pt x="12309" y="13935"/>
                  </a:lnTo>
                  <a:lnTo>
                    <a:pt x="12309" y="13901"/>
                  </a:lnTo>
                  <a:lnTo>
                    <a:pt x="12309" y="13856"/>
                  </a:lnTo>
                  <a:lnTo>
                    <a:pt x="12297" y="13821"/>
                  </a:lnTo>
                  <a:lnTo>
                    <a:pt x="14311" y="12650"/>
                  </a:lnTo>
                  <a:lnTo>
                    <a:pt x="14345" y="12684"/>
                  </a:lnTo>
                  <a:lnTo>
                    <a:pt x="14379" y="12718"/>
                  </a:lnTo>
                  <a:lnTo>
                    <a:pt x="14425" y="12729"/>
                  </a:lnTo>
                  <a:lnTo>
                    <a:pt x="14470" y="12741"/>
                  </a:lnTo>
                  <a:lnTo>
                    <a:pt x="14527" y="12729"/>
                  </a:lnTo>
                  <a:lnTo>
                    <a:pt x="14561" y="12718"/>
                  </a:lnTo>
                  <a:lnTo>
                    <a:pt x="14607" y="12684"/>
                  </a:lnTo>
                  <a:lnTo>
                    <a:pt x="14629" y="12650"/>
                  </a:lnTo>
                  <a:close/>
                  <a:moveTo>
                    <a:pt x="12252" y="16745"/>
                  </a:moveTo>
                  <a:lnTo>
                    <a:pt x="14288" y="17928"/>
                  </a:lnTo>
                  <a:lnTo>
                    <a:pt x="14288" y="17962"/>
                  </a:lnTo>
                  <a:lnTo>
                    <a:pt x="14277" y="17996"/>
                  </a:lnTo>
                  <a:lnTo>
                    <a:pt x="14288" y="18042"/>
                  </a:lnTo>
                  <a:lnTo>
                    <a:pt x="14288" y="18076"/>
                  </a:lnTo>
                  <a:lnTo>
                    <a:pt x="14334" y="18133"/>
                  </a:lnTo>
                  <a:lnTo>
                    <a:pt x="14390" y="18167"/>
                  </a:lnTo>
                  <a:lnTo>
                    <a:pt x="14459" y="18190"/>
                  </a:lnTo>
                  <a:lnTo>
                    <a:pt x="14459" y="20556"/>
                  </a:lnTo>
                  <a:lnTo>
                    <a:pt x="14413" y="20567"/>
                  </a:lnTo>
                  <a:lnTo>
                    <a:pt x="14379" y="20578"/>
                  </a:lnTo>
                  <a:lnTo>
                    <a:pt x="14322" y="20624"/>
                  </a:lnTo>
                  <a:lnTo>
                    <a:pt x="14299" y="20647"/>
                  </a:lnTo>
                  <a:lnTo>
                    <a:pt x="14288" y="20681"/>
                  </a:lnTo>
                  <a:lnTo>
                    <a:pt x="14277" y="20715"/>
                  </a:lnTo>
                  <a:lnTo>
                    <a:pt x="14265" y="20760"/>
                  </a:lnTo>
                  <a:lnTo>
                    <a:pt x="14277" y="20795"/>
                  </a:lnTo>
                  <a:lnTo>
                    <a:pt x="14288" y="20829"/>
                  </a:lnTo>
                  <a:lnTo>
                    <a:pt x="12286" y="21989"/>
                  </a:lnTo>
                  <a:lnTo>
                    <a:pt x="12252" y="21943"/>
                  </a:lnTo>
                  <a:lnTo>
                    <a:pt x="12206" y="21909"/>
                  </a:lnTo>
                  <a:lnTo>
                    <a:pt x="12161" y="21898"/>
                  </a:lnTo>
                  <a:lnTo>
                    <a:pt x="12104" y="21887"/>
                  </a:lnTo>
                  <a:lnTo>
                    <a:pt x="12047" y="21887"/>
                  </a:lnTo>
                  <a:lnTo>
                    <a:pt x="12002" y="21909"/>
                  </a:lnTo>
                  <a:lnTo>
                    <a:pt x="11956" y="21943"/>
                  </a:lnTo>
                  <a:lnTo>
                    <a:pt x="11922" y="21978"/>
                  </a:lnTo>
                  <a:lnTo>
                    <a:pt x="9931" y="20840"/>
                  </a:lnTo>
                  <a:lnTo>
                    <a:pt x="9943" y="20795"/>
                  </a:lnTo>
                  <a:lnTo>
                    <a:pt x="9954" y="20760"/>
                  </a:lnTo>
                  <a:lnTo>
                    <a:pt x="9943" y="20715"/>
                  </a:lnTo>
                  <a:lnTo>
                    <a:pt x="9931" y="20681"/>
                  </a:lnTo>
                  <a:lnTo>
                    <a:pt x="9920" y="20647"/>
                  </a:lnTo>
                  <a:lnTo>
                    <a:pt x="9897" y="20613"/>
                  </a:lnTo>
                  <a:lnTo>
                    <a:pt x="9863" y="20590"/>
                  </a:lnTo>
                  <a:lnTo>
                    <a:pt x="9829" y="20567"/>
                  </a:lnTo>
                  <a:lnTo>
                    <a:pt x="9795" y="20544"/>
                  </a:lnTo>
                  <a:lnTo>
                    <a:pt x="9761" y="20544"/>
                  </a:lnTo>
                  <a:lnTo>
                    <a:pt x="9761" y="18269"/>
                  </a:lnTo>
                  <a:lnTo>
                    <a:pt x="9806" y="18258"/>
                  </a:lnTo>
                  <a:lnTo>
                    <a:pt x="9852" y="18235"/>
                  </a:lnTo>
                  <a:lnTo>
                    <a:pt x="9897" y="18212"/>
                  </a:lnTo>
                  <a:lnTo>
                    <a:pt x="9931" y="18178"/>
                  </a:lnTo>
                  <a:lnTo>
                    <a:pt x="9965" y="18144"/>
                  </a:lnTo>
                  <a:lnTo>
                    <a:pt x="9988" y="18099"/>
                  </a:lnTo>
                  <a:lnTo>
                    <a:pt x="10000" y="18053"/>
                  </a:lnTo>
                  <a:lnTo>
                    <a:pt x="10000" y="17996"/>
                  </a:lnTo>
                  <a:lnTo>
                    <a:pt x="10000" y="17939"/>
                  </a:lnTo>
                  <a:lnTo>
                    <a:pt x="9977" y="17894"/>
                  </a:lnTo>
                  <a:lnTo>
                    <a:pt x="11956" y="16756"/>
                  </a:lnTo>
                  <a:lnTo>
                    <a:pt x="11979" y="16790"/>
                  </a:lnTo>
                  <a:lnTo>
                    <a:pt x="12013" y="16813"/>
                  </a:lnTo>
                  <a:lnTo>
                    <a:pt x="12058" y="16825"/>
                  </a:lnTo>
                  <a:lnTo>
                    <a:pt x="12104" y="16836"/>
                  </a:lnTo>
                  <a:lnTo>
                    <a:pt x="12149" y="16825"/>
                  </a:lnTo>
                  <a:lnTo>
                    <a:pt x="12184" y="16813"/>
                  </a:lnTo>
                  <a:lnTo>
                    <a:pt x="12229" y="16779"/>
                  </a:lnTo>
                  <a:lnTo>
                    <a:pt x="12252" y="16745"/>
                  </a:lnTo>
                  <a:close/>
                  <a:moveTo>
                    <a:pt x="2776" y="16756"/>
                  </a:moveTo>
                  <a:lnTo>
                    <a:pt x="4790" y="17917"/>
                  </a:lnTo>
                  <a:lnTo>
                    <a:pt x="4767" y="17951"/>
                  </a:lnTo>
                  <a:lnTo>
                    <a:pt x="4767" y="17996"/>
                  </a:lnTo>
                  <a:lnTo>
                    <a:pt x="4767" y="18042"/>
                  </a:lnTo>
                  <a:lnTo>
                    <a:pt x="4778" y="18087"/>
                  </a:lnTo>
                  <a:lnTo>
                    <a:pt x="4801" y="18121"/>
                  </a:lnTo>
                  <a:lnTo>
                    <a:pt x="4824" y="18155"/>
                  </a:lnTo>
                  <a:lnTo>
                    <a:pt x="4858" y="18178"/>
                  </a:lnTo>
                  <a:lnTo>
                    <a:pt x="4892" y="18201"/>
                  </a:lnTo>
                  <a:lnTo>
                    <a:pt x="4926" y="18212"/>
                  </a:lnTo>
                  <a:lnTo>
                    <a:pt x="4972" y="18224"/>
                  </a:lnTo>
                  <a:lnTo>
                    <a:pt x="4972" y="20567"/>
                  </a:lnTo>
                  <a:lnTo>
                    <a:pt x="4903" y="20590"/>
                  </a:lnTo>
                  <a:lnTo>
                    <a:pt x="4858" y="20635"/>
                  </a:lnTo>
                  <a:lnTo>
                    <a:pt x="4812" y="20692"/>
                  </a:lnTo>
                  <a:lnTo>
                    <a:pt x="4801" y="20760"/>
                  </a:lnTo>
                  <a:lnTo>
                    <a:pt x="4812" y="20817"/>
                  </a:lnTo>
                  <a:lnTo>
                    <a:pt x="2765" y="22000"/>
                  </a:lnTo>
                  <a:lnTo>
                    <a:pt x="2742" y="21978"/>
                  </a:lnTo>
                  <a:lnTo>
                    <a:pt x="2708" y="21943"/>
                  </a:lnTo>
                  <a:lnTo>
                    <a:pt x="2662" y="21932"/>
                  </a:lnTo>
                  <a:lnTo>
                    <a:pt x="2583" y="21932"/>
                  </a:lnTo>
                  <a:lnTo>
                    <a:pt x="2537" y="21943"/>
                  </a:lnTo>
                  <a:lnTo>
                    <a:pt x="2503" y="21978"/>
                  </a:lnTo>
                  <a:lnTo>
                    <a:pt x="2480" y="22000"/>
                  </a:lnTo>
                  <a:lnTo>
                    <a:pt x="490" y="20851"/>
                  </a:lnTo>
                  <a:lnTo>
                    <a:pt x="501" y="20806"/>
                  </a:lnTo>
                  <a:lnTo>
                    <a:pt x="501" y="20760"/>
                  </a:lnTo>
                  <a:lnTo>
                    <a:pt x="501" y="20715"/>
                  </a:lnTo>
                  <a:lnTo>
                    <a:pt x="490" y="20669"/>
                  </a:lnTo>
                  <a:lnTo>
                    <a:pt x="467" y="20624"/>
                  </a:lnTo>
                  <a:lnTo>
                    <a:pt x="433" y="20590"/>
                  </a:lnTo>
                  <a:lnTo>
                    <a:pt x="410" y="20556"/>
                  </a:lnTo>
                  <a:lnTo>
                    <a:pt x="365" y="20533"/>
                  </a:lnTo>
                  <a:lnTo>
                    <a:pt x="319" y="20522"/>
                  </a:lnTo>
                  <a:lnTo>
                    <a:pt x="274" y="20510"/>
                  </a:lnTo>
                  <a:lnTo>
                    <a:pt x="274" y="18212"/>
                  </a:lnTo>
                  <a:lnTo>
                    <a:pt x="319" y="18212"/>
                  </a:lnTo>
                  <a:lnTo>
                    <a:pt x="353" y="18190"/>
                  </a:lnTo>
                  <a:lnTo>
                    <a:pt x="387" y="18167"/>
                  </a:lnTo>
                  <a:lnTo>
                    <a:pt x="410" y="18144"/>
                  </a:lnTo>
                  <a:lnTo>
                    <a:pt x="444" y="18110"/>
                  </a:lnTo>
                  <a:lnTo>
                    <a:pt x="456" y="18076"/>
                  </a:lnTo>
                  <a:lnTo>
                    <a:pt x="467" y="18042"/>
                  </a:lnTo>
                  <a:lnTo>
                    <a:pt x="467" y="17996"/>
                  </a:lnTo>
                  <a:lnTo>
                    <a:pt x="467" y="17962"/>
                  </a:lnTo>
                  <a:lnTo>
                    <a:pt x="456" y="17917"/>
                  </a:lnTo>
                  <a:lnTo>
                    <a:pt x="2469" y="16756"/>
                  </a:lnTo>
                  <a:lnTo>
                    <a:pt x="2492" y="16790"/>
                  </a:lnTo>
                  <a:lnTo>
                    <a:pt x="2537" y="16825"/>
                  </a:lnTo>
                  <a:lnTo>
                    <a:pt x="2571" y="16836"/>
                  </a:lnTo>
                  <a:lnTo>
                    <a:pt x="2628" y="16847"/>
                  </a:lnTo>
                  <a:lnTo>
                    <a:pt x="2674" y="16836"/>
                  </a:lnTo>
                  <a:lnTo>
                    <a:pt x="2719" y="16825"/>
                  </a:lnTo>
                  <a:lnTo>
                    <a:pt x="2753" y="16790"/>
                  </a:lnTo>
                  <a:lnTo>
                    <a:pt x="2776" y="16756"/>
                  </a:lnTo>
                  <a:close/>
                  <a:moveTo>
                    <a:pt x="7588" y="16790"/>
                  </a:moveTo>
                  <a:lnTo>
                    <a:pt x="9488" y="17894"/>
                  </a:lnTo>
                  <a:lnTo>
                    <a:pt x="9465" y="17939"/>
                  </a:lnTo>
                  <a:lnTo>
                    <a:pt x="9465" y="17996"/>
                  </a:lnTo>
                  <a:lnTo>
                    <a:pt x="9465" y="18053"/>
                  </a:lnTo>
                  <a:lnTo>
                    <a:pt x="9488" y="18099"/>
                  </a:lnTo>
                  <a:lnTo>
                    <a:pt x="9510" y="18144"/>
                  </a:lnTo>
                  <a:lnTo>
                    <a:pt x="9533" y="18190"/>
                  </a:lnTo>
                  <a:lnTo>
                    <a:pt x="9567" y="18212"/>
                  </a:lnTo>
                  <a:lnTo>
                    <a:pt x="9613" y="18246"/>
                  </a:lnTo>
                  <a:lnTo>
                    <a:pt x="9658" y="18258"/>
                  </a:lnTo>
                  <a:lnTo>
                    <a:pt x="9715" y="18269"/>
                  </a:lnTo>
                  <a:lnTo>
                    <a:pt x="9715" y="20544"/>
                  </a:lnTo>
                  <a:lnTo>
                    <a:pt x="9670" y="20544"/>
                  </a:lnTo>
                  <a:lnTo>
                    <a:pt x="9636" y="20567"/>
                  </a:lnTo>
                  <a:lnTo>
                    <a:pt x="9601" y="20578"/>
                  </a:lnTo>
                  <a:lnTo>
                    <a:pt x="9567" y="20613"/>
                  </a:lnTo>
                  <a:lnTo>
                    <a:pt x="9545" y="20647"/>
                  </a:lnTo>
                  <a:lnTo>
                    <a:pt x="9533" y="20681"/>
                  </a:lnTo>
                  <a:lnTo>
                    <a:pt x="9522" y="20715"/>
                  </a:lnTo>
                  <a:lnTo>
                    <a:pt x="9510" y="20760"/>
                  </a:lnTo>
                  <a:lnTo>
                    <a:pt x="9522" y="20795"/>
                  </a:lnTo>
                  <a:lnTo>
                    <a:pt x="9533" y="20840"/>
                  </a:lnTo>
                  <a:lnTo>
                    <a:pt x="7508" y="22012"/>
                  </a:lnTo>
                  <a:lnTo>
                    <a:pt x="7486" y="21978"/>
                  </a:lnTo>
                  <a:lnTo>
                    <a:pt x="7451" y="21955"/>
                  </a:lnTo>
                  <a:lnTo>
                    <a:pt x="7406" y="21932"/>
                  </a:lnTo>
                  <a:lnTo>
                    <a:pt x="7315" y="21932"/>
                  </a:lnTo>
                  <a:lnTo>
                    <a:pt x="7281" y="21955"/>
                  </a:lnTo>
                  <a:lnTo>
                    <a:pt x="7247" y="21978"/>
                  </a:lnTo>
                  <a:lnTo>
                    <a:pt x="7224" y="22000"/>
                  </a:lnTo>
                  <a:lnTo>
                    <a:pt x="5165" y="20817"/>
                  </a:lnTo>
                  <a:lnTo>
                    <a:pt x="5176" y="20760"/>
                  </a:lnTo>
                  <a:lnTo>
                    <a:pt x="5165" y="20692"/>
                  </a:lnTo>
                  <a:lnTo>
                    <a:pt x="5131" y="20635"/>
                  </a:lnTo>
                  <a:lnTo>
                    <a:pt x="5085" y="20590"/>
                  </a:lnTo>
                  <a:lnTo>
                    <a:pt x="5017" y="20567"/>
                  </a:lnTo>
                  <a:lnTo>
                    <a:pt x="5017" y="18224"/>
                  </a:lnTo>
                  <a:lnTo>
                    <a:pt x="5063" y="18212"/>
                  </a:lnTo>
                  <a:lnTo>
                    <a:pt x="5097" y="18201"/>
                  </a:lnTo>
                  <a:lnTo>
                    <a:pt x="5131" y="18178"/>
                  </a:lnTo>
                  <a:lnTo>
                    <a:pt x="5165" y="18144"/>
                  </a:lnTo>
                  <a:lnTo>
                    <a:pt x="5188" y="18121"/>
                  </a:lnTo>
                  <a:lnTo>
                    <a:pt x="5199" y="18076"/>
                  </a:lnTo>
                  <a:lnTo>
                    <a:pt x="5210" y="18042"/>
                  </a:lnTo>
                  <a:lnTo>
                    <a:pt x="5222" y="17996"/>
                  </a:lnTo>
                  <a:lnTo>
                    <a:pt x="5210" y="17962"/>
                  </a:lnTo>
                  <a:lnTo>
                    <a:pt x="5199" y="17917"/>
                  </a:lnTo>
                  <a:lnTo>
                    <a:pt x="7133" y="16802"/>
                  </a:lnTo>
                  <a:lnTo>
                    <a:pt x="7178" y="16847"/>
                  </a:lnTo>
                  <a:lnTo>
                    <a:pt x="7235" y="16881"/>
                  </a:lnTo>
                  <a:lnTo>
                    <a:pt x="7292" y="16916"/>
                  </a:lnTo>
                  <a:lnTo>
                    <a:pt x="7429" y="16916"/>
                  </a:lnTo>
                  <a:lnTo>
                    <a:pt x="7497" y="16881"/>
                  </a:lnTo>
                  <a:lnTo>
                    <a:pt x="7542" y="16847"/>
                  </a:lnTo>
                  <a:lnTo>
                    <a:pt x="7588" y="16790"/>
                  </a:lnTo>
                  <a:close/>
                  <a:moveTo>
                    <a:pt x="21762" y="16768"/>
                  </a:moveTo>
                  <a:lnTo>
                    <a:pt x="23730" y="17905"/>
                  </a:lnTo>
                  <a:lnTo>
                    <a:pt x="23718" y="17951"/>
                  </a:lnTo>
                  <a:lnTo>
                    <a:pt x="23707" y="17996"/>
                  </a:lnTo>
                  <a:lnTo>
                    <a:pt x="23718" y="18042"/>
                  </a:lnTo>
                  <a:lnTo>
                    <a:pt x="23730" y="18087"/>
                  </a:lnTo>
                  <a:lnTo>
                    <a:pt x="23752" y="18133"/>
                  </a:lnTo>
                  <a:lnTo>
                    <a:pt x="23775" y="18167"/>
                  </a:lnTo>
                  <a:lnTo>
                    <a:pt x="23809" y="18190"/>
                  </a:lnTo>
                  <a:lnTo>
                    <a:pt x="23843" y="18224"/>
                  </a:lnTo>
                  <a:lnTo>
                    <a:pt x="23889" y="18235"/>
                  </a:lnTo>
                  <a:lnTo>
                    <a:pt x="23934" y="18246"/>
                  </a:lnTo>
                  <a:lnTo>
                    <a:pt x="23934" y="20556"/>
                  </a:lnTo>
                  <a:lnTo>
                    <a:pt x="23900" y="20556"/>
                  </a:lnTo>
                  <a:lnTo>
                    <a:pt x="23866" y="20578"/>
                  </a:lnTo>
                  <a:lnTo>
                    <a:pt x="23832" y="20590"/>
                  </a:lnTo>
                  <a:lnTo>
                    <a:pt x="23798" y="20613"/>
                  </a:lnTo>
                  <a:lnTo>
                    <a:pt x="23775" y="20647"/>
                  </a:lnTo>
                  <a:lnTo>
                    <a:pt x="23764" y="20681"/>
                  </a:lnTo>
                  <a:lnTo>
                    <a:pt x="23752" y="20715"/>
                  </a:lnTo>
                  <a:lnTo>
                    <a:pt x="23741" y="20760"/>
                  </a:lnTo>
                  <a:lnTo>
                    <a:pt x="23752" y="20795"/>
                  </a:lnTo>
                  <a:lnTo>
                    <a:pt x="23764" y="20829"/>
                  </a:lnTo>
                  <a:lnTo>
                    <a:pt x="21728" y="22012"/>
                  </a:lnTo>
                  <a:lnTo>
                    <a:pt x="21693" y="21978"/>
                  </a:lnTo>
                  <a:lnTo>
                    <a:pt x="21659" y="21955"/>
                  </a:lnTo>
                  <a:lnTo>
                    <a:pt x="21625" y="21943"/>
                  </a:lnTo>
                  <a:lnTo>
                    <a:pt x="21580" y="21932"/>
                  </a:lnTo>
                  <a:lnTo>
                    <a:pt x="21546" y="21943"/>
                  </a:lnTo>
                  <a:lnTo>
                    <a:pt x="21500" y="21955"/>
                  </a:lnTo>
                  <a:lnTo>
                    <a:pt x="21477" y="21978"/>
                  </a:lnTo>
                  <a:lnTo>
                    <a:pt x="21443" y="22012"/>
                  </a:lnTo>
                  <a:lnTo>
                    <a:pt x="19441" y="20851"/>
                  </a:lnTo>
                  <a:lnTo>
                    <a:pt x="19452" y="20806"/>
                  </a:lnTo>
                  <a:lnTo>
                    <a:pt x="19464" y="20760"/>
                  </a:lnTo>
                  <a:lnTo>
                    <a:pt x="19452" y="20715"/>
                  </a:lnTo>
                  <a:lnTo>
                    <a:pt x="19441" y="20669"/>
                  </a:lnTo>
                  <a:lnTo>
                    <a:pt x="19418" y="20624"/>
                  </a:lnTo>
                  <a:lnTo>
                    <a:pt x="19396" y="20590"/>
                  </a:lnTo>
                  <a:lnTo>
                    <a:pt x="19361" y="20556"/>
                  </a:lnTo>
                  <a:lnTo>
                    <a:pt x="19327" y="20533"/>
                  </a:lnTo>
                  <a:lnTo>
                    <a:pt x="19282" y="20522"/>
                  </a:lnTo>
                  <a:lnTo>
                    <a:pt x="19236" y="20510"/>
                  </a:lnTo>
                  <a:lnTo>
                    <a:pt x="19236" y="18178"/>
                  </a:lnTo>
                  <a:lnTo>
                    <a:pt x="19305" y="18155"/>
                  </a:lnTo>
                  <a:lnTo>
                    <a:pt x="19350" y="18110"/>
                  </a:lnTo>
                  <a:lnTo>
                    <a:pt x="19373" y="18064"/>
                  </a:lnTo>
                  <a:lnTo>
                    <a:pt x="19384" y="17996"/>
                  </a:lnTo>
                  <a:lnTo>
                    <a:pt x="19373" y="17939"/>
                  </a:lnTo>
                  <a:lnTo>
                    <a:pt x="21398" y="16779"/>
                  </a:lnTo>
                  <a:lnTo>
                    <a:pt x="21432" y="16813"/>
                  </a:lnTo>
                  <a:lnTo>
                    <a:pt x="21477" y="16847"/>
                  </a:lnTo>
                  <a:lnTo>
                    <a:pt x="21523" y="16859"/>
                  </a:lnTo>
                  <a:lnTo>
                    <a:pt x="21580" y="16870"/>
                  </a:lnTo>
                  <a:lnTo>
                    <a:pt x="21637" y="16859"/>
                  </a:lnTo>
                  <a:lnTo>
                    <a:pt x="21693" y="16847"/>
                  </a:lnTo>
                  <a:lnTo>
                    <a:pt x="21728" y="16813"/>
                  </a:lnTo>
                  <a:lnTo>
                    <a:pt x="21762" y="16768"/>
                  </a:lnTo>
                  <a:close/>
                  <a:moveTo>
                    <a:pt x="16848" y="0"/>
                  </a:moveTo>
                  <a:lnTo>
                    <a:pt x="16802" y="12"/>
                  </a:lnTo>
                  <a:lnTo>
                    <a:pt x="16757" y="23"/>
                  </a:lnTo>
                  <a:lnTo>
                    <a:pt x="16711" y="46"/>
                  </a:lnTo>
                  <a:lnTo>
                    <a:pt x="16677" y="69"/>
                  </a:lnTo>
                  <a:lnTo>
                    <a:pt x="16654" y="103"/>
                  </a:lnTo>
                  <a:lnTo>
                    <a:pt x="16631" y="148"/>
                  </a:lnTo>
                  <a:lnTo>
                    <a:pt x="16620" y="182"/>
                  </a:lnTo>
                  <a:lnTo>
                    <a:pt x="16609" y="228"/>
                  </a:lnTo>
                  <a:lnTo>
                    <a:pt x="16620" y="273"/>
                  </a:lnTo>
                  <a:lnTo>
                    <a:pt x="16631" y="319"/>
                  </a:lnTo>
                  <a:lnTo>
                    <a:pt x="14641" y="1468"/>
                  </a:lnTo>
                  <a:lnTo>
                    <a:pt x="14607" y="1422"/>
                  </a:lnTo>
                  <a:lnTo>
                    <a:pt x="14572" y="1400"/>
                  </a:lnTo>
                  <a:lnTo>
                    <a:pt x="14527" y="1377"/>
                  </a:lnTo>
                  <a:lnTo>
                    <a:pt x="14436" y="1377"/>
                  </a:lnTo>
                  <a:lnTo>
                    <a:pt x="14390" y="1388"/>
                  </a:lnTo>
                  <a:lnTo>
                    <a:pt x="14356" y="1411"/>
                  </a:lnTo>
                  <a:lnTo>
                    <a:pt x="14334" y="1434"/>
                  </a:lnTo>
                  <a:lnTo>
                    <a:pt x="14299" y="1468"/>
                  </a:lnTo>
                  <a:lnTo>
                    <a:pt x="14288" y="1502"/>
                  </a:lnTo>
                  <a:lnTo>
                    <a:pt x="14277" y="1536"/>
                  </a:lnTo>
                  <a:lnTo>
                    <a:pt x="14265" y="1582"/>
                  </a:lnTo>
                  <a:lnTo>
                    <a:pt x="14277" y="1616"/>
                  </a:lnTo>
                  <a:lnTo>
                    <a:pt x="14288" y="1650"/>
                  </a:lnTo>
                  <a:lnTo>
                    <a:pt x="14299" y="1684"/>
                  </a:lnTo>
                  <a:lnTo>
                    <a:pt x="14322" y="1718"/>
                  </a:lnTo>
                  <a:lnTo>
                    <a:pt x="14379" y="1764"/>
                  </a:lnTo>
                  <a:lnTo>
                    <a:pt x="14413" y="1775"/>
                  </a:lnTo>
                  <a:lnTo>
                    <a:pt x="14459" y="1786"/>
                  </a:lnTo>
                  <a:lnTo>
                    <a:pt x="14459" y="4141"/>
                  </a:lnTo>
                  <a:lnTo>
                    <a:pt x="14413" y="4141"/>
                  </a:lnTo>
                  <a:lnTo>
                    <a:pt x="14379" y="4152"/>
                  </a:lnTo>
                  <a:lnTo>
                    <a:pt x="14322" y="4198"/>
                  </a:lnTo>
                  <a:lnTo>
                    <a:pt x="14288" y="4266"/>
                  </a:lnTo>
                  <a:lnTo>
                    <a:pt x="14277" y="4300"/>
                  </a:lnTo>
                  <a:lnTo>
                    <a:pt x="14265" y="4334"/>
                  </a:lnTo>
                  <a:lnTo>
                    <a:pt x="14277" y="4369"/>
                  </a:lnTo>
                  <a:lnTo>
                    <a:pt x="14288" y="4403"/>
                  </a:lnTo>
                  <a:lnTo>
                    <a:pt x="12252" y="5586"/>
                  </a:lnTo>
                  <a:lnTo>
                    <a:pt x="12218" y="5552"/>
                  </a:lnTo>
                  <a:lnTo>
                    <a:pt x="12184" y="5529"/>
                  </a:lnTo>
                  <a:lnTo>
                    <a:pt x="12149" y="5506"/>
                  </a:lnTo>
                  <a:lnTo>
                    <a:pt x="12058" y="5506"/>
                  </a:lnTo>
                  <a:lnTo>
                    <a:pt x="12024" y="5529"/>
                  </a:lnTo>
                  <a:lnTo>
                    <a:pt x="11990" y="5552"/>
                  </a:lnTo>
                  <a:lnTo>
                    <a:pt x="11956" y="5574"/>
                  </a:lnTo>
                  <a:lnTo>
                    <a:pt x="9954" y="4425"/>
                  </a:lnTo>
                  <a:lnTo>
                    <a:pt x="9965" y="4380"/>
                  </a:lnTo>
                  <a:lnTo>
                    <a:pt x="9965" y="4334"/>
                  </a:lnTo>
                  <a:lnTo>
                    <a:pt x="9965" y="4289"/>
                  </a:lnTo>
                  <a:lnTo>
                    <a:pt x="9954" y="4243"/>
                  </a:lnTo>
                  <a:lnTo>
                    <a:pt x="9931" y="4198"/>
                  </a:lnTo>
                  <a:lnTo>
                    <a:pt x="9897" y="4164"/>
                  </a:lnTo>
                  <a:lnTo>
                    <a:pt x="9863" y="4141"/>
                  </a:lnTo>
                  <a:lnTo>
                    <a:pt x="9829" y="4118"/>
                  </a:lnTo>
                  <a:lnTo>
                    <a:pt x="9783" y="4107"/>
                  </a:lnTo>
                  <a:lnTo>
                    <a:pt x="9738" y="4095"/>
                  </a:lnTo>
                  <a:lnTo>
                    <a:pt x="9681" y="4107"/>
                  </a:lnTo>
                  <a:lnTo>
                    <a:pt x="9636" y="4118"/>
                  </a:lnTo>
                  <a:lnTo>
                    <a:pt x="9601" y="4141"/>
                  </a:lnTo>
                  <a:lnTo>
                    <a:pt x="9567" y="4164"/>
                  </a:lnTo>
                  <a:lnTo>
                    <a:pt x="9533" y="4198"/>
                  </a:lnTo>
                  <a:lnTo>
                    <a:pt x="9510" y="4243"/>
                  </a:lnTo>
                  <a:lnTo>
                    <a:pt x="9499" y="4289"/>
                  </a:lnTo>
                  <a:lnTo>
                    <a:pt x="9499" y="4334"/>
                  </a:lnTo>
                  <a:lnTo>
                    <a:pt x="9499" y="4380"/>
                  </a:lnTo>
                  <a:lnTo>
                    <a:pt x="9510" y="4425"/>
                  </a:lnTo>
                  <a:lnTo>
                    <a:pt x="7565" y="5552"/>
                  </a:lnTo>
                  <a:lnTo>
                    <a:pt x="7531" y="5506"/>
                  </a:lnTo>
                  <a:lnTo>
                    <a:pt x="7486" y="5472"/>
                  </a:lnTo>
                  <a:lnTo>
                    <a:pt x="7429" y="5449"/>
                  </a:lnTo>
                  <a:lnTo>
                    <a:pt x="7360" y="5438"/>
                  </a:lnTo>
                  <a:lnTo>
                    <a:pt x="7315" y="5438"/>
                  </a:lnTo>
                  <a:lnTo>
                    <a:pt x="7269" y="5461"/>
                  </a:lnTo>
                  <a:lnTo>
                    <a:pt x="7224" y="5483"/>
                  </a:lnTo>
                  <a:lnTo>
                    <a:pt x="7190" y="5506"/>
                  </a:lnTo>
                  <a:lnTo>
                    <a:pt x="7156" y="5552"/>
                  </a:lnTo>
                  <a:lnTo>
                    <a:pt x="7133" y="5586"/>
                  </a:lnTo>
                  <a:lnTo>
                    <a:pt x="7122" y="5631"/>
                  </a:lnTo>
                  <a:lnTo>
                    <a:pt x="7110" y="5688"/>
                  </a:lnTo>
                  <a:lnTo>
                    <a:pt x="7122" y="5734"/>
                  </a:lnTo>
                  <a:lnTo>
                    <a:pt x="7133" y="5779"/>
                  </a:lnTo>
                  <a:lnTo>
                    <a:pt x="7156" y="5813"/>
                  </a:lnTo>
                  <a:lnTo>
                    <a:pt x="7178" y="5859"/>
                  </a:lnTo>
                  <a:lnTo>
                    <a:pt x="7213" y="5881"/>
                  </a:lnTo>
                  <a:lnTo>
                    <a:pt x="7258" y="5904"/>
                  </a:lnTo>
                  <a:lnTo>
                    <a:pt x="7292" y="5927"/>
                  </a:lnTo>
                  <a:lnTo>
                    <a:pt x="7338" y="5927"/>
                  </a:lnTo>
                  <a:lnTo>
                    <a:pt x="7338" y="8225"/>
                  </a:lnTo>
                  <a:lnTo>
                    <a:pt x="7304" y="8236"/>
                  </a:lnTo>
                  <a:lnTo>
                    <a:pt x="7269" y="8248"/>
                  </a:lnTo>
                  <a:lnTo>
                    <a:pt x="7235" y="8270"/>
                  </a:lnTo>
                  <a:lnTo>
                    <a:pt x="7201" y="8293"/>
                  </a:lnTo>
                  <a:lnTo>
                    <a:pt x="7178" y="8327"/>
                  </a:lnTo>
                  <a:lnTo>
                    <a:pt x="7167" y="8361"/>
                  </a:lnTo>
                  <a:lnTo>
                    <a:pt x="7156" y="8407"/>
                  </a:lnTo>
                  <a:lnTo>
                    <a:pt x="7144" y="8441"/>
                  </a:lnTo>
                  <a:lnTo>
                    <a:pt x="7156" y="8486"/>
                  </a:lnTo>
                  <a:lnTo>
                    <a:pt x="7167" y="8521"/>
                  </a:lnTo>
                  <a:lnTo>
                    <a:pt x="7190" y="8566"/>
                  </a:lnTo>
                  <a:lnTo>
                    <a:pt x="7213" y="8589"/>
                  </a:lnTo>
                  <a:lnTo>
                    <a:pt x="7247" y="8623"/>
                  </a:lnTo>
                  <a:lnTo>
                    <a:pt x="7281" y="8646"/>
                  </a:lnTo>
                  <a:lnTo>
                    <a:pt x="7315" y="8657"/>
                  </a:lnTo>
                  <a:lnTo>
                    <a:pt x="7360" y="8657"/>
                  </a:lnTo>
                  <a:lnTo>
                    <a:pt x="7417" y="8646"/>
                  </a:lnTo>
                  <a:lnTo>
                    <a:pt x="7463" y="8634"/>
                  </a:lnTo>
                  <a:lnTo>
                    <a:pt x="7508" y="8600"/>
                  </a:lnTo>
                  <a:lnTo>
                    <a:pt x="7542" y="8555"/>
                  </a:lnTo>
                  <a:lnTo>
                    <a:pt x="9510" y="9692"/>
                  </a:lnTo>
                  <a:lnTo>
                    <a:pt x="9499" y="9738"/>
                  </a:lnTo>
                  <a:lnTo>
                    <a:pt x="9488" y="9795"/>
                  </a:lnTo>
                  <a:lnTo>
                    <a:pt x="9499" y="9840"/>
                  </a:lnTo>
                  <a:lnTo>
                    <a:pt x="9510" y="9886"/>
                  </a:lnTo>
                  <a:lnTo>
                    <a:pt x="9533" y="9920"/>
                  </a:lnTo>
                  <a:lnTo>
                    <a:pt x="9567" y="9965"/>
                  </a:lnTo>
                  <a:lnTo>
                    <a:pt x="9601" y="9988"/>
                  </a:lnTo>
                  <a:lnTo>
                    <a:pt x="9636" y="10011"/>
                  </a:lnTo>
                  <a:lnTo>
                    <a:pt x="9681" y="10022"/>
                  </a:lnTo>
                  <a:lnTo>
                    <a:pt x="9738" y="10033"/>
                  </a:lnTo>
                  <a:lnTo>
                    <a:pt x="9783" y="10022"/>
                  </a:lnTo>
                  <a:lnTo>
                    <a:pt x="9829" y="10011"/>
                  </a:lnTo>
                  <a:lnTo>
                    <a:pt x="9863" y="9988"/>
                  </a:lnTo>
                  <a:lnTo>
                    <a:pt x="9909" y="9965"/>
                  </a:lnTo>
                  <a:lnTo>
                    <a:pt x="9931" y="9920"/>
                  </a:lnTo>
                  <a:lnTo>
                    <a:pt x="9954" y="9886"/>
                  </a:lnTo>
                  <a:lnTo>
                    <a:pt x="9965" y="9840"/>
                  </a:lnTo>
                  <a:lnTo>
                    <a:pt x="9977" y="9795"/>
                  </a:lnTo>
                  <a:lnTo>
                    <a:pt x="9965" y="9738"/>
                  </a:lnTo>
                  <a:lnTo>
                    <a:pt x="9954" y="9692"/>
                  </a:lnTo>
                  <a:lnTo>
                    <a:pt x="11933" y="8555"/>
                  </a:lnTo>
                  <a:lnTo>
                    <a:pt x="11967" y="8589"/>
                  </a:lnTo>
                  <a:lnTo>
                    <a:pt x="12002" y="8623"/>
                  </a:lnTo>
                  <a:lnTo>
                    <a:pt x="12047" y="8634"/>
                  </a:lnTo>
                  <a:lnTo>
                    <a:pt x="12104" y="8646"/>
                  </a:lnTo>
                  <a:lnTo>
                    <a:pt x="12149" y="8634"/>
                  </a:lnTo>
                  <a:lnTo>
                    <a:pt x="12206" y="8623"/>
                  </a:lnTo>
                  <a:lnTo>
                    <a:pt x="12240" y="8589"/>
                  </a:lnTo>
                  <a:lnTo>
                    <a:pt x="12275" y="8555"/>
                  </a:lnTo>
                  <a:lnTo>
                    <a:pt x="14265" y="9704"/>
                  </a:lnTo>
                  <a:lnTo>
                    <a:pt x="14243" y="9738"/>
                  </a:lnTo>
                  <a:lnTo>
                    <a:pt x="14243" y="9795"/>
                  </a:lnTo>
                  <a:lnTo>
                    <a:pt x="14243" y="9829"/>
                  </a:lnTo>
                  <a:lnTo>
                    <a:pt x="14254" y="9874"/>
                  </a:lnTo>
                  <a:lnTo>
                    <a:pt x="14277" y="9908"/>
                  </a:lnTo>
                  <a:lnTo>
                    <a:pt x="14299" y="9942"/>
                  </a:lnTo>
                  <a:lnTo>
                    <a:pt x="14334" y="9977"/>
                  </a:lnTo>
                  <a:lnTo>
                    <a:pt x="14368" y="9999"/>
                  </a:lnTo>
                  <a:lnTo>
                    <a:pt x="14413" y="10011"/>
                  </a:lnTo>
                  <a:lnTo>
                    <a:pt x="14459" y="10022"/>
                  </a:lnTo>
                  <a:lnTo>
                    <a:pt x="14459" y="12354"/>
                  </a:lnTo>
                  <a:lnTo>
                    <a:pt x="14390" y="12377"/>
                  </a:lnTo>
                  <a:lnTo>
                    <a:pt x="14334" y="12422"/>
                  </a:lnTo>
                  <a:lnTo>
                    <a:pt x="14299" y="12479"/>
                  </a:lnTo>
                  <a:lnTo>
                    <a:pt x="14288" y="12513"/>
                  </a:lnTo>
                  <a:lnTo>
                    <a:pt x="14277" y="12547"/>
                  </a:lnTo>
                  <a:lnTo>
                    <a:pt x="14288" y="12616"/>
                  </a:lnTo>
                  <a:lnTo>
                    <a:pt x="12275" y="13776"/>
                  </a:lnTo>
                  <a:lnTo>
                    <a:pt x="12240" y="13742"/>
                  </a:lnTo>
                  <a:lnTo>
                    <a:pt x="12206" y="13719"/>
                  </a:lnTo>
                  <a:lnTo>
                    <a:pt x="12149" y="13696"/>
                  </a:lnTo>
                  <a:lnTo>
                    <a:pt x="12104" y="13685"/>
                  </a:lnTo>
                  <a:lnTo>
                    <a:pt x="12047" y="13696"/>
                  </a:lnTo>
                  <a:lnTo>
                    <a:pt x="12002" y="13708"/>
                  </a:lnTo>
                  <a:lnTo>
                    <a:pt x="11967" y="13742"/>
                  </a:lnTo>
                  <a:lnTo>
                    <a:pt x="11933" y="13776"/>
                  </a:lnTo>
                  <a:lnTo>
                    <a:pt x="9931" y="12616"/>
                  </a:lnTo>
                  <a:lnTo>
                    <a:pt x="9943" y="12582"/>
                  </a:lnTo>
                  <a:lnTo>
                    <a:pt x="9943" y="12547"/>
                  </a:lnTo>
                  <a:lnTo>
                    <a:pt x="9943" y="12502"/>
                  </a:lnTo>
                  <a:lnTo>
                    <a:pt x="9920" y="12468"/>
                  </a:lnTo>
                  <a:lnTo>
                    <a:pt x="9909" y="12434"/>
                  </a:lnTo>
                  <a:lnTo>
                    <a:pt x="9886" y="12400"/>
                  </a:lnTo>
                  <a:lnTo>
                    <a:pt x="9852" y="12377"/>
                  </a:lnTo>
                  <a:lnTo>
                    <a:pt x="9818" y="12354"/>
                  </a:lnTo>
                  <a:lnTo>
                    <a:pt x="9772" y="12343"/>
                  </a:lnTo>
                  <a:lnTo>
                    <a:pt x="9692" y="12343"/>
                  </a:lnTo>
                  <a:lnTo>
                    <a:pt x="9647" y="12354"/>
                  </a:lnTo>
                  <a:lnTo>
                    <a:pt x="9613" y="12377"/>
                  </a:lnTo>
                  <a:lnTo>
                    <a:pt x="9590" y="12400"/>
                  </a:lnTo>
                  <a:lnTo>
                    <a:pt x="9556" y="12434"/>
                  </a:lnTo>
                  <a:lnTo>
                    <a:pt x="9545" y="12468"/>
                  </a:lnTo>
                  <a:lnTo>
                    <a:pt x="9533" y="12502"/>
                  </a:lnTo>
                  <a:lnTo>
                    <a:pt x="9522" y="12547"/>
                  </a:lnTo>
                  <a:lnTo>
                    <a:pt x="9522" y="12582"/>
                  </a:lnTo>
                  <a:lnTo>
                    <a:pt x="9533" y="12627"/>
                  </a:lnTo>
                  <a:lnTo>
                    <a:pt x="7531" y="13787"/>
                  </a:lnTo>
                  <a:lnTo>
                    <a:pt x="7497" y="13742"/>
                  </a:lnTo>
                  <a:lnTo>
                    <a:pt x="7463" y="13719"/>
                  </a:lnTo>
                  <a:lnTo>
                    <a:pt x="7417" y="13696"/>
                  </a:lnTo>
                  <a:lnTo>
                    <a:pt x="7326" y="13696"/>
                  </a:lnTo>
                  <a:lnTo>
                    <a:pt x="7281" y="13708"/>
                  </a:lnTo>
                  <a:lnTo>
                    <a:pt x="7247" y="13730"/>
                  </a:lnTo>
                  <a:lnTo>
                    <a:pt x="7224" y="13753"/>
                  </a:lnTo>
                  <a:lnTo>
                    <a:pt x="7201" y="13787"/>
                  </a:lnTo>
                  <a:lnTo>
                    <a:pt x="7178" y="13821"/>
                  </a:lnTo>
                  <a:lnTo>
                    <a:pt x="7167" y="13856"/>
                  </a:lnTo>
                  <a:lnTo>
                    <a:pt x="7167" y="13901"/>
                  </a:lnTo>
                  <a:lnTo>
                    <a:pt x="7167" y="13935"/>
                  </a:lnTo>
                  <a:lnTo>
                    <a:pt x="7178" y="13969"/>
                  </a:lnTo>
                  <a:lnTo>
                    <a:pt x="7213" y="14026"/>
                  </a:lnTo>
                  <a:lnTo>
                    <a:pt x="7269" y="14072"/>
                  </a:lnTo>
                  <a:lnTo>
                    <a:pt x="7304" y="14083"/>
                  </a:lnTo>
                  <a:lnTo>
                    <a:pt x="7338" y="14094"/>
                  </a:lnTo>
                  <a:lnTo>
                    <a:pt x="7338" y="16381"/>
                  </a:lnTo>
                  <a:lnTo>
                    <a:pt x="7292" y="16392"/>
                  </a:lnTo>
                  <a:lnTo>
                    <a:pt x="7247" y="16415"/>
                  </a:lnTo>
                  <a:lnTo>
                    <a:pt x="7201" y="16438"/>
                  </a:lnTo>
                  <a:lnTo>
                    <a:pt x="7167" y="16472"/>
                  </a:lnTo>
                  <a:lnTo>
                    <a:pt x="7133" y="16506"/>
                  </a:lnTo>
                  <a:lnTo>
                    <a:pt x="7110" y="16552"/>
                  </a:lnTo>
                  <a:lnTo>
                    <a:pt x="7099" y="16597"/>
                  </a:lnTo>
                  <a:lnTo>
                    <a:pt x="7099" y="16654"/>
                  </a:lnTo>
                  <a:lnTo>
                    <a:pt x="7099" y="16711"/>
                  </a:lnTo>
                  <a:lnTo>
                    <a:pt x="7122" y="16756"/>
                  </a:lnTo>
                  <a:lnTo>
                    <a:pt x="5176" y="17871"/>
                  </a:lnTo>
                  <a:lnTo>
                    <a:pt x="5142" y="17837"/>
                  </a:lnTo>
                  <a:lnTo>
                    <a:pt x="5097" y="17803"/>
                  </a:lnTo>
                  <a:lnTo>
                    <a:pt x="5051" y="17780"/>
                  </a:lnTo>
                  <a:lnTo>
                    <a:pt x="4937" y="17780"/>
                  </a:lnTo>
                  <a:lnTo>
                    <a:pt x="4881" y="17803"/>
                  </a:lnTo>
                  <a:lnTo>
                    <a:pt x="4846" y="17837"/>
                  </a:lnTo>
                  <a:lnTo>
                    <a:pt x="4801" y="17871"/>
                  </a:lnTo>
                  <a:lnTo>
                    <a:pt x="2799" y="16711"/>
                  </a:lnTo>
                  <a:lnTo>
                    <a:pt x="2810" y="16654"/>
                  </a:lnTo>
                  <a:lnTo>
                    <a:pt x="2810" y="16620"/>
                  </a:lnTo>
                  <a:lnTo>
                    <a:pt x="2799" y="16574"/>
                  </a:lnTo>
                  <a:lnTo>
                    <a:pt x="2776" y="16552"/>
                  </a:lnTo>
                  <a:lnTo>
                    <a:pt x="2753" y="16517"/>
                  </a:lnTo>
                  <a:lnTo>
                    <a:pt x="2731" y="16495"/>
                  </a:lnTo>
                  <a:lnTo>
                    <a:pt x="2697" y="16483"/>
                  </a:lnTo>
                  <a:lnTo>
                    <a:pt x="2662" y="16472"/>
                  </a:lnTo>
                  <a:lnTo>
                    <a:pt x="2628" y="16461"/>
                  </a:lnTo>
                  <a:lnTo>
                    <a:pt x="2583" y="16472"/>
                  </a:lnTo>
                  <a:lnTo>
                    <a:pt x="2549" y="16483"/>
                  </a:lnTo>
                  <a:lnTo>
                    <a:pt x="2515" y="16495"/>
                  </a:lnTo>
                  <a:lnTo>
                    <a:pt x="2492" y="16517"/>
                  </a:lnTo>
                  <a:lnTo>
                    <a:pt x="2469" y="16552"/>
                  </a:lnTo>
                  <a:lnTo>
                    <a:pt x="2446" y="16574"/>
                  </a:lnTo>
                  <a:lnTo>
                    <a:pt x="2435" y="16620"/>
                  </a:lnTo>
                  <a:lnTo>
                    <a:pt x="2435" y="16654"/>
                  </a:lnTo>
                  <a:lnTo>
                    <a:pt x="2446" y="16722"/>
                  </a:lnTo>
                  <a:lnTo>
                    <a:pt x="433" y="17882"/>
                  </a:lnTo>
                  <a:lnTo>
                    <a:pt x="399" y="17837"/>
                  </a:lnTo>
                  <a:lnTo>
                    <a:pt x="353" y="17803"/>
                  </a:lnTo>
                  <a:lnTo>
                    <a:pt x="308" y="17791"/>
                  </a:lnTo>
                  <a:lnTo>
                    <a:pt x="251" y="17780"/>
                  </a:lnTo>
                  <a:lnTo>
                    <a:pt x="205" y="17780"/>
                  </a:lnTo>
                  <a:lnTo>
                    <a:pt x="171" y="17803"/>
                  </a:lnTo>
                  <a:lnTo>
                    <a:pt x="126" y="17814"/>
                  </a:lnTo>
                  <a:lnTo>
                    <a:pt x="103" y="17848"/>
                  </a:lnTo>
                  <a:lnTo>
                    <a:pt x="69" y="17882"/>
                  </a:lnTo>
                  <a:lnTo>
                    <a:pt x="46" y="17917"/>
                  </a:lnTo>
                  <a:lnTo>
                    <a:pt x="35" y="17951"/>
                  </a:lnTo>
                  <a:lnTo>
                    <a:pt x="35" y="17996"/>
                  </a:lnTo>
                  <a:lnTo>
                    <a:pt x="35" y="18042"/>
                  </a:lnTo>
                  <a:lnTo>
                    <a:pt x="46" y="18076"/>
                  </a:lnTo>
                  <a:lnTo>
                    <a:pt x="69" y="18110"/>
                  </a:lnTo>
                  <a:lnTo>
                    <a:pt x="92" y="18144"/>
                  </a:lnTo>
                  <a:lnTo>
                    <a:pt x="126" y="18178"/>
                  </a:lnTo>
                  <a:lnTo>
                    <a:pt x="148" y="18190"/>
                  </a:lnTo>
                  <a:lnTo>
                    <a:pt x="194" y="18212"/>
                  </a:lnTo>
                  <a:lnTo>
                    <a:pt x="228" y="18212"/>
                  </a:lnTo>
                  <a:lnTo>
                    <a:pt x="228" y="20510"/>
                  </a:lnTo>
                  <a:lnTo>
                    <a:pt x="183" y="20510"/>
                  </a:lnTo>
                  <a:lnTo>
                    <a:pt x="137" y="20533"/>
                  </a:lnTo>
                  <a:lnTo>
                    <a:pt x="103" y="20556"/>
                  </a:lnTo>
                  <a:lnTo>
                    <a:pt x="69" y="20590"/>
                  </a:lnTo>
                  <a:lnTo>
                    <a:pt x="35" y="20624"/>
                  </a:lnTo>
                  <a:lnTo>
                    <a:pt x="23" y="20669"/>
                  </a:lnTo>
                  <a:lnTo>
                    <a:pt x="1" y="20704"/>
                  </a:lnTo>
                  <a:lnTo>
                    <a:pt x="1" y="20760"/>
                  </a:lnTo>
                  <a:lnTo>
                    <a:pt x="12" y="20806"/>
                  </a:lnTo>
                  <a:lnTo>
                    <a:pt x="23" y="20851"/>
                  </a:lnTo>
                  <a:lnTo>
                    <a:pt x="46" y="20897"/>
                  </a:lnTo>
                  <a:lnTo>
                    <a:pt x="80" y="20931"/>
                  </a:lnTo>
                  <a:lnTo>
                    <a:pt x="114" y="20965"/>
                  </a:lnTo>
                  <a:lnTo>
                    <a:pt x="160" y="20988"/>
                  </a:lnTo>
                  <a:lnTo>
                    <a:pt x="205" y="20999"/>
                  </a:lnTo>
                  <a:lnTo>
                    <a:pt x="251" y="21011"/>
                  </a:lnTo>
                  <a:lnTo>
                    <a:pt x="319" y="20999"/>
                  </a:lnTo>
                  <a:lnTo>
                    <a:pt x="376" y="20977"/>
                  </a:lnTo>
                  <a:lnTo>
                    <a:pt x="421" y="20942"/>
                  </a:lnTo>
                  <a:lnTo>
                    <a:pt x="467" y="20897"/>
                  </a:lnTo>
                  <a:lnTo>
                    <a:pt x="2458" y="22046"/>
                  </a:lnTo>
                  <a:lnTo>
                    <a:pt x="2446" y="22103"/>
                  </a:lnTo>
                  <a:lnTo>
                    <a:pt x="2446" y="22137"/>
                  </a:lnTo>
                  <a:lnTo>
                    <a:pt x="2458" y="22171"/>
                  </a:lnTo>
                  <a:lnTo>
                    <a:pt x="2492" y="22228"/>
                  </a:lnTo>
                  <a:lnTo>
                    <a:pt x="2549" y="22273"/>
                  </a:lnTo>
                  <a:lnTo>
                    <a:pt x="2583" y="22285"/>
                  </a:lnTo>
                  <a:lnTo>
                    <a:pt x="2662" y="22285"/>
                  </a:lnTo>
                  <a:lnTo>
                    <a:pt x="2697" y="22273"/>
                  </a:lnTo>
                  <a:lnTo>
                    <a:pt x="2753" y="22228"/>
                  </a:lnTo>
                  <a:lnTo>
                    <a:pt x="2788" y="22171"/>
                  </a:lnTo>
                  <a:lnTo>
                    <a:pt x="2799" y="22137"/>
                  </a:lnTo>
                  <a:lnTo>
                    <a:pt x="2799" y="22103"/>
                  </a:lnTo>
                  <a:lnTo>
                    <a:pt x="2788" y="22046"/>
                  </a:lnTo>
                  <a:lnTo>
                    <a:pt x="4835" y="20863"/>
                  </a:lnTo>
                  <a:lnTo>
                    <a:pt x="4869" y="20897"/>
                  </a:lnTo>
                  <a:lnTo>
                    <a:pt x="4903" y="20920"/>
                  </a:lnTo>
                  <a:lnTo>
                    <a:pt x="4949" y="20942"/>
                  </a:lnTo>
                  <a:lnTo>
                    <a:pt x="5040" y="20942"/>
                  </a:lnTo>
                  <a:lnTo>
                    <a:pt x="5085" y="20920"/>
                  </a:lnTo>
                  <a:lnTo>
                    <a:pt x="5119" y="20897"/>
                  </a:lnTo>
                  <a:lnTo>
                    <a:pt x="5154" y="20863"/>
                  </a:lnTo>
                  <a:lnTo>
                    <a:pt x="7201" y="22046"/>
                  </a:lnTo>
                  <a:lnTo>
                    <a:pt x="7190" y="22103"/>
                  </a:lnTo>
                  <a:lnTo>
                    <a:pt x="7190" y="22137"/>
                  </a:lnTo>
                  <a:lnTo>
                    <a:pt x="7201" y="22171"/>
                  </a:lnTo>
                  <a:lnTo>
                    <a:pt x="7235" y="22228"/>
                  </a:lnTo>
                  <a:lnTo>
                    <a:pt x="7292" y="22273"/>
                  </a:lnTo>
                  <a:lnTo>
                    <a:pt x="7326" y="22273"/>
                  </a:lnTo>
                  <a:lnTo>
                    <a:pt x="7360" y="22285"/>
                  </a:lnTo>
                  <a:lnTo>
                    <a:pt x="7395" y="22273"/>
                  </a:lnTo>
                  <a:lnTo>
                    <a:pt x="7429" y="22273"/>
                  </a:lnTo>
                  <a:lnTo>
                    <a:pt x="7486" y="22228"/>
                  </a:lnTo>
                  <a:lnTo>
                    <a:pt x="7520" y="22171"/>
                  </a:lnTo>
                  <a:lnTo>
                    <a:pt x="7531" y="22137"/>
                  </a:lnTo>
                  <a:lnTo>
                    <a:pt x="7542" y="22103"/>
                  </a:lnTo>
                  <a:lnTo>
                    <a:pt x="7531" y="22046"/>
                  </a:lnTo>
                  <a:lnTo>
                    <a:pt x="9556" y="20874"/>
                  </a:lnTo>
                  <a:lnTo>
                    <a:pt x="9590" y="20920"/>
                  </a:lnTo>
                  <a:lnTo>
                    <a:pt x="9624" y="20954"/>
                  </a:lnTo>
                  <a:lnTo>
                    <a:pt x="9681" y="20965"/>
                  </a:lnTo>
                  <a:lnTo>
                    <a:pt x="9738" y="20977"/>
                  </a:lnTo>
                  <a:lnTo>
                    <a:pt x="9783" y="20965"/>
                  </a:lnTo>
                  <a:lnTo>
                    <a:pt x="9840" y="20954"/>
                  </a:lnTo>
                  <a:lnTo>
                    <a:pt x="9886" y="20920"/>
                  </a:lnTo>
                  <a:lnTo>
                    <a:pt x="9920" y="20874"/>
                  </a:lnTo>
                  <a:lnTo>
                    <a:pt x="11899" y="22023"/>
                  </a:lnTo>
                  <a:lnTo>
                    <a:pt x="11888" y="22057"/>
                  </a:lnTo>
                  <a:lnTo>
                    <a:pt x="11888" y="22103"/>
                  </a:lnTo>
                  <a:lnTo>
                    <a:pt x="11888" y="22148"/>
                  </a:lnTo>
                  <a:lnTo>
                    <a:pt x="11899" y="22194"/>
                  </a:lnTo>
                  <a:lnTo>
                    <a:pt x="11922" y="22228"/>
                  </a:lnTo>
                  <a:lnTo>
                    <a:pt x="11945" y="22262"/>
                  </a:lnTo>
                  <a:lnTo>
                    <a:pt x="11979" y="22285"/>
                  </a:lnTo>
                  <a:lnTo>
                    <a:pt x="12013" y="22307"/>
                  </a:lnTo>
                  <a:lnTo>
                    <a:pt x="12058" y="22319"/>
                  </a:lnTo>
                  <a:lnTo>
                    <a:pt x="12104" y="22330"/>
                  </a:lnTo>
                  <a:lnTo>
                    <a:pt x="12149" y="22319"/>
                  </a:lnTo>
                  <a:lnTo>
                    <a:pt x="12184" y="22307"/>
                  </a:lnTo>
                  <a:lnTo>
                    <a:pt x="12229" y="22285"/>
                  </a:lnTo>
                  <a:lnTo>
                    <a:pt x="12263" y="22262"/>
                  </a:lnTo>
                  <a:lnTo>
                    <a:pt x="12286" y="22228"/>
                  </a:lnTo>
                  <a:lnTo>
                    <a:pt x="12309" y="22194"/>
                  </a:lnTo>
                  <a:lnTo>
                    <a:pt x="12320" y="22148"/>
                  </a:lnTo>
                  <a:lnTo>
                    <a:pt x="12320" y="22103"/>
                  </a:lnTo>
                  <a:lnTo>
                    <a:pt x="12320" y="22069"/>
                  </a:lnTo>
                  <a:lnTo>
                    <a:pt x="12309" y="22023"/>
                  </a:lnTo>
                  <a:lnTo>
                    <a:pt x="14299" y="20874"/>
                  </a:lnTo>
                  <a:lnTo>
                    <a:pt x="14334" y="20908"/>
                  </a:lnTo>
                  <a:lnTo>
                    <a:pt x="14379" y="20942"/>
                  </a:lnTo>
                  <a:lnTo>
                    <a:pt x="14425" y="20954"/>
                  </a:lnTo>
                  <a:lnTo>
                    <a:pt x="14470" y="20965"/>
                  </a:lnTo>
                  <a:lnTo>
                    <a:pt x="14516" y="20954"/>
                  </a:lnTo>
                  <a:lnTo>
                    <a:pt x="14550" y="20942"/>
                  </a:lnTo>
                  <a:lnTo>
                    <a:pt x="14584" y="20931"/>
                  </a:lnTo>
                  <a:lnTo>
                    <a:pt x="14618" y="20897"/>
                  </a:lnTo>
                  <a:lnTo>
                    <a:pt x="14641" y="20874"/>
                  </a:lnTo>
                  <a:lnTo>
                    <a:pt x="14663" y="20840"/>
                  </a:lnTo>
                  <a:lnTo>
                    <a:pt x="14675" y="20795"/>
                  </a:lnTo>
                  <a:lnTo>
                    <a:pt x="14675" y="20760"/>
                  </a:lnTo>
                  <a:lnTo>
                    <a:pt x="14675" y="20715"/>
                  </a:lnTo>
                  <a:lnTo>
                    <a:pt x="14663" y="20681"/>
                  </a:lnTo>
                  <a:lnTo>
                    <a:pt x="14629" y="20624"/>
                  </a:lnTo>
                  <a:lnTo>
                    <a:pt x="14572" y="20578"/>
                  </a:lnTo>
                  <a:lnTo>
                    <a:pt x="14504" y="20556"/>
                  </a:lnTo>
                  <a:lnTo>
                    <a:pt x="14504" y="18190"/>
                  </a:lnTo>
                  <a:lnTo>
                    <a:pt x="14561" y="18167"/>
                  </a:lnTo>
                  <a:lnTo>
                    <a:pt x="14618" y="18121"/>
                  </a:lnTo>
                  <a:lnTo>
                    <a:pt x="14652" y="18064"/>
                  </a:lnTo>
                  <a:lnTo>
                    <a:pt x="14663" y="17996"/>
                  </a:lnTo>
                  <a:lnTo>
                    <a:pt x="14652" y="17928"/>
                  </a:lnTo>
                  <a:lnTo>
                    <a:pt x="16666" y="16768"/>
                  </a:lnTo>
                  <a:lnTo>
                    <a:pt x="16700" y="16813"/>
                  </a:lnTo>
                  <a:lnTo>
                    <a:pt x="16745" y="16836"/>
                  </a:lnTo>
                  <a:lnTo>
                    <a:pt x="16791" y="16859"/>
                  </a:lnTo>
                  <a:lnTo>
                    <a:pt x="16882" y="16859"/>
                  </a:lnTo>
                  <a:lnTo>
                    <a:pt x="16927" y="16847"/>
                  </a:lnTo>
                  <a:lnTo>
                    <a:pt x="16961" y="16825"/>
                  </a:lnTo>
                  <a:lnTo>
                    <a:pt x="16995" y="16802"/>
                  </a:lnTo>
                  <a:lnTo>
                    <a:pt x="17018" y="16768"/>
                  </a:lnTo>
                  <a:lnTo>
                    <a:pt x="17041" y="16734"/>
                  </a:lnTo>
                  <a:lnTo>
                    <a:pt x="17052" y="16699"/>
                  </a:lnTo>
                  <a:lnTo>
                    <a:pt x="17052" y="16654"/>
                  </a:lnTo>
                  <a:lnTo>
                    <a:pt x="17052" y="16608"/>
                  </a:lnTo>
                  <a:lnTo>
                    <a:pt x="17041" y="16574"/>
                  </a:lnTo>
                  <a:lnTo>
                    <a:pt x="16995" y="16517"/>
                  </a:lnTo>
                  <a:lnTo>
                    <a:pt x="16939" y="16472"/>
                  </a:lnTo>
                  <a:lnTo>
                    <a:pt x="16904" y="16449"/>
                  </a:lnTo>
                  <a:lnTo>
                    <a:pt x="16870" y="16449"/>
                  </a:lnTo>
                  <a:lnTo>
                    <a:pt x="16870" y="14106"/>
                  </a:lnTo>
                  <a:lnTo>
                    <a:pt x="16904" y="14094"/>
                  </a:lnTo>
                  <a:lnTo>
                    <a:pt x="16939" y="14083"/>
                  </a:lnTo>
                  <a:lnTo>
                    <a:pt x="17007" y="14038"/>
                  </a:lnTo>
                  <a:lnTo>
                    <a:pt x="17041" y="13969"/>
                  </a:lnTo>
                  <a:lnTo>
                    <a:pt x="17052" y="13935"/>
                  </a:lnTo>
                  <a:lnTo>
                    <a:pt x="17052" y="13901"/>
                  </a:lnTo>
                  <a:lnTo>
                    <a:pt x="17052" y="13856"/>
                  </a:lnTo>
                  <a:lnTo>
                    <a:pt x="17041" y="13821"/>
                  </a:lnTo>
                  <a:lnTo>
                    <a:pt x="19066" y="12650"/>
                  </a:lnTo>
                  <a:lnTo>
                    <a:pt x="19100" y="12673"/>
                  </a:lnTo>
                  <a:lnTo>
                    <a:pt x="19134" y="12695"/>
                  </a:lnTo>
                  <a:lnTo>
                    <a:pt x="19168" y="12718"/>
                  </a:lnTo>
                  <a:lnTo>
                    <a:pt x="19259" y="12718"/>
                  </a:lnTo>
                  <a:lnTo>
                    <a:pt x="19293" y="12695"/>
                  </a:lnTo>
                  <a:lnTo>
                    <a:pt x="19327" y="12673"/>
                  </a:lnTo>
                  <a:lnTo>
                    <a:pt x="19361" y="12638"/>
                  </a:lnTo>
                  <a:lnTo>
                    <a:pt x="21398" y="13821"/>
                  </a:lnTo>
                  <a:lnTo>
                    <a:pt x="21386" y="13856"/>
                  </a:lnTo>
                  <a:lnTo>
                    <a:pt x="21386" y="13901"/>
                  </a:lnTo>
                  <a:lnTo>
                    <a:pt x="21386" y="13935"/>
                  </a:lnTo>
                  <a:lnTo>
                    <a:pt x="21398" y="13969"/>
                  </a:lnTo>
                  <a:lnTo>
                    <a:pt x="21432" y="14026"/>
                  </a:lnTo>
                  <a:lnTo>
                    <a:pt x="21500" y="14072"/>
                  </a:lnTo>
                  <a:lnTo>
                    <a:pt x="21534" y="14083"/>
                  </a:lnTo>
                  <a:lnTo>
                    <a:pt x="21568" y="14094"/>
                  </a:lnTo>
                  <a:lnTo>
                    <a:pt x="21568" y="16438"/>
                  </a:lnTo>
                  <a:lnTo>
                    <a:pt x="21523" y="16449"/>
                  </a:lnTo>
                  <a:lnTo>
                    <a:pt x="21489" y="16461"/>
                  </a:lnTo>
                  <a:lnTo>
                    <a:pt x="21455" y="16483"/>
                  </a:lnTo>
                  <a:lnTo>
                    <a:pt x="21420" y="16506"/>
                  </a:lnTo>
                  <a:lnTo>
                    <a:pt x="21398" y="16540"/>
                  </a:lnTo>
                  <a:lnTo>
                    <a:pt x="21375" y="16574"/>
                  </a:lnTo>
                  <a:lnTo>
                    <a:pt x="21364" y="16608"/>
                  </a:lnTo>
                  <a:lnTo>
                    <a:pt x="21364" y="16654"/>
                  </a:lnTo>
                  <a:lnTo>
                    <a:pt x="21364" y="16699"/>
                  </a:lnTo>
                  <a:lnTo>
                    <a:pt x="21386" y="16734"/>
                  </a:lnTo>
                  <a:lnTo>
                    <a:pt x="19361" y="17905"/>
                  </a:lnTo>
                  <a:lnTo>
                    <a:pt x="19327" y="17871"/>
                  </a:lnTo>
                  <a:lnTo>
                    <a:pt x="19293" y="17848"/>
                  </a:lnTo>
                  <a:lnTo>
                    <a:pt x="19259" y="17826"/>
                  </a:lnTo>
                  <a:lnTo>
                    <a:pt x="19179" y="17826"/>
                  </a:lnTo>
                  <a:lnTo>
                    <a:pt x="19145" y="17837"/>
                  </a:lnTo>
                  <a:lnTo>
                    <a:pt x="19088" y="17871"/>
                  </a:lnTo>
                  <a:lnTo>
                    <a:pt x="19054" y="17928"/>
                  </a:lnTo>
                  <a:lnTo>
                    <a:pt x="19043" y="17962"/>
                  </a:lnTo>
                  <a:lnTo>
                    <a:pt x="19032" y="17996"/>
                  </a:lnTo>
                  <a:lnTo>
                    <a:pt x="19054" y="18064"/>
                  </a:lnTo>
                  <a:lnTo>
                    <a:pt x="19077" y="18121"/>
                  </a:lnTo>
                  <a:lnTo>
                    <a:pt x="19134" y="18155"/>
                  </a:lnTo>
                  <a:lnTo>
                    <a:pt x="19191" y="18178"/>
                  </a:lnTo>
                  <a:lnTo>
                    <a:pt x="19191" y="20510"/>
                  </a:lnTo>
                  <a:lnTo>
                    <a:pt x="19145" y="20522"/>
                  </a:lnTo>
                  <a:lnTo>
                    <a:pt x="19100" y="20533"/>
                  </a:lnTo>
                  <a:lnTo>
                    <a:pt x="19066" y="20556"/>
                  </a:lnTo>
                  <a:lnTo>
                    <a:pt x="19032" y="20590"/>
                  </a:lnTo>
                  <a:lnTo>
                    <a:pt x="19009" y="20624"/>
                  </a:lnTo>
                  <a:lnTo>
                    <a:pt x="18986" y="20669"/>
                  </a:lnTo>
                  <a:lnTo>
                    <a:pt x="18975" y="20715"/>
                  </a:lnTo>
                  <a:lnTo>
                    <a:pt x="18963" y="20760"/>
                  </a:lnTo>
                  <a:lnTo>
                    <a:pt x="18975" y="20806"/>
                  </a:lnTo>
                  <a:lnTo>
                    <a:pt x="18986" y="20851"/>
                  </a:lnTo>
                  <a:lnTo>
                    <a:pt x="19009" y="20897"/>
                  </a:lnTo>
                  <a:lnTo>
                    <a:pt x="19043" y="20931"/>
                  </a:lnTo>
                  <a:lnTo>
                    <a:pt x="19077" y="20965"/>
                  </a:lnTo>
                  <a:lnTo>
                    <a:pt x="19111" y="20988"/>
                  </a:lnTo>
                  <a:lnTo>
                    <a:pt x="19168" y="20999"/>
                  </a:lnTo>
                  <a:lnTo>
                    <a:pt x="19214" y="21011"/>
                  </a:lnTo>
                  <a:lnTo>
                    <a:pt x="19282" y="20999"/>
                  </a:lnTo>
                  <a:lnTo>
                    <a:pt x="19339" y="20977"/>
                  </a:lnTo>
                  <a:lnTo>
                    <a:pt x="19384" y="20942"/>
                  </a:lnTo>
                  <a:lnTo>
                    <a:pt x="19418" y="20886"/>
                  </a:lnTo>
                  <a:lnTo>
                    <a:pt x="21420" y="22046"/>
                  </a:lnTo>
                  <a:lnTo>
                    <a:pt x="21409" y="22103"/>
                  </a:lnTo>
                  <a:lnTo>
                    <a:pt x="21420" y="22171"/>
                  </a:lnTo>
                  <a:lnTo>
                    <a:pt x="21455" y="22216"/>
                  </a:lnTo>
                  <a:lnTo>
                    <a:pt x="21500" y="22262"/>
                  </a:lnTo>
                  <a:lnTo>
                    <a:pt x="21568" y="22273"/>
                  </a:lnTo>
                  <a:lnTo>
                    <a:pt x="21568" y="24628"/>
                  </a:lnTo>
                  <a:lnTo>
                    <a:pt x="21523" y="24639"/>
                  </a:lnTo>
                  <a:lnTo>
                    <a:pt x="21477" y="24651"/>
                  </a:lnTo>
                  <a:lnTo>
                    <a:pt x="21443" y="24674"/>
                  </a:lnTo>
                  <a:lnTo>
                    <a:pt x="21409" y="24696"/>
                  </a:lnTo>
                  <a:lnTo>
                    <a:pt x="21386" y="24730"/>
                  </a:lnTo>
                  <a:lnTo>
                    <a:pt x="21364" y="24776"/>
                  </a:lnTo>
                  <a:lnTo>
                    <a:pt x="21352" y="24821"/>
                  </a:lnTo>
                  <a:lnTo>
                    <a:pt x="21341" y="24867"/>
                  </a:lnTo>
                  <a:lnTo>
                    <a:pt x="21352" y="24912"/>
                  </a:lnTo>
                  <a:lnTo>
                    <a:pt x="21364" y="24958"/>
                  </a:lnTo>
                  <a:lnTo>
                    <a:pt x="19430" y="26073"/>
                  </a:lnTo>
                  <a:lnTo>
                    <a:pt x="19384" y="26027"/>
                  </a:lnTo>
                  <a:lnTo>
                    <a:pt x="19339" y="25993"/>
                  </a:lnTo>
                  <a:lnTo>
                    <a:pt x="19282" y="25970"/>
                  </a:lnTo>
                  <a:lnTo>
                    <a:pt x="19214" y="25959"/>
                  </a:lnTo>
                  <a:lnTo>
                    <a:pt x="19157" y="25959"/>
                  </a:lnTo>
                  <a:lnTo>
                    <a:pt x="19111" y="25982"/>
                  </a:lnTo>
                  <a:lnTo>
                    <a:pt x="19066" y="26004"/>
                  </a:lnTo>
                  <a:lnTo>
                    <a:pt x="19032" y="26027"/>
                  </a:lnTo>
                  <a:lnTo>
                    <a:pt x="18997" y="26073"/>
                  </a:lnTo>
                  <a:lnTo>
                    <a:pt x="18975" y="26107"/>
                  </a:lnTo>
                  <a:lnTo>
                    <a:pt x="18963" y="26164"/>
                  </a:lnTo>
                  <a:lnTo>
                    <a:pt x="18963" y="26209"/>
                  </a:lnTo>
                  <a:lnTo>
                    <a:pt x="18963" y="26255"/>
                  </a:lnTo>
                  <a:lnTo>
                    <a:pt x="18975" y="26300"/>
                  </a:lnTo>
                  <a:lnTo>
                    <a:pt x="18997" y="26346"/>
                  </a:lnTo>
                  <a:lnTo>
                    <a:pt x="19032" y="26380"/>
                  </a:lnTo>
                  <a:lnTo>
                    <a:pt x="19066" y="26414"/>
                  </a:lnTo>
                  <a:lnTo>
                    <a:pt x="19100" y="26437"/>
                  </a:lnTo>
                  <a:lnTo>
                    <a:pt x="19145" y="26459"/>
                  </a:lnTo>
                  <a:lnTo>
                    <a:pt x="19191" y="26459"/>
                  </a:lnTo>
                  <a:lnTo>
                    <a:pt x="19191" y="27233"/>
                  </a:lnTo>
                  <a:lnTo>
                    <a:pt x="19236" y="27233"/>
                  </a:lnTo>
                  <a:lnTo>
                    <a:pt x="19236" y="26459"/>
                  </a:lnTo>
                  <a:lnTo>
                    <a:pt x="19282" y="26448"/>
                  </a:lnTo>
                  <a:lnTo>
                    <a:pt x="19327" y="26437"/>
                  </a:lnTo>
                  <a:lnTo>
                    <a:pt x="19373" y="26414"/>
                  </a:lnTo>
                  <a:lnTo>
                    <a:pt x="19396" y="26380"/>
                  </a:lnTo>
                  <a:lnTo>
                    <a:pt x="19430" y="26346"/>
                  </a:lnTo>
                  <a:lnTo>
                    <a:pt x="19452" y="26300"/>
                  </a:lnTo>
                  <a:lnTo>
                    <a:pt x="19464" y="26255"/>
                  </a:lnTo>
                  <a:lnTo>
                    <a:pt x="19464" y="26209"/>
                  </a:lnTo>
                  <a:lnTo>
                    <a:pt x="19464" y="26164"/>
                  </a:lnTo>
                  <a:lnTo>
                    <a:pt x="19452" y="26118"/>
                  </a:lnTo>
                  <a:lnTo>
                    <a:pt x="21386" y="24992"/>
                  </a:lnTo>
                  <a:lnTo>
                    <a:pt x="21420" y="25038"/>
                  </a:lnTo>
                  <a:lnTo>
                    <a:pt x="21466" y="25072"/>
                  </a:lnTo>
                  <a:lnTo>
                    <a:pt x="21523" y="25094"/>
                  </a:lnTo>
                  <a:lnTo>
                    <a:pt x="21580" y="25106"/>
                  </a:lnTo>
                  <a:lnTo>
                    <a:pt x="21648" y="25094"/>
                  </a:lnTo>
                  <a:lnTo>
                    <a:pt x="21693" y="25072"/>
                  </a:lnTo>
                  <a:lnTo>
                    <a:pt x="21750" y="25038"/>
                  </a:lnTo>
                  <a:lnTo>
                    <a:pt x="21784" y="24992"/>
                  </a:lnTo>
                  <a:lnTo>
                    <a:pt x="23707" y="26107"/>
                  </a:lnTo>
                  <a:lnTo>
                    <a:pt x="23696" y="26152"/>
                  </a:lnTo>
                  <a:lnTo>
                    <a:pt x="23684" y="26209"/>
                  </a:lnTo>
                  <a:lnTo>
                    <a:pt x="23696" y="26266"/>
                  </a:lnTo>
                  <a:lnTo>
                    <a:pt x="23707" y="26312"/>
                  </a:lnTo>
                  <a:lnTo>
                    <a:pt x="23730" y="26357"/>
                  </a:lnTo>
                  <a:lnTo>
                    <a:pt x="23764" y="26391"/>
                  </a:lnTo>
                  <a:lnTo>
                    <a:pt x="23798" y="26425"/>
                  </a:lnTo>
                  <a:lnTo>
                    <a:pt x="23843" y="26448"/>
                  </a:lnTo>
                  <a:lnTo>
                    <a:pt x="23889" y="26459"/>
                  </a:lnTo>
                  <a:lnTo>
                    <a:pt x="23934" y="26471"/>
                  </a:lnTo>
                  <a:lnTo>
                    <a:pt x="23934" y="27233"/>
                  </a:lnTo>
                  <a:lnTo>
                    <a:pt x="23980" y="27233"/>
                  </a:lnTo>
                  <a:lnTo>
                    <a:pt x="23980" y="26471"/>
                  </a:lnTo>
                  <a:lnTo>
                    <a:pt x="24025" y="26459"/>
                  </a:lnTo>
                  <a:lnTo>
                    <a:pt x="24071" y="26448"/>
                  </a:lnTo>
                  <a:lnTo>
                    <a:pt x="24116" y="26414"/>
                  </a:lnTo>
                  <a:lnTo>
                    <a:pt x="24151" y="26391"/>
                  </a:lnTo>
                  <a:lnTo>
                    <a:pt x="24173" y="26346"/>
                  </a:lnTo>
                  <a:lnTo>
                    <a:pt x="24196" y="26312"/>
                  </a:lnTo>
                  <a:lnTo>
                    <a:pt x="24207" y="26255"/>
                  </a:lnTo>
                  <a:lnTo>
                    <a:pt x="24219" y="26209"/>
                  </a:lnTo>
                  <a:lnTo>
                    <a:pt x="24207" y="26164"/>
                  </a:lnTo>
                  <a:lnTo>
                    <a:pt x="24196" y="26107"/>
                  </a:lnTo>
                  <a:lnTo>
                    <a:pt x="25106" y="25584"/>
                  </a:lnTo>
                  <a:lnTo>
                    <a:pt x="25106" y="25527"/>
                  </a:lnTo>
                  <a:lnTo>
                    <a:pt x="24173" y="26073"/>
                  </a:lnTo>
                  <a:lnTo>
                    <a:pt x="24139" y="26016"/>
                  </a:lnTo>
                  <a:lnTo>
                    <a:pt x="24082" y="25982"/>
                  </a:lnTo>
                  <a:lnTo>
                    <a:pt x="24025" y="25959"/>
                  </a:lnTo>
                  <a:lnTo>
                    <a:pt x="23957" y="25948"/>
                  </a:lnTo>
                  <a:lnTo>
                    <a:pt x="23889" y="25959"/>
                  </a:lnTo>
                  <a:lnTo>
                    <a:pt x="23821" y="25982"/>
                  </a:lnTo>
                  <a:lnTo>
                    <a:pt x="23775" y="26016"/>
                  </a:lnTo>
                  <a:lnTo>
                    <a:pt x="23730" y="26061"/>
                  </a:lnTo>
                  <a:lnTo>
                    <a:pt x="21807" y="24947"/>
                  </a:lnTo>
                  <a:lnTo>
                    <a:pt x="21819" y="24912"/>
                  </a:lnTo>
                  <a:lnTo>
                    <a:pt x="21819" y="24867"/>
                  </a:lnTo>
                  <a:lnTo>
                    <a:pt x="21819" y="24821"/>
                  </a:lnTo>
                  <a:lnTo>
                    <a:pt x="21807" y="24776"/>
                  </a:lnTo>
                  <a:lnTo>
                    <a:pt x="21784" y="24742"/>
                  </a:lnTo>
                  <a:lnTo>
                    <a:pt x="21762" y="24708"/>
                  </a:lnTo>
                  <a:lnTo>
                    <a:pt x="21728" y="24674"/>
                  </a:lnTo>
                  <a:lnTo>
                    <a:pt x="21693" y="24651"/>
                  </a:lnTo>
                  <a:lnTo>
                    <a:pt x="21659" y="24639"/>
                  </a:lnTo>
                  <a:lnTo>
                    <a:pt x="21614" y="24628"/>
                  </a:lnTo>
                  <a:lnTo>
                    <a:pt x="21614" y="22273"/>
                  </a:lnTo>
                  <a:lnTo>
                    <a:pt x="21671" y="22251"/>
                  </a:lnTo>
                  <a:lnTo>
                    <a:pt x="21716" y="22216"/>
                  </a:lnTo>
                  <a:lnTo>
                    <a:pt x="21739" y="22171"/>
                  </a:lnTo>
                  <a:lnTo>
                    <a:pt x="21750" y="22103"/>
                  </a:lnTo>
                  <a:lnTo>
                    <a:pt x="21739" y="22057"/>
                  </a:lnTo>
                  <a:lnTo>
                    <a:pt x="23787" y="20874"/>
                  </a:lnTo>
                  <a:lnTo>
                    <a:pt x="23821" y="20908"/>
                  </a:lnTo>
                  <a:lnTo>
                    <a:pt x="23855" y="20942"/>
                  </a:lnTo>
                  <a:lnTo>
                    <a:pt x="23900" y="20954"/>
                  </a:lnTo>
                  <a:lnTo>
                    <a:pt x="23957" y="20965"/>
                  </a:lnTo>
                  <a:lnTo>
                    <a:pt x="24003" y="20954"/>
                  </a:lnTo>
                  <a:lnTo>
                    <a:pt x="24048" y="20942"/>
                  </a:lnTo>
                  <a:lnTo>
                    <a:pt x="24094" y="20908"/>
                  </a:lnTo>
                  <a:lnTo>
                    <a:pt x="24128" y="20874"/>
                  </a:lnTo>
                  <a:lnTo>
                    <a:pt x="25106" y="21432"/>
                  </a:lnTo>
                  <a:lnTo>
                    <a:pt x="25106" y="21386"/>
                  </a:lnTo>
                  <a:lnTo>
                    <a:pt x="24151" y="20829"/>
                  </a:lnTo>
                  <a:lnTo>
                    <a:pt x="24151" y="20795"/>
                  </a:lnTo>
                  <a:lnTo>
                    <a:pt x="24162" y="20760"/>
                  </a:lnTo>
                  <a:lnTo>
                    <a:pt x="24151" y="20715"/>
                  </a:lnTo>
                  <a:lnTo>
                    <a:pt x="24151" y="20681"/>
                  </a:lnTo>
                  <a:lnTo>
                    <a:pt x="24105" y="20624"/>
                  </a:lnTo>
                  <a:lnTo>
                    <a:pt x="24048" y="20578"/>
                  </a:lnTo>
                  <a:lnTo>
                    <a:pt x="23980" y="20556"/>
                  </a:lnTo>
                  <a:lnTo>
                    <a:pt x="23980" y="18235"/>
                  </a:lnTo>
                  <a:lnTo>
                    <a:pt x="24025" y="18235"/>
                  </a:lnTo>
                  <a:lnTo>
                    <a:pt x="24071" y="18212"/>
                  </a:lnTo>
                  <a:lnTo>
                    <a:pt x="24105" y="18190"/>
                  </a:lnTo>
                  <a:lnTo>
                    <a:pt x="24139" y="18167"/>
                  </a:lnTo>
                  <a:lnTo>
                    <a:pt x="24162" y="18121"/>
                  </a:lnTo>
                  <a:lnTo>
                    <a:pt x="24185" y="18087"/>
                  </a:lnTo>
                  <a:lnTo>
                    <a:pt x="24196" y="18042"/>
                  </a:lnTo>
                  <a:lnTo>
                    <a:pt x="24196" y="17996"/>
                  </a:lnTo>
                  <a:lnTo>
                    <a:pt x="24196" y="17951"/>
                  </a:lnTo>
                  <a:lnTo>
                    <a:pt x="24173" y="17905"/>
                  </a:lnTo>
                  <a:lnTo>
                    <a:pt x="25106" y="17371"/>
                  </a:lnTo>
                  <a:lnTo>
                    <a:pt x="25106" y="17325"/>
                  </a:lnTo>
                  <a:lnTo>
                    <a:pt x="24162" y="17871"/>
                  </a:lnTo>
                  <a:lnTo>
                    <a:pt x="24116" y="17826"/>
                  </a:lnTo>
                  <a:lnTo>
                    <a:pt x="24071" y="17791"/>
                  </a:lnTo>
                  <a:lnTo>
                    <a:pt x="24014" y="17769"/>
                  </a:lnTo>
                  <a:lnTo>
                    <a:pt x="23957" y="17757"/>
                  </a:lnTo>
                  <a:lnTo>
                    <a:pt x="23889" y="17769"/>
                  </a:lnTo>
                  <a:lnTo>
                    <a:pt x="23832" y="17780"/>
                  </a:lnTo>
                  <a:lnTo>
                    <a:pt x="23787" y="17814"/>
                  </a:lnTo>
                  <a:lnTo>
                    <a:pt x="23752" y="17860"/>
                  </a:lnTo>
                  <a:lnTo>
                    <a:pt x="21784" y="16734"/>
                  </a:lnTo>
                  <a:lnTo>
                    <a:pt x="21796" y="16688"/>
                  </a:lnTo>
                  <a:lnTo>
                    <a:pt x="21796" y="16654"/>
                  </a:lnTo>
                  <a:lnTo>
                    <a:pt x="21796" y="16608"/>
                  </a:lnTo>
                  <a:lnTo>
                    <a:pt x="21784" y="16574"/>
                  </a:lnTo>
                  <a:lnTo>
                    <a:pt x="21773" y="16540"/>
                  </a:lnTo>
                  <a:lnTo>
                    <a:pt x="21750" y="16506"/>
                  </a:lnTo>
                  <a:lnTo>
                    <a:pt x="21682" y="16461"/>
                  </a:lnTo>
                  <a:lnTo>
                    <a:pt x="21648" y="16449"/>
                  </a:lnTo>
                  <a:lnTo>
                    <a:pt x="21614" y="16438"/>
                  </a:lnTo>
                  <a:lnTo>
                    <a:pt x="21614" y="14094"/>
                  </a:lnTo>
                  <a:lnTo>
                    <a:pt x="21682" y="14072"/>
                  </a:lnTo>
                  <a:lnTo>
                    <a:pt x="21728" y="14026"/>
                  </a:lnTo>
                  <a:lnTo>
                    <a:pt x="21773" y="13969"/>
                  </a:lnTo>
                  <a:lnTo>
                    <a:pt x="21784" y="13901"/>
                  </a:lnTo>
                  <a:lnTo>
                    <a:pt x="21773" y="13856"/>
                  </a:lnTo>
                  <a:lnTo>
                    <a:pt x="21762" y="13821"/>
                  </a:lnTo>
                  <a:lnTo>
                    <a:pt x="23752" y="12684"/>
                  </a:lnTo>
                  <a:lnTo>
                    <a:pt x="23787" y="12718"/>
                  </a:lnTo>
                  <a:lnTo>
                    <a:pt x="23843" y="12752"/>
                  </a:lnTo>
                  <a:lnTo>
                    <a:pt x="23889" y="12775"/>
                  </a:lnTo>
                  <a:lnTo>
                    <a:pt x="23957" y="12786"/>
                  </a:lnTo>
                  <a:lnTo>
                    <a:pt x="24014" y="12775"/>
                  </a:lnTo>
                  <a:lnTo>
                    <a:pt x="24071" y="12752"/>
                  </a:lnTo>
                  <a:lnTo>
                    <a:pt x="24116" y="12718"/>
                  </a:lnTo>
                  <a:lnTo>
                    <a:pt x="24151" y="12673"/>
                  </a:lnTo>
                  <a:lnTo>
                    <a:pt x="25106" y="13219"/>
                  </a:lnTo>
                  <a:lnTo>
                    <a:pt x="25106" y="13173"/>
                  </a:lnTo>
                  <a:lnTo>
                    <a:pt x="24173" y="12638"/>
                  </a:lnTo>
                  <a:lnTo>
                    <a:pt x="24185" y="12593"/>
                  </a:lnTo>
                  <a:lnTo>
                    <a:pt x="24196" y="12547"/>
                  </a:lnTo>
                  <a:lnTo>
                    <a:pt x="24185" y="12502"/>
                  </a:lnTo>
                  <a:lnTo>
                    <a:pt x="24173" y="12456"/>
                  </a:lnTo>
                  <a:lnTo>
                    <a:pt x="24162" y="12422"/>
                  </a:lnTo>
                  <a:lnTo>
                    <a:pt x="24128" y="12388"/>
                  </a:lnTo>
                  <a:lnTo>
                    <a:pt x="24105" y="12354"/>
                  </a:lnTo>
                  <a:lnTo>
                    <a:pt x="24060" y="12331"/>
                  </a:lnTo>
                  <a:lnTo>
                    <a:pt x="24025" y="12320"/>
                  </a:lnTo>
                  <a:lnTo>
                    <a:pt x="23980" y="12309"/>
                  </a:lnTo>
                  <a:lnTo>
                    <a:pt x="23980" y="9954"/>
                  </a:lnTo>
                  <a:lnTo>
                    <a:pt x="24037" y="9942"/>
                  </a:lnTo>
                  <a:lnTo>
                    <a:pt x="24082" y="9897"/>
                  </a:lnTo>
                  <a:lnTo>
                    <a:pt x="24116" y="9851"/>
                  </a:lnTo>
                  <a:lnTo>
                    <a:pt x="24128" y="9795"/>
                  </a:lnTo>
                  <a:lnTo>
                    <a:pt x="24116" y="9738"/>
                  </a:lnTo>
                  <a:lnTo>
                    <a:pt x="25106" y="9158"/>
                  </a:lnTo>
                  <a:lnTo>
                    <a:pt x="25106" y="9112"/>
                  </a:lnTo>
                  <a:lnTo>
                    <a:pt x="24094" y="9692"/>
                  </a:lnTo>
                  <a:lnTo>
                    <a:pt x="24071" y="9658"/>
                  </a:lnTo>
                  <a:lnTo>
                    <a:pt x="24037" y="9635"/>
                  </a:lnTo>
                  <a:lnTo>
                    <a:pt x="23991" y="9624"/>
                  </a:lnTo>
                  <a:lnTo>
                    <a:pt x="23957" y="9613"/>
                  </a:lnTo>
                  <a:lnTo>
                    <a:pt x="23912" y="9624"/>
                  </a:lnTo>
                  <a:lnTo>
                    <a:pt x="23878" y="9635"/>
                  </a:lnTo>
                  <a:lnTo>
                    <a:pt x="23843" y="9658"/>
                  </a:lnTo>
                  <a:lnTo>
                    <a:pt x="23821" y="9692"/>
                  </a:lnTo>
                  <a:lnTo>
                    <a:pt x="21762" y="8498"/>
                  </a:lnTo>
                  <a:lnTo>
                    <a:pt x="21762" y="8441"/>
                  </a:lnTo>
                  <a:lnTo>
                    <a:pt x="21750" y="8373"/>
                  </a:lnTo>
                  <a:lnTo>
                    <a:pt x="21716" y="8327"/>
                  </a:lnTo>
                  <a:lnTo>
                    <a:pt x="21671" y="8282"/>
                  </a:lnTo>
                  <a:lnTo>
                    <a:pt x="21614" y="8259"/>
                  </a:lnTo>
                  <a:lnTo>
                    <a:pt x="21614" y="5847"/>
                  </a:lnTo>
                  <a:lnTo>
                    <a:pt x="21671" y="5825"/>
                  </a:lnTo>
                  <a:lnTo>
                    <a:pt x="21705" y="5790"/>
                  </a:lnTo>
                  <a:lnTo>
                    <a:pt x="21739" y="5745"/>
                  </a:lnTo>
                  <a:lnTo>
                    <a:pt x="21750" y="5688"/>
                  </a:lnTo>
                  <a:lnTo>
                    <a:pt x="21739" y="5620"/>
                  </a:lnTo>
                  <a:lnTo>
                    <a:pt x="21705" y="5563"/>
                  </a:lnTo>
                  <a:lnTo>
                    <a:pt x="21648" y="5529"/>
                  </a:lnTo>
                  <a:lnTo>
                    <a:pt x="21580" y="5517"/>
                  </a:lnTo>
                  <a:lnTo>
                    <a:pt x="21546" y="5529"/>
                  </a:lnTo>
                  <a:lnTo>
                    <a:pt x="21511" y="5540"/>
                  </a:lnTo>
                  <a:lnTo>
                    <a:pt x="21477" y="5563"/>
                  </a:lnTo>
                  <a:lnTo>
                    <a:pt x="21455" y="5586"/>
                  </a:lnTo>
                  <a:lnTo>
                    <a:pt x="19407" y="4403"/>
                  </a:lnTo>
                  <a:lnTo>
                    <a:pt x="19418" y="4334"/>
                  </a:lnTo>
                  <a:lnTo>
                    <a:pt x="19407" y="4300"/>
                  </a:lnTo>
                  <a:lnTo>
                    <a:pt x="19396" y="4266"/>
                  </a:lnTo>
                  <a:lnTo>
                    <a:pt x="19361" y="4209"/>
                  </a:lnTo>
                  <a:lnTo>
                    <a:pt x="19305" y="4164"/>
                  </a:lnTo>
                  <a:lnTo>
                    <a:pt x="19236" y="4141"/>
                  </a:lnTo>
                  <a:lnTo>
                    <a:pt x="19236" y="1752"/>
                  </a:lnTo>
                  <a:lnTo>
                    <a:pt x="19293" y="1729"/>
                  </a:lnTo>
                  <a:lnTo>
                    <a:pt x="19350" y="1695"/>
                  </a:lnTo>
                  <a:lnTo>
                    <a:pt x="19373" y="1638"/>
                  </a:lnTo>
                  <a:lnTo>
                    <a:pt x="19384" y="1582"/>
                  </a:lnTo>
                  <a:lnTo>
                    <a:pt x="19384" y="1547"/>
                  </a:lnTo>
                  <a:lnTo>
                    <a:pt x="19373" y="1513"/>
                  </a:lnTo>
                  <a:lnTo>
                    <a:pt x="19339" y="1456"/>
                  </a:lnTo>
                  <a:lnTo>
                    <a:pt x="19282" y="1422"/>
                  </a:lnTo>
                  <a:lnTo>
                    <a:pt x="19248" y="1411"/>
                  </a:lnTo>
                  <a:lnTo>
                    <a:pt x="19214" y="1400"/>
                  </a:lnTo>
                  <a:lnTo>
                    <a:pt x="19168" y="1411"/>
                  </a:lnTo>
                  <a:lnTo>
                    <a:pt x="19134" y="1422"/>
                  </a:lnTo>
                  <a:lnTo>
                    <a:pt x="19100" y="1445"/>
                  </a:lnTo>
                  <a:lnTo>
                    <a:pt x="19077" y="1479"/>
                  </a:lnTo>
                  <a:lnTo>
                    <a:pt x="17052" y="307"/>
                  </a:lnTo>
                  <a:lnTo>
                    <a:pt x="17064" y="273"/>
                  </a:lnTo>
                  <a:lnTo>
                    <a:pt x="17075" y="228"/>
                  </a:lnTo>
                  <a:lnTo>
                    <a:pt x="17064" y="182"/>
                  </a:lnTo>
                  <a:lnTo>
                    <a:pt x="17052" y="148"/>
                  </a:lnTo>
                  <a:lnTo>
                    <a:pt x="17030" y="103"/>
                  </a:lnTo>
                  <a:lnTo>
                    <a:pt x="17007" y="69"/>
                  </a:lnTo>
                  <a:lnTo>
                    <a:pt x="16973" y="46"/>
                  </a:lnTo>
                  <a:lnTo>
                    <a:pt x="16927" y="23"/>
                  </a:lnTo>
                  <a:lnTo>
                    <a:pt x="16893" y="12"/>
                  </a:lnTo>
                  <a:lnTo>
                    <a:pt x="16848" y="0"/>
                  </a:lnTo>
                  <a:close/>
                </a:path>
              </a:pathLst>
            </a:custGeom>
            <a:gradFill>
              <a:gsLst>
                <a:gs pos="0">
                  <a:srgbClr val="FFFFFF">
                    <a:alpha val="45098"/>
                  </a:srgbClr>
                </a:gs>
                <a:gs pos="100000">
                  <a:srgbClr val="FFFFFF">
                    <a:alpha val="10980"/>
                  </a:srgbClr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44" name="Google Shape;144;p8"/>
          <p:cNvSpPr/>
          <p:nvPr/>
        </p:nvSpPr>
        <p:spPr>
          <a:xfrm rot="-5400000">
            <a:off x="8613300" y="4612800"/>
            <a:ext cx="405300" cy="351300"/>
          </a:xfrm>
          <a:prstGeom prst="hexagon">
            <a:avLst>
              <a:gd name="adj" fmla="val 25000"/>
              <a:gd name="vf" fmla="val 115470"/>
            </a:avLst>
          </a:prstGeom>
          <a:solidFill>
            <a:schemeClr val="dk1"/>
          </a:solidFill>
          <a:ln>
            <a:noFill/>
          </a:ln>
          <a:effectLst>
            <a:outerShdw blurRad="171450" dist="19050" dir="5400000" algn="bl" rotWithShape="0">
              <a:schemeClr val="lt1">
                <a:alpha val="50000"/>
              </a:scheme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5" name="Google Shape;145;p8"/>
          <p:cNvSpPr txBox="1">
            <a:spLocks noGrp="1"/>
          </p:cNvSpPr>
          <p:nvPr>
            <p:ph type="title"/>
          </p:nvPr>
        </p:nvSpPr>
        <p:spPr>
          <a:xfrm>
            <a:off x="1207850" y="855506"/>
            <a:ext cx="6728400" cy="3513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>
            <a:endParaRPr/>
          </a:p>
        </p:txBody>
      </p:sp>
      <p:sp>
        <p:nvSpPr>
          <p:cNvPr id="146" name="Google Shape;146;p8"/>
          <p:cNvSpPr txBox="1">
            <a:spLocks noGrp="1"/>
          </p:cNvSpPr>
          <p:nvPr>
            <p:ph type="sldNum" idx="12"/>
          </p:nvPr>
        </p:nvSpPr>
        <p:spPr>
          <a:xfrm>
            <a:off x="8640175" y="4585800"/>
            <a:ext cx="351300" cy="4053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grpSp>
        <p:nvGrpSpPr>
          <p:cNvPr id="147" name="Google Shape;147;p8"/>
          <p:cNvGrpSpPr/>
          <p:nvPr/>
        </p:nvGrpSpPr>
        <p:grpSpPr>
          <a:xfrm>
            <a:off x="2" y="870200"/>
            <a:ext cx="1055444" cy="306027"/>
            <a:chOff x="-429922" y="847489"/>
            <a:chExt cx="1211622" cy="351311"/>
          </a:xfrm>
        </p:grpSpPr>
        <p:sp>
          <p:nvSpPr>
            <p:cNvPr id="148" name="Google Shape;148;p8"/>
            <p:cNvSpPr/>
            <p:nvPr/>
          </p:nvSpPr>
          <p:spPr>
            <a:xfrm>
              <a:off x="-429922" y="847489"/>
              <a:ext cx="1062300" cy="351300"/>
            </a:xfrm>
            <a:prstGeom prst="rect">
              <a:avLst/>
            </a:prstGeom>
            <a:gradFill>
              <a:gsLst>
                <a:gs pos="0">
                  <a:srgbClr val="FFFFFF">
                    <a:alpha val="0"/>
                    <a:alpha val="32400"/>
                  </a:srgbClr>
                </a:gs>
                <a:gs pos="100000">
                  <a:srgbClr val="00FFEE">
                    <a:alpha val="31764"/>
                    <a:alpha val="32400"/>
                  </a:srgbClr>
                </a:gs>
              </a:gsLst>
              <a:lin ang="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9" name="Google Shape;149;p8"/>
            <p:cNvSpPr/>
            <p:nvPr/>
          </p:nvSpPr>
          <p:spPr>
            <a:xfrm rot="-5400000">
              <a:off x="453950" y="871050"/>
              <a:ext cx="351300" cy="304200"/>
            </a:xfrm>
            <a:prstGeom prst="hexagon">
              <a:avLst>
                <a:gd name="adj" fmla="val 25000"/>
                <a:gd name="vf" fmla="val 115470"/>
              </a:avLst>
            </a:prstGeom>
            <a:gradFill>
              <a:gsLst>
                <a:gs pos="0">
                  <a:schemeClr val="accent3"/>
                </a:gs>
                <a:gs pos="100000">
                  <a:schemeClr val="accent4"/>
                </a:gs>
              </a:gsLst>
              <a:lin ang="0" scaled="0"/>
            </a:gradFill>
            <a:ln>
              <a:noFill/>
            </a:ln>
            <a:effectLst>
              <a:outerShdw blurRad="142875" algn="bl" rotWithShape="0">
                <a:schemeClr val="lt1">
                  <a:alpha val="55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3" name="Google Shape;173;p10"/>
          <p:cNvGrpSpPr/>
          <p:nvPr/>
        </p:nvGrpSpPr>
        <p:grpSpPr>
          <a:xfrm>
            <a:off x="0" y="0"/>
            <a:ext cx="9144036" cy="5143497"/>
            <a:chOff x="0" y="0"/>
            <a:chExt cx="9144036" cy="5143497"/>
          </a:xfrm>
        </p:grpSpPr>
        <p:sp>
          <p:nvSpPr>
            <p:cNvPr id="174" name="Google Shape;174;p10"/>
            <p:cNvSpPr/>
            <p:nvPr/>
          </p:nvSpPr>
          <p:spPr>
            <a:xfrm>
              <a:off x="7924791" y="0"/>
              <a:ext cx="1219243" cy="1859792"/>
            </a:xfrm>
            <a:custGeom>
              <a:avLst/>
              <a:gdLst/>
              <a:ahLst/>
              <a:cxnLst/>
              <a:rect l="l" t="t" r="r" b="b"/>
              <a:pathLst>
                <a:path w="11649" h="17769" extrusionOk="0">
                  <a:moveTo>
                    <a:pt x="2458" y="8111"/>
                  </a:moveTo>
                  <a:lnTo>
                    <a:pt x="2480" y="8145"/>
                  </a:lnTo>
                  <a:lnTo>
                    <a:pt x="2514" y="8168"/>
                  </a:lnTo>
                  <a:lnTo>
                    <a:pt x="2560" y="8191"/>
                  </a:lnTo>
                  <a:lnTo>
                    <a:pt x="2640" y="8191"/>
                  </a:lnTo>
                  <a:lnTo>
                    <a:pt x="2685" y="8168"/>
                  </a:lnTo>
                  <a:lnTo>
                    <a:pt x="2719" y="8145"/>
                  </a:lnTo>
                  <a:lnTo>
                    <a:pt x="2742" y="8122"/>
                  </a:lnTo>
                  <a:lnTo>
                    <a:pt x="4733" y="9271"/>
                  </a:lnTo>
                  <a:lnTo>
                    <a:pt x="4721" y="9317"/>
                  </a:lnTo>
                  <a:lnTo>
                    <a:pt x="4721" y="9362"/>
                  </a:lnTo>
                  <a:lnTo>
                    <a:pt x="4721" y="9408"/>
                  </a:lnTo>
                  <a:lnTo>
                    <a:pt x="4733" y="9453"/>
                  </a:lnTo>
                  <a:lnTo>
                    <a:pt x="4755" y="9499"/>
                  </a:lnTo>
                  <a:lnTo>
                    <a:pt x="4790" y="9533"/>
                  </a:lnTo>
                  <a:lnTo>
                    <a:pt x="4812" y="9567"/>
                  </a:lnTo>
                  <a:lnTo>
                    <a:pt x="4858" y="9590"/>
                  </a:lnTo>
                  <a:lnTo>
                    <a:pt x="4903" y="9601"/>
                  </a:lnTo>
                  <a:lnTo>
                    <a:pt x="4949" y="9613"/>
                  </a:lnTo>
                  <a:lnTo>
                    <a:pt x="4949" y="11910"/>
                  </a:lnTo>
                  <a:lnTo>
                    <a:pt x="4903" y="11910"/>
                  </a:lnTo>
                  <a:lnTo>
                    <a:pt x="4869" y="11933"/>
                  </a:lnTo>
                  <a:lnTo>
                    <a:pt x="4835" y="11945"/>
                  </a:lnTo>
                  <a:lnTo>
                    <a:pt x="4812" y="11979"/>
                  </a:lnTo>
                  <a:lnTo>
                    <a:pt x="4778" y="12001"/>
                  </a:lnTo>
                  <a:lnTo>
                    <a:pt x="4767" y="12047"/>
                  </a:lnTo>
                  <a:lnTo>
                    <a:pt x="4755" y="12081"/>
                  </a:lnTo>
                  <a:lnTo>
                    <a:pt x="4755" y="12127"/>
                  </a:lnTo>
                  <a:lnTo>
                    <a:pt x="4755" y="12161"/>
                  </a:lnTo>
                  <a:lnTo>
                    <a:pt x="4767" y="12206"/>
                  </a:lnTo>
                  <a:lnTo>
                    <a:pt x="2753" y="13366"/>
                  </a:lnTo>
                  <a:lnTo>
                    <a:pt x="2731" y="13332"/>
                  </a:lnTo>
                  <a:lnTo>
                    <a:pt x="2685" y="13298"/>
                  </a:lnTo>
                  <a:lnTo>
                    <a:pt x="2651" y="13287"/>
                  </a:lnTo>
                  <a:lnTo>
                    <a:pt x="2594" y="13275"/>
                  </a:lnTo>
                  <a:lnTo>
                    <a:pt x="2549" y="13287"/>
                  </a:lnTo>
                  <a:lnTo>
                    <a:pt x="2503" y="13298"/>
                  </a:lnTo>
                  <a:lnTo>
                    <a:pt x="2469" y="13332"/>
                  </a:lnTo>
                  <a:lnTo>
                    <a:pt x="2446" y="13366"/>
                  </a:lnTo>
                  <a:lnTo>
                    <a:pt x="433" y="12206"/>
                  </a:lnTo>
                  <a:lnTo>
                    <a:pt x="456" y="12161"/>
                  </a:lnTo>
                  <a:lnTo>
                    <a:pt x="456" y="12127"/>
                  </a:lnTo>
                  <a:lnTo>
                    <a:pt x="456" y="12081"/>
                  </a:lnTo>
                  <a:lnTo>
                    <a:pt x="444" y="12036"/>
                  </a:lnTo>
                  <a:lnTo>
                    <a:pt x="421" y="12001"/>
                  </a:lnTo>
                  <a:lnTo>
                    <a:pt x="399" y="11967"/>
                  </a:lnTo>
                  <a:lnTo>
                    <a:pt x="365" y="11945"/>
                  </a:lnTo>
                  <a:lnTo>
                    <a:pt x="330" y="11922"/>
                  </a:lnTo>
                  <a:lnTo>
                    <a:pt x="296" y="11910"/>
                  </a:lnTo>
                  <a:lnTo>
                    <a:pt x="251" y="11899"/>
                  </a:lnTo>
                  <a:lnTo>
                    <a:pt x="251" y="9556"/>
                  </a:lnTo>
                  <a:lnTo>
                    <a:pt x="319" y="9533"/>
                  </a:lnTo>
                  <a:lnTo>
                    <a:pt x="365" y="9487"/>
                  </a:lnTo>
                  <a:lnTo>
                    <a:pt x="410" y="9431"/>
                  </a:lnTo>
                  <a:lnTo>
                    <a:pt x="421" y="9362"/>
                  </a:lnTo>
                  <a:lnTo>
                    <a:pt x="410" y="9294"/>
                  </a:lnTo>
                  <a:lnTo>
                    <a:pt x="2458" y="8111"/>
                  </a:lnTo>
                  <a:close/>
                  <a:moveTo>
                    <a:pt x="7508" y="8134"/>
                  </a:moveTo>
                  <a:lnTo>
                    <a:pt x="9556" y="9317"/>
                  </a:lnTo>
                  <a:lnTo>
                    <a:pt x="9544" y="9362"/>
                  </a:lnTo>
                  <a:lnTo>
                    <a:pt x="9556" y="9419"/>
                  </a:lnTo>
                  <a:lnTo>
                    <a:pt x="9590" y="9476"/>
                  </a:lnTo>
                  <a:lnTo>
                    <a:pt x="9635" y="9510"/>
                  </a:lnTo>
                  <a:lnTo>
                    <a:pt x="9681" y="9522"/>
                  </a:lnTo>
                  <a:lnTo>
                    <a:pt x="9681" y="11854"/>
                  </a:lnTo>
                  <a:lnTo>
                    <a:pt x="9635" y="11865"/>
                  </a:lnTo>
                  <a:lnTo>
                    <a:pt x="9590" y="11888"/>
                  </a:lnTo>
                  <a:lnTo>
                    <a:pt x="9544" y="11910"/>
                  </a:lnTo>
                  <a:lnTo>
                    <a:pt x="9510" y="11945"/>
                  </a:lnTo>
                  <a:lnTo>
                    <a:pt x="9488" y="11979"/>
                  </a:lnTo>
                  <a:lnTo>
                    <a:pt x="9465" y="12024"/>
                  </a:lnTo>
                  <a:lnTo>
                    <a:pt x="9442" y="12070"/>
                  </a:lnTo>
                  <a:lnTo>
                    <a:pt x="9442" y="12127"/>
                  </a:lnTo>
                  <a:lnTo>
                    <a:pt x="9453" y="12172"/>
                  </a:lnTo>
                  <a:lnTo>
                    <a:pt x="9465" y="12229"/>
                  </a:lnTo>
                  <a:lnTo>
                    <a:pt x="7486" y="13366"/>
                  </a:lnTo>
                  <a:lnTo>
                    <a:pt x="7451" y="13344"/>
                  </a:lnTo>
                  <a:lnTo>
                    <a:pt x="7417" y="13310"/>
                  </a:lnTo>
                  <a:lnTo>
                    <a:pt x="7383" y="13298"/>
                  </a:lnTo>
                  <a:lnTo>
                    <a:pt x="7292" y="13298"/>
                  </a:lnTo>
                  <a:lnTo>
                    <a:pt x="7258" y="13310"/>
                  </a:lnTo>
                  <a:lnTo>
                    <a:pt x="7224" y="13344"/>
                  </a:lnTo>
                  <a:lnTo>
                    <a:pt x="7190" y="13366"/>
                  </a:lnTo>
                  <a:lnTo>
                    <a:pt x="5176" y="12206"/>
                  </a:lnTo>
                  <a:lnTo>
                    <a:pt x="5188" y="12161"/>
                  </a:lnTo>
                  <a:lnTo>
                    <a:pt x="5188" y="12127"/>
                  </a:lnTo>
                  <a:lnTo>
                    <a:pt x="5188" y="12081"/>
                  </a:lnTo>
                  <a:lnTo>
                    <a:pt x="5176" y="12036"/>
                  </a:lnTo>
                  <a:lnTo>
                    <a:pt x="5154" y="12001"/>
                  </a:lnTo>
                  <a:lnTo>
                    <a:pt x="5131" y="11979"/>
                  </a:lnTo>
                  <a:lnTo>
                    <a:pt x="5097" y="11945"/>
                  </a:lnTo>
                  <a:lnTo>
                    <a:pt x="5074" y="11922"/>
                  </a:lnTo>
                  <a:lnTo>
                    <a:pt x="5028" y="11910"/>
                  </a:lnTo>
                  <a:lnTo>
                    <a:pt x="4994" y="11910"/>
                  </a:lnTo>
                  <a:lnTo>
                    <a:pt x="4994" y="9613"/>
                  </a:lnTo>
                  <a:lnTo>
                    <a:pt x="5040" y="9601"/>
                  </a:lnTo>
                  <a:lnTo>
                    <a:pt x="5085" y="9590"/>
                  </a:lnTo>
                  <a:lnTo>
                    <a:pt x="5119" y="9567"/>
                  </a:lnTo>
                  <a:lnTo>
                    <a:pt x="5154" y="9533"/>
                  </a:lnTo>
                  <a:lnTo>
                    <a:pt x="5188" y="9499"/>
                  </a:lnTo>
                  <a:lnTo>
                    <a:pt x="5199" y="9453"/>
                  </a:lnTo>
                  <a:lnTo>
                    <a:pt x="5222" y="9408"/>
                  </a:lnTo>
                  <a:lnTo>
                    <a:pt x="5222" y="9362"/>
                  </a:lnTo>
                  <a:lnTo>
                    <a:pt x="5210" y="9317"/>
                  </a:lnTo>
                  <a:lnTo>
                    <a:pt x="5199" y="9271"/>
                  </a:lnTo>
                  <a:lnTo>
                    <a:pt x="7167" y="8134"/>
                  </a:lnTo>
                  <a:lnTo>
                    <a:pt x="7201" y="8168"/>
                  </a:lnTo>
                  <a:lnTo>
                    <a:pt x="7247" y="8202"/>
                  </a:lnTo>
                  <a:lnTo>
                    <a:pt x="7292" y="8213"/>
                  </a:lnTo>
                  <a:lnTo>
                    <a:pt x="7338" y="8225"/>
                  </a:lnTo>
                  <a:lnTo>
                    <a:pt x="7395" y="8213"/>
                  </a:lnTo>
                  <a:lnTo>
                    <a:pt x="7440" y="8202"/>
                  </a:lnTo>
                  <a:lnTo>
                    <a:pt x="7474" y="8168"/>
                  </a:lnTo>
                  <a:lnTo>
                    <a:pt x="7508" y="8134"/>
                  </a:lnTo>
                  <a:close/>
                  <a:moveTo>
                    <a:pt x="6940" y="0"/>
                  </a:moveTo>
                  <a:lnTo>
                    <a:pt x="5154" y="1036"/>
                  </a:lnTo>
                  <a:lnTo>
                    <a:pt x="5119" y="990"/>
                  </a:lnTo>
                  <a:lnTo>
                    <a:pt x="5074" y="956"/>
                  </a:lnTo>
                  <a:lnTo>
                    <a:pt x="5028" y="945"/>
                  </a:lnTo>
                  <a:lnTo>
                    <a:pt x="4972" y="933"/>
                  </a:lnTo>
                  <a:lnTo>
                    <a:pt x="4926" y="933"/>
                  </a:lnTo>
                  <a:lnTo>
                    <a:pt x="4881" y="956"/>
                  </a:lnTo>
                  <a:lnTo>
                    <a:pt x="4846" y="967"/>
                  </a:lnTo>
                  <a:lnTo>
                    <a:pt x="4812" y="1001"/>
                  </a:lnTo>
                  <a:lnTo>
                    <a:pt x="4790" y="1036"/>
                  </a:lnTo>
                  <a:lnTo>
                    <a:pt x="4767" y="1070"/>
                  </a:lnTo>
                  <a:lnTo>
                    <a:pt x="4755" y="1104"/>
                  </a:lnTo>
                  <a:lnTo>
                    <a:pt x="4744" y="1149"/>
                  </a:lnTo>
                  <a:lnTo>
                    <a:pt x="4755" y="1195"/>
                  </a:lnTo>
                  <a:lnTo>
                    <a:pt x="4767" y="1229"/>
                  </a:lnTo>
                  <a:lnTo>
                    <a:pt x="4778" y="1274"/>
                  </a:lnTo>
                  <a:lnTo>
                    <a:pt x="4801" y="1297"/>
                  </a:lnTo>
                  <a:lnTo>
                    <a:pt x="4835" y="1331"/>
                  </a:lnTo>
                  <a:lnTo>
                    <a:pt x="4869" y="1354"/>
                  </a:lnTo>
                  <a:lnTo>
                    <a:pt x="4903" y="1365"/>
                  </a:lnTo>
                  <a:lnTo>
                    <a:pt x="4949" y="1377"/>
                  </a:lnTo>
                  <a:lnTo>
                    <a:pt x="4949" y="3697"/>
                  </a:lnTo>
                  <a:lnTo>
                    <a:pt x="4903" y="3697"/>
                  </a:lnTo>
                  <a:lnTo>
                    <a:pt x="4869" y="3720"/>
                  </a:lnTo>
                  <a:lnTo>
                    <a:pt x="4835" y="3743"/>
                  </a:lnTo>
                  <a:lnTo>
                    <a:pt x="4801" y="3766"/>
                  </a:lnTo>
                  <a:lnTo>
                    <a:pt x="4778" y="3800"/>
                  </a:lnTo>
                  <a:lnTo>
                    <a:pt x="4767" y="3834"/>
                  </a:lnTo>
                  <a:lnTo>
                    <a:pt x="4755" y="3868"/>
                  </a:lnTo>
                  <a:lnTo>
                    <a:pt x="4744" y="3914"/>
                  </a:lnTo>
                  <a:lnTo>
                    <a:pt x="4755" y="3959"/>
                  </a:lnTo>
                  <a:lnTo>
                    <a:pt x="4767" y="3993"/>
                  </a:lnTo>
                  <a:lnTo>
                    <a:pt x="4790" y="4039"/>
                  </a:lnTo>
                  <a:lnTo>
                    <a:pt x="4812" y="4061"/>
                  </a:lnTo>
                  <a:lnTo>
                    <a:pt x="4846" y="4096"/>
                  </a:lnTo>
                  <a:lnTo>
                    <a:pt x="4881" y="4118"/>
                  </a:lnTo>
                  <a:lnTo>
                    <a:pt x="4926" y="4130"/>
                  </a:lnTo>
                  <a:lnTo>
                    <a:pt x="5028" y="4130"/>
                  </a:lnTo>
                  <a:lnTo>
                    <a:pt x="5074" y="4107"/>
                  </a:lnTo>
                  <a:lnTo>
                    <a:pt x="5119" y="4073"/>
                  </a:lnTo>
                  <a:lnTo>
                    <a:pt x="5154" y="4039"/>
                  </a:lnTo>
                  <a:lnTo>
                    <a:pt x="7122" y="5165"/>
                  </a:lnTo>
                  <a:lnTo>
                    <a:pt x="7099" y="5210"/>
                  </a:lnTo>
                  <a:lnTo>
                    <a:pt x="7099" y="5256"/>
                  </a:lnTo>
                  <a:lnTo>
                    <a:pt x="7099" y="5301"/>
                  </a:lnTo>
                  <a:lnTo>
                    <a:pt x="7110" y="5347"/>
                  </a:lnTo>
                  <a:lnTo>
                    <a:pt x="7133" y="5381"/>
                  </a:lnTo>
                  <a:lnTo>
                    <a:pt x="7156" y="5415"/>
                  </a:lnTo>
                  <a:lnTo>
                    <a:pt x="7190" y="5449"/>
                  </a:lnTo>
                  <a:lnTo>
                    <a:pt x="7235" y="5472"/>
                  </a:lnTo>
                  <a:lnTo>
                    <a:pt x="7269" y="5483"/>
                  </a:lnTo>
                  <a:lnTo>
                    <a:pt x="7315" y="5495"/>
                  </a:lnTo>
                  <a:lnTo>
                    <a:pt x="7315" y="7815"/>
                  </a:lnTo>
                  <a:lnTo>
                    <a:pt x="7281" y="7815"/>
                  </a:lnTo>
                  <a:lnTo>
                    <a:pt x="7247" y="7838"/>
                  </a:lnTo>
                  <a:lnTo>
                    <a:pt x="7190" y="7872"/>
                  </a:lnTo>
                  <a:lnTo>
                    <a:pt x="7144" y="7940"/>
                  </a:lnTo>
                  <a:lnTo>
                    <a:pt x="7133" y="7975"/>
                  </a:lnTo>
                  <a:lnTo>
                    <a:pt x="7133" y="8020"/>
                  </a:lnTo>
                  <a:lnTo>
                    <a:pt x="7133" y="8054"/>
                  </a:lnTo>
                  <a:lnTo>
                    <a:pt x="7144" y="8088"/>
                  </a:lnTo>
                  <a:lnTo>
                    <a:pt x="5176" y="9226"/>
                  </a:lnTo>
                  <a:lnTo>
                    <a:pt x="5142" y="9180"/>
                  </a:lnTo>
                  <a:lnTo>
                    <a:pt x="5085" y="9146"/>
                  </a:lnTo>
                  <a:lnTo>
                    <a:pt x="5028" y="9123"/>
                  </a:lnTo>
                  <a:lnTo>
                    <a:pt x="4972" y="9112"/>
                  </a:lnTo>
                  <a:lnTo>
                    <a:pt x="4903" y="9123"/>
                  </a:lnTo>
                  <a:lnTo>
                    <a:pt x="4846" y="9146"/>
                  </a:lnTo>
                  <a:lnTo>
                    <a:pt x="4801" y="9180"/>
                  </a:lnTo>
                  <a:lnTo>
                    <a:pt x="4755" y="9226"/>
                  </a:lnTo>
                  <a:lnTo>
                    <a:pt x="2765" y="8077"/>
                  </a:lnTo>
                  <a:lnTo>
                    <a:pt x="2776" y="8020"/>
                  </a:lnTo>
                  <a:lnTo>
                    <a:pt x="2776" y="7975"/>
                  </a:lnTo>
                  <a:lnTo>
                    <a:pt x="2765" y="7940"/>
                  </a:lnTo>
                  <a:lnTo>
                    <a:pt x="2731" y="7895"/>
                  </a:lnTo>
                  <a:lnTo>
                    <a:pt x="2674" y="7849"/>
                  </a:lnTo>
                  <a:lnTo>
                    <a:pt x="2640" y="7838"/>
                  </a:lnTo>
                  <a:lnTo>
                    <a:pt x="2560" y="7838"/>
                  </a:lnTo>
                  <a:lnTo>
                    <a:pt x="2526" y="7849"/>
                  </a:lnTo>
                  <a:lnTo>
                    <a:pt x="2469" y="7895"/>
                  </a:lnTo>
                  <a:lnTo>
                    <a:pt x="2435" y="7940"/>
                  </a:lnTo>
                  <a:lnTo>
                    <a:pt x="2423" y="7975"/>
                  </a:lnTo>
                  <a:lnTo>
                    <a:pt x="2423" y="8020"/>
                  </a:lnTo>
                  <a:lnTo>
                    <a:pt x="2435" y="8077"/>
                  </a:lnTo>
                  <a:lnTo>
                    <a:pt x="387" y="9260"/>
                  </a:lnTo>
                  <a:lnTo>
                    <a:pt x="353" y="9226"/>
                  </a:lnTo>
                  <a:lnTo>
                    <a:pt x="319" y="9203"/>
                  </a:lnTo>
                  <a:lnTo>
                    <a:pt x="274" y="9180"/>
                  </a:lnTo>
                  <a:lnTo>
                    <a:pt x="194" y="9180"/>
                  </a:lnTo>
                  <a:lnTo>
                    <a:pt x="160" y="9192"/>
                  </a:lnTo>
                  <a:lnTo>
                    <a:pt x="126" y="9203"/>
                  </a:lnTo>
                  <a:lnTo>
                    <a:pt x="92" y="9226"/>
                  </a:lnTo>
                  <a:lnTo>
                    <a:pt x="69" y="9260"/>
                  </a:lnTo>
                  <a:lnTo>
                    <a:pt x="57" y="9294"/>
                  </a:lnTo>
                  <a:lnTo>
                    <a:pt x="46" y="9328"/>
                  </a:lnTo>
                  <a:lnTo>
                    <a:pt x="46" y="9362"/>
                  </a:lnTo>
                  <a:lnTo>
                    <a:pt x="57" y="9431"/>
                  </a:lnTo>
                  <a:lnTo>
                    <a:pt x="92" y="9487"/>
                  </a:lnTo>
                  <a:lnTo>
                    <a:pt x="137" y="9533"/>
                  </a:lnTo>
                  <a:lnTo>
                    <a:pt x="205" y="9544"/>
                  </a:lnTo>
                  <a:lnTo>
                    <a:pt x="205" y="11899"/>
                  </a:lnTo>
                  <a:lnTo>
                    <a:pt x="160" y="11910"/>
                  </a:lnTo>
                  <a:lnTo>
                    <a:pt x="126" y="11922"/>
                  </a:lnTo>
                  <a:lnTo>
                    <a:pt x="92" y="11945"/>
                  </a:lnTo>
                  <a:lnTo>
                    <a:pt x="57" y="11967"/>
                  </a:lnTo>
                  <a:lnTo>
                    <a:pt x="35" y="12001"/>
                  </a:lnTo>
                  <a:lnTo>
                    <a:pt x="23" y="12036"/>
                  </a:lnTo>
                  <a:lnTo>
                    <a:pt x="12" y="12081"/>
                  </a:lnTo>
                  <a:lnTo>
                    <a:pt x="1" y="12127"/>
                  </a:lnTo>
                  <a:lnTo>
                    <a:pt x="12" y="12172"/>
                  </a:lnTo>
                  <a:lnTo>
                    <a:pt x="23" y="12206"/>
                  </a:lnTo>
                  <a:lnTo>
                    <a:pt x="46" y="12252"/>
                  </a:lnTo>
                  <a:lnTo>
                    <a:pt x="69" y="12286"/>
                  </a:lnTo>
                  <a:lnTo>
                    <a:pt x="103" y="12309"/>
                  </a:lnTo>
                  <a:lnTo>
                    <a:pt x="137" y="12331"/>
                  </a:lnTo>
                  <a:lnTo>
                    <a:pt x="183" y="12343"/>
                  </a:lnTo>
                  <a:lnTo>
                    <a:pt x="285" y="12343"/>
                  </a:lnTo>
                  <a:lnTo>
                    <a:pt x="342" y="12320"/>
                  </a:lnTo>
                  <a:lnTo>
                    <a:pt x="376" y="12286"/>
                  </a:lnTo>
                  <a:lnTo>
                    <a:pt x="410" y="12252"/>
                  </a:lnTo>
                  <a:lnTo>
                    <a:pt x="2423" y="13401"/>
                  </a:lnTo>
                  <a:lnTo>
                    <a:pt x="2412" y="13469"/>
                  </a:lnTo>
                  <a:lnTo>
                    <a:pt x="2412" y="13503"/>
                  </a:lnTo>
                  <a:lnTo>
                    <a:pt x="2423" y="13537"/>
                  </a:lnTo>
                  <a:lnTo>
                    <a:pt x="2446" y="13571"/>
                  </a:lnTo>
                  <a:lnTo>
                    <a:pt x="2469" y="13605"/>
                  </a:lnTo>
                  <a:lnTo>
                    <a:pt x="2492" y="13628"/>
                  </a:lnTo>
                  <a:lnTo>
                    <a:pt x="2526" y="13639"/>
                  </a:lnTo>
                  <a:lnTo>
                    <a:pt x="2560" y="13651"/>
                  </a:lnTo>
                  <a:lnTo>
                    <a:pt x="2594" y="13662"/>
                  </a:lnTo>
                  <a:lnTo>
                    <a:pt x="2640" y="13651"/>
                  </a:lnTo>
                  <a:lnTo>
                    <a:pt x="2674" y="13639"/>
                  </a:lnTo>
                  <a:lnTo>
                    <a:pt x="2708" y="13628"/>
                  </a:lnTo>
                  <a:lnTo>
                    <a:pt x="2731" y="13605"/>
                  </a:lnTo>
                  <a:lnTo>
                    <a:pt x="2753" y="13571"/>
                  </a:lnTo>
                  <a:lnTo>
                    <a:pt x="2776" y="13537"/>
                  </a:lnTo>
                  <a:lnTo>
                    <a:pt x="2787" y="13503"/>
                  </a:lnTo>
                  <a:lnTo>
                    <a:pt x="2787" y="13469"/>
                  </a:lnTo>
                  <a:lnTo>
                    <a:pt x="2776" y="13401"/>
                  </a:lnTo>
                  <a:lnTo>
                    <a:pt x="4790" y="12240"/>
                  </a:lnTo>
                  <a:lnTo>
                    <a:pt x="4824" y="12286"/>
                  </a:lnTo>
                  <a:lnTo>
                    <a:pt x="4869" y="12309"/>
                  </a:lnTo>
                  <a:lnTo>
                    <a:pt x="4915" y="12331"/>
                  </a:lnTo>
                  <a:lnTo>
                    <a:pt x="4972" y="12343"/>
                  </a:lnTo>
                  <a:lnTo>
                    <a:pt x="5028" y="12331"/>
                  </a:lnTo>
                  <a:lnTo>
                    <a:pt x="5074" y="12309"/>
                  </a:lnTo>
                  <a:lnTo>
                    <a:pt x="5119" y="12286"/>
                  </a:lnTo>
                  <a:lnTo>
                    <a:pt x="5154" y="12240"/>
                  </a:lnTo>
                  <a:lnTo>
                    <a:pt x="7178" y="13412"/>
                  </a:lnTo>
                  <a:lnTo>
                    <a:pt x="7167" y="13469"/>
                  </a:lnTo>
                  <a:lnTo>
                    <a:pt x="7178" y="13526"/>
                  </a:lnTo>
                  <a:lnTo>
                    <a:pt x="7213" y="13583"/>
                  </a:lnTo>
                  <a:lnTo>
                    <a:pt x="7258" y="13617"/>
                  </a:lnTo>
                  <a:lnTo>
                    <a:pt x="7315" y="13639"/>
                  </a:lnTo>
                  <a:lnTo>
                    <a:pt x="7315" y="15994"/>
                  </a:lnTo>
                  <a:lnTo>
                    <a:pt x="7269" y="15994"/>
                  </a:lnTo>
                  <a:lnTo>
                    <a:pt x="7235" y="16017"/>
                  </a:lnTo>
                  <a:lnTo>
                    <a:pt x="7190" y="16040"/>
                  </a:lnTo>
                  <a:lnTo>
                    <a:pt x="7167" y="16062"/>
                  </a:lnTo>
                  <a:lnTo>
                    <a:pt x="7133" y="16097"/>
                  </a:lnTo>
                  <a:lnTo>
                    <a:pt x="7122" y="16142"/>
                  </a:lnTo>
                  <a:lnTo>
                    <a:pt x="7110" y="16176"/>
                  </a:lnTo>
                  <a:lnTo>
                    <a:pt x="7099" y="16222"/>
                  </a:lnTo>
                  <a:lnTo>
                    <a:pt x="7110" y="16279"/>
                  </a:lnTo>
                  <a:lnTo>
                    <a:pt x="7122" y="16313"/>
                  </a:lnTo>
                  <a:lnTo>
                    <a:pt x="7144" y="16358"/>
                  </a:lnTo>
                  <a:lnTo>
                    <a:pt x="7167" y="16392"/>
                  </a:lnTo>
                  <a:lnTo>
                    <a:pt x="7201" y="16426"/>
                  </a:lnTo>
                  <a:lnTo>
                    <a:pt x="7247" y="16449"/>
                  </a:lnTo>
                  <a:lnTo>
                    <a:pt x="7292" y="16461"/>
                  </a:lnTo>
                  <a:lnTo>
                    <a:pt x="7395" y="16461"/>
                  </a:lnTo>
                  <a:lnTo>
                    <a:pt x="7451" y="16438"/>
                  </a:lnTo>
                  <a:lnTo>
                    <a:pt x="7497" y="16404"/>
                  </a:lnTo>
                  <a:lnTo>
                    <a:pt x="7542" y="16358"/>
                  </a:lnTo>
                  <a:lnTo>
                    <a:pt x="9533" y="17507"/>
                  </a:lnTo>
                  <a:lnTo>
                    <a:pt x="9510" y="17575"/>
                  </a:lnTo>
                  <a:lnTo>
                    <a:pt x="9522" y="17609"/>
                  </a:lnTo>
                  <a:lnTo>
                    <a:pt x="9533" y="17655"/>
                  </a:lnTo>
                  <a:lnTo>
                    <a:pt x="9544" y="17678"/>
                  </a:lnTo>
                  <a:lnTo>
                    <a:pt x="9567" y="17712"/>
                  </a:lnTo>
                  <a:lnTo>
                    <a:pt x="9601" y="17735"/>
                  </a:lnTo>
                  <a:lnTo>
                    <a:pt x="9635" y="17757"/>
                  </a:lnTo>
                  <a:lnTo>
                    <a:pt x="9670" y="17769"/>
                  </a:lnTo>
                  <a:lnTo>
                    <a:pt x="9749" y="17769"/>
                  </a:lnTo>
                  <a:lnTo>
                    <a:pt x="9783" y="17757"/>
                  </a:lnTo>
                  <a:lnTo>
                    <a:pt x="9817" y="17735"/>
                  </a:lnTo>
                  <a:lnTo>
                    <a:pt x="9852" y="17712"/>
                  </a:lnTo>
                  <a:lnTo>
                    <a:pt x="9874" y="17678"/>
                  </a:lnTo>
                  <a:lnTo>
                    <a:pt x="9886" y="17655"/>
                  </a:lnTo>
                  <a:lnTo>
                    <a:pt x="9897" y="17609"/>
                  </a:lnTo>
                  <a:lnTo>
                    <a:pt x="9908" y="17575"/>
                  </a:lnTo>
                  <a:lnTo>
                    <a:pt x="9886" y="17507"/>
                  </a:lnTo>
                  <a:lnTo>
                    <a:pt x="11649" y="16495"/>
                  </a:lnTo>
                  <a:lnTo>
                    <a:pt x="11649" y="16438"/>
                  </a:lnTo>
                  <a:lnTo>
                    <a:pt x="9874" y="17462"/>
                  </a:lnTo>
                  <a:lnTo>
                    <a:pt x="9840" y="17427"/>
                  </a:lnTo>
                  <a:lnTo>
                    <a:pt x="9806" y="17405"/>
                  </a:lnTo>
                  <a:lnTo>
                    <a:pt x="9761" y="17382"/>
                  </a:lnTo>
                  <a:lnTo>
                    <a:pt x="9658" y="17382"/>
                  </a:lnTo>
                  <a:lnTo>
                    <a:pt x="9613" y="17405"/>
                  </a:lnTo>
                  <a:lnTo>
                    <a:pt x="9579" y="17427"/>
                  </a:lnTo>
                  <a:lnTo>
                    <a:pt x="9544" y="17473"/>
                  </a:lnTo>
                  <a:lnTo>
                    <a:pt x="7554" y="16324"/>
                  </a:lnTo>
                  <a:lnTo>
                    <a:pt x="7577" y="16279"/>
                  </a:lnTo>
                  <a:lnTo>
                    <a:pt x="7577" y="16222"/>
                  </a:lnTo>
                  <a:lnTo>
                    <a:pt x="7577" y="16176"/>
                  </a:lnTo>
                  <a:lnTo>
                    <a:pt x="7565" y="16142"/>
                  </a:lnTo>
                  <a:lnTo>
                    <a:pt x="7542" y="16097"/>
                  </a:lnTo>
                  <a:lnTo>
                    <a:pt x="7520" y="16062"/>
                  </a:lnTo>
                  <a:lnTo>
                    <a:pt x="7486" y="16040"/>
                  </a:lnTo>
                  <a:lnTo>
                    <a:pt x="7451" y="16017"/>
                  </a:lnTo>
                  <a:lnTo>
                    <a:pt x="7406" y="15994"/>
                  </a:lnTo>
                  <a:lnTo>
                    <a:pt x="7360" y="15994"/>
                  </a:lnTo>
                  <a:lnTo>
                    <a:pt x="7360" y="13639"/>
                  </a:lnTo>
                  <a:lnTo>
                    <a:pt x="7417" y="13617"/>
                  </a:lnTo>
                  <a:lnTo>
                    <a:pt x="7474" y="13583"/>
                  </a:lnTo>
                  <a:lnTo>
                    <a:pt x="7497" y="13526"/>
                  </a:lnTo>
                  <a:lnTo>
                    <a:pt x="7508" y="13469"/>
                  </a:lnTo>
                  <a:lnTo>
                    <a:pt x="7508" y="13412"/>
                  </a:lnTo>
                  <a:lnTo>
                    <a:pt x="9488" y="12263"/>
                  </a:lnTo>
                  <a:lnTo>
                    <a:pt x="9533" y="12320"/>
                  </a:lnTo>
                  <a:lnTo>
                    <a:pt x="9579" y="12354"/>
                  </a:lnTo>
                  <a:lnTo>
                    <a:pt x="9647" y="12377"/>
                  </a:lnTo>
                  <a:lnTo>
                    <a:pt x="9715" y="12388"/>
                  </a:lnTo>
                  <a:lnTo>
                    <a:pt x="9772" y="12377"/>
                  </a:lnTo>
                  <a:lnTo>
                    <a:pt x="9840" y="12354"/>
                  </a:lnTo>
                  <a:lnTo>
                    <a:pt x="9886" y="12320"/>
                  </a:lnTo>
                  <a:lnTo>
                    <a:pt x="9931" y="12263"/>
                  </a:lnTo>
                  <a:lnTo>
                    <a:pt x="11649" y="13264"/>
                  </a:lnTo>
                  <a:lnTo>
                    <a:pt x="11649" y="13207"/>
                  </a:lnTo>
                  <a:lnTo>
                    <a:pt x="9954" y="12229"/>
                  </a:lnTo>
                  <a:lnTo>
                    <a:pt x="9965" y="12172"/>
                  </a:lnTo>
                  <a:lnTo>
                    <a:pt x="9977" y="12127"/>
                  </a:lnTo>
                  <a:lnTo>
                    <a:pt x="9977" y="12070"/>
                  </a:lnTo>
                  <a:lnTo>
                    <a:pt x="9954" y="12024"/>
                  </a:lnTo>
                  <a:lnTo>
                    <a:pt x="9931" y="11979"/>
                  </a:lnTo>
                  <a:lnTo>
                    <a:pt x="9908" y="11945"/>
                  </a:lnTo>
                  <a:lnTo>
                    <a:pt x="9874" y="11910"/>
                  </a:lnTo>
                  <a:lnTo>
                    <a:pt x="9829" y="11876"/>
                  </a:lnTo>
                  <a:lnTo>
                    <a:pt x="9783" y="11865"/>
                  </a:lnTo>
                  <a:lnTo>
                    <a:pt x="9726" y="11854"/>
                  </a:lnTo>
                  <a:lnTo>
                    <a:pt x="9726" y="9522"/>
                  </a:lnTo>
                  <a:lnTo>
                    <a:pt x="9783" y="9510"/>
                  </a:lnTo>
                  <a:lnTo>
                    <a:pt x="9829" y="9476"/>
                  </a:lnTo>
                  <a:lnTo>
                    <a:pt x="9863" y="9419"/>
                  </a:lnTo>
                  <a:lnTo>
                    <a:pt x="9874" y="9362"/>
                  </a:lnTo>
                  <a:lnTo>
                    <a:pt x="9863" y="9305"/>
                  </a:lnTo>
                  <a:lnTo>
                    <a:pt x="11649" y="8282"/>
                  </a:lnTo>
                  <a:lnTo>
                    <a:pt x="11649" y="8225"/>
                  </a:lnTo>
                  <a:lnTo>
                    <a:pt x="9840" y="9271"/>
                  </a:lnTo>
                  <a:lnTo>
                    <a:pt x="9817" y="9237"/>
                  </a:lnTo>
                  <a:lnTo>
                    <a:pt x="9783" y="9214"/>
                  </a:lnTo>
                  <a:lnTo>
                    <a:pt x="9749" y="9203"/>
                  </a:lnTo>
                  <a:lnTo>
                    <a:pt x="9670" y="9203"/>
                  </a:lnTo>
                  <a:lnTo>
                    <a:pt x="9635" y="9214"/>
                  </a:lnTo>
                  <a:lnTo>
                    <a:pt x="9601" y="9237"/>
                  </a:lnTo>
                  <a:lnTo>
                    <a:pt x="9579" y="9271"/>
                  </a:lnTo>
                  <a:lnTo>
                    <a:pt x="7531" y="8088"/>
                  </a:lnTo>
                  <a:lnTo>
                    <a:pt x="7542" y="8054"/>
                  </a:lnTo>
                  <a:lnTo>
                    <a:pt x="7542" y="8020"/>
                  </a:lnTo>
                  <a:lnTo>
                    <a:pt x="7542" y="7975"/>
                  </a:lnTo>
                  <a:lnTo>
                    <a:pt x="7531" y="7940"/>
                  </a:lnTo>
                  <a:lnTo>
                    <a:pt x="7497" y="7872"/>
                  </a:lnTo>
                  <a:lnTo>
                    <a:pt x="7429" y="7827"/>
                  </a:lnTo>
                  <a:lnTo>
                    <a:pt x="7395" y="7815"/>
                  </a:lnTo>
                  <a:lnTo>
                    <a:pt x="7360" y="7815"/>
                  </a:lnTo>
                  <a:lnTo>
                    <a:pt x="7360" y="5495"/>
                  </a:lnTo>
                  <a:lnTo>
                    <a:pt x="7406" y="5495"/>
                  </a:lnTo>
                  <a:lnTo>
                    <a:pt x="7451" y="5472"/>
                  </a:lnTo>
                  <a:lnTo>
                    <a:pt x="7486" y="5449"/>
                  </a:lnTo>
                  <a:lnTo>
                    <a:pt x="7520" y="5415"/>
                  </a:lnTo>
                  <a:lnTo>
                    <a:pt x="7542" y="5381"/>
                  </a:lnTo>
                  <a:lnTo>
                    <a:pt x="7565" y="5347"/>
                  </a:lnTo>
                  <a:lnTo>
                    <a:pt x="7577" y="5301"/>
                  </a:lnTo>
                  <a:lnTo>
                    <a:pt x="7577" y="5256"/>
                  </a:lnTo>
                  <a:lnTo>
                    <a:pt x="7577" y="5210"/>
                  </a:lnTo>
                  <a:lnTo>
                    <a:pt x="7565" y="5165"/>
                  </a:lnTo>
                  <a:lnTo>
                    <a:pt x="9510" y="4039"/>
                  </a:lnTo>
                  <a:lnTo>
                    <a:pt x="9544" y="4084"/>
                  </a:lnTo>
                  <a:lnTo>
                    <a:pt x="9590" y="4130"/>
                  </a:lnTo>
                  <a:lnTo>
                    <a:pt x="9647" y="4152"/>
                  </a:lnTo>
                  <a:lnTo>
                    <a:pt x="9772" y="4152"/>
                  </a:lnTo>
                  <a:lnTo>
                    <a:pt x="9829" y="4130"/>
                  </a:lnTo>
                  <a:lnTo>
                    <a:pt x="9874" y="4096"/>
                  </a:lnTo>
                  <a:lnTo>
                    <a:pt x="9908" y="4050"/>
                  </a:lnTo>
                  <a:lnTo>
                    <a:pt x="11649" y="5051"/>
                  </a:lnTo>
                  <a:lnTo>
                    <a:pt x="11649" y="4994"/>
                  </a:lnTo>
                  <a:lnTo>
                    <a:pt x="9931" y="4005"/>
                  </a:lnTo>
                  <a:lnTo>
                    <a:pt x="9954" y="3959"/>
                  </a:lnTo>
                  <a:lnTo>
                    <a:pt x="9954" y="3914"/>
                  </a:lnTo>
                  <a:lnTo>
                    <a:pt x="9954" y="3868"/>
                  </a:lnTo>
                  <a:lnTo>
                    <a:pt x="9931" y="3823"/>
                  </a:lnTo>
                  <a:lnTo>
                    <a:pt x="9920" y="3777"/>
                  </a:lnTo>
                  <a:lnTo>
                    <a:pt x="9886" y="3743"/>
                  </a:lnTo>
                  <a:lnTo>
                    <a:pt x="9852" y="3720"/>
                  </a:lnTo>
                  <a:lnTo>
                    <a:pt x="9817" y="3697"/>
                  </a:lnTo>
                  <a:lnTo>
                    <a:pt x="9772" y="3675"/>
                  </a:lnTo>
                  <a:lnTo>
                    <a:pt x="9726" y="3675"/>
                  </a:lnTo>
                  <a:lnTo>
                    <a:pt x="9726" y="1377"/>
                  </a:lnTo>
                  <a:lnTo>
                    <a:pt x="9772" y="1365"/>
                  </a:lnTo>
                  <a:lnTo>
                    <a:pt x="9806" y="1354"/>
                  </a:lnTo>
                  <a:lnTo>
                    <a:pt x="9840" y="1331"/>
                  </a:lnTo>
                  <a:lnTo>
                    <a:pt x="9874" y="1309"/>
                  </a:lnTo>
                  <a:lnTo>
                    <a:pt x="9897" y="1274"/>
                  </a:lnTo>
                  <a:lnTo>
                    <a:pt x="9920" y="1240"/>
                  </a:lnTo>
                  <a:lnTo>
                    <a:pt x="9931" y="1195"/>
                  </a:lnTo>
                  <a:lnTo>
                    <a:pt x="9931" y="1149"/>
                  </a:lnTo>
                  <a:lnTo>
                    <a:pt x="9931" y="1115"/>
                  </a:lnTo>
                  <a:lnTo>
                    <a:pt x="9920" y="1070"/>
                  </a:lnTo>
                  <a:lnTo>
                    <a:pt x="11649" y="69"/>
                  </a:lnTo>
                  <a:lnTo>
                    <a:pt x="11649" y="12"/>
                  </a:lnTo>
                  <a:lnTo>
                    <a:pt x="9897" y="1024"/>
                  </a:lnTo>
                  <a:lnTo>
                    <a:pt x="9863" y="990"/>
                  </a:lnTo>
                  <a:lnTo>
                    <a:pt x="9817" y="956"/>
                  </a:lnTo>
                  <a:lnTo>
                    <a:pt x="9761" y="933"/>
                  </a:lnTo>
                  <a:lnTo>
                    <a:pt x="9658" y="933"/>
                  </a:lnTo>
                  <a:lnTo>
                    <a:pt x="9601" y="956"/>
                  </a:lnTo>
                  <a:lnTo>
                    <a:pt x="9556" y="990"/>
                  </a:lnTo>
                  <a:lnTo>
                    <a:pt x="9522" y="1024"/>
                  </a:lnTo>
                  <a:lnTo>
                    <a:pt x="7736" y="0"/>
                  </a:lnTo>
                  <a:lnTo>
                    <a:pt x="7645" y="0"/>
                  </a:lnTo>
                  <a:lnTo>
                    <a:pt x="9499" y="1070"/>
                  </a:lnTo>
                  <a:lnTo>
                    <a:pt x="9488" y="1115"/>
                  </a:lnTo>
                  <a:lnTo>
                    <a:pt x="9488" y="1149"/>
                  </a:lnTo>
                  <a:lnTo>
                    <a:pt x="9488" y="1195"/>
                  </a:lnTo>
                  <a:lnTo>
                    <a:pt x="9499" y="1240"/>
                  </a:lnTo>
                  <a:lnTo>
                    <a:pt x="9522" y="1274"/>
                  </a:lnTo>
                  <a:lnTo>
                    <a:pt x="9544" y="1309"/>
                  </a:lnTo>
                  <a:lnTo>
                    <a:pt x="9579" y="1331"/>
                  </a:lnTo>
                  <a:lnTo>
                    <a:pt x="9613" y="1354"/>
                  </a:lnTo>
                  <a:lnTo>
                    <a:pt x="9647" y="1365"/>
                  </a:lnTo>
                  <a:lnTo>
                    <a:pt x="9681" y="1377"/>
                  </a:lnTo>
                  <a:lnTo>
                    <a:pt x="9681" y="3675"/>
                  </a:lnTo>
                  <a:lnTo>
                    <a:pt x="9647" y="3675"/>
                  </a:lnTo>
                  <a:lnTo>
                    <a:pt x="9601" y="3697"/>
                  </a:lnTo>
                  <a:lnTo>
                    <a:pt x="9567" y="3720"/>
                  </a:lnTo>
                  <a:lnTo>
                    <a:pt x="9533" y="3743"/>
                  </a:lnTo>
                  <a:lnTo>
                    <a:pt x="9499" y="3777"/>
                  </a:lnTo>
                  <a:lnTo>
                    <a:pt x="9488" y="3823"/>
                  </a:lnTo>
                  <a:lnTo>
                    <a:pt x="9465" y="3868"/>
                  </a:lnTo>
                  <a:lnTo>
                    <a:pt x="9465" y="3914"/>
                  </a:lnTo>
                  <a:lnTo>
                    <a:pt x="9465" y="3959"/>
                  </a:lnTo>
                  <a:lnTo>
                    <a:pt x="9488" y="4005"/>
                  </a:lnTo>
                  <a:lnTo>
                    <a:pt x="7542" y="5131"/>
                  </a:lnTo>
                  <a:lnTo>
                    <a:pt x="7508" y="5085"/>
                  </a:lnTo>
                  <a:lnTo>
                    <a:pt x="7451" y="5051"/>
                  </a:lnTo>
                  <a:lnTo>
                    <a:pt x="7406" y="5028"/>
                  </a:lnTo>
                  <a:lnTo>
                    <a:pt x="7338" y="5017"/>
                  </a:lnTo>
                  <a:lnTo>
                    <a:pt x="7281" y="5028"/>
                  </a:lnTo>
                  <a:lnTo>
                    <a:pt x="7224" y="5051"/>
                  </a:lnTo>
                  <a:lnTo>
                    <a:pt x="7178" y="5085"/>
                  </a:lnTo>
                  <a:lnTo>
                    <a:pt x="7133" y="5131"/>
                  </a:lnTo>
                  <a:lnTo>
                    <a:pt x="5176" y="3993"/>
                  </a:lnTo>
                  <a:lnTo>
                    <a:pt x="5188" y="3948"/>
                  </a:lnTo>
                  <a:lnTo>
                    <a:pt x="5188" y="3914"/>
                  </a:lnTo>
                  <a:lnTo>
                    <a:pt x="5188" y="3868"/>
                  </a:lnTo>
                  <a:lnTo>
                    <a:pt x="5176" y="3834"/>
                  </a:lnTo>
                  <a:lnTo>
                    <a:pt x="5154" y="3800"/>
                  </a:lnTo>
                  <a:lnTo>
                    <a:pt x="5131" y="3766"/>
                  </a:lnTo>
                  <a:lnTo>
                    <a:pt x="5108" y="3732"/>
                  </a:lnTo>
                  <a:lnTo>
                    <a:pt x="5074" y="3720"/>
                  </a:lnTo>
                  <a:lnTo>
                    <a:pt x="5028" y="3697"/>
                  </a:lnTo>
                  <a:lnTo>
                    <a:pt x="4994" y="3697"/>
                  </a:lnTo>
                  <a:lnTo>
                    <a:pt x="4994" y="1377"/>
                  </a:lnTo>
                  <a:lnTo>
                    <a:pt x="5028" y="1365"/>
                  </a:lnTo>
                  <a:lnTo>
                    <a:pt x="5074" y="1354"/>
                  </a:lnTo>
                  <a:lnTo>
                    <a:pt x="5108" y="1331"/>
                  </a:lnTo>
                  <a:lnTo>
                    <a:pt x="5131" y="1297"/>
                  </a:lnTo>
                  <a:lnTo>
                    <a:pt x="5154" y="1274"/>
                  </a:lnTo>
                  <a:lnTo>
                    <a:pt x="5176" y="1229"/>
                  </a:lnTo>
                  <a:lnTo>
                    <a:pt x="5188" y="1195"/>
                  </a:lnTo>
                  <a:lnTo>
                    <a:pt x="5188" y="1149"/>
                  </a:lnTo>
                  <a:lnTo>
                    <a:pt x="5188" y="1115"/>
                  </a:lnTo>
                  <a:lnTo>
                    <a:pt x="5176" y="1070"/>
                  </a:lnTo>
                  <a:lnTo>
                    <a:pt x="7031" y="0"/>
                  </a:lnTo>
                  <a:close/>
                </a:path>
              </a:pathLst>
            </a:custGeom>
            <a:gradFill>
              <a:gsLst>
                <a:gs pos="0">
                  <a:schemeClr val="dk1">
                    <a:alpha val="32400"/>
                  </a:schemeClr>
                </a:gs>
                <a:gs pos="9000">
                  <a:schemeClr val="dk1">
                    <a:alpha val="32400"/>
                  </a:schemeClr>
                </a:gs>
                <a:gs pos="100000">
                  <a:srgbClr val="FFFFFF">
                    <a:alpha val="45098"/>
                    <a:alpha val="32400"/>
                  </a:srgbClr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5" name="Google Shape;175;p10"/>
            <p:cNvSpPr/>
            <p:nvPr/>
          </p:nvSpPr>
          <p:spPr>
            <a:xfrm>
              <a:off x="0" y="3394425"/>
              <a:ext cx="2268195" cy="1749057"/>
            </a:xfrm>
            <a:custGeom>
              <a:avLst/>
              <a:gdLst/>
              <a:ahLst/>
              <a:cxnLst/>
              <a:rect l="l" t="t" r="r" b="b"/>
              <a:pathLst>
                <a:path w="21671" h="16711" extrusionOk="0">
                  <a:moveTo>
                    <a:pt x="16859" y="342"/>
                  </a:moveTo>
                  <a:lnTo>
                    <a:pt x="18827" y="1479"/>
                  </a:lnTo>
                  <a:lnTo>
                    <a:pt x="18816" y="1514"/>
                  </a:lnTo>
                  <a:lnTo>
                    <a:pt x="18804" y="1559"/>
                  </a:lnTo>
                  <a:lnTo>
                    <a:pt x="18816" y="1616"/>
                  </a:lnTo>
                  <a:lnTo>
                    <a:pt x="18827" y="1650"/>
                  </a:lnTo>
                  <a:lnTo>
                    <a:pt x="18839" y="1696"/>
                  </a:lnTo>
                  <a:lnTo>
                    <a:pt x="18873" y="1730"/>
                  </a:lnTo>
                  <a:lnTo>
                    <a:pt x="18907" y="1764"/>
                  </a:lnTo>
                  <a:lnTo>
                    <a:pt x="18941" y="1787"/>
                  </a:lnTo>
                  <a:lnTo>
                    <a:pt x="18986" y="1798"/>
                  </a:lnTo>
                  <a:lnTo>
                    <a:pt x="19032" y="1809"/>
                  </a:lnTo>
                  <a:lnTo>
                    <a:pt x="19032" y="4062"/>
                  </a:lnTo>
                  <a:lnTo>
                    <a:pt x="18975" y="4062"/>
                  </a:lnTo>
                  <a:lnTo>
                    <a:pt x="18930" y="4084"/>
                  </a:lnTo>
                  <a:lnTo>
                    <a:pt x="18895" y="4107"/>
                  </a:lnTo>
                  <a:lnTo>
                    <a:pt x="18861" y="4141"/>
                  </a:lnTo>
                  <a:lnTo>
                    <a:pt x="18827" y="4175"/>
                  </a:lnTo>
                  <a:lnTo>
                    <a:pt x="18804" y="4221"/>
                  </a:lnTo>
                  <a:lnTo>
                    <a:pt x="18793" y="4266"/>
                  </a:lnTo>
                  <a:lnTo>
                    <a:pt x="18782" y="4323"/>
                  </a:lnTo>
                  <a:lnTo>
                    <a:pt x="18793" y="4380"/>
                  </a:lnTo>
                  <a:lnTo>
                    <a:pt x="18816" y="4426"/>
                  </a:lnTo>
                  <a:lnTo>
                    <a:pt x="16882" y="5540"/>
                  </a:lnTo>
                  <a:lnTo>
                    <a:pt x="16848" y="5495"/>
                  </a:lnTo>
                  <a:lnTo>
                    <a:pt x="16802" y="5461"/>
                  </a:lnTo>
                  <a:lnTo>
                    <a:pt x="16745" y="5438"/>
                  </a:lnTo>
                  <a:lnTo>
                    <a:pt x="16689" y="5427"/>
                  </a:lnTo>
                  <a:lnTo>
                    <a:pt x="16620" y="5438"/>
                  </a:lnTo>
                  <a:lnTo>
                    <a:pt x="16563" y="5461"/>
                  </a:lnTo>
                  <a:lnTo>
                    <a:pt x="16518" y="5495"/>
                  </a:lnTo>
                  <a:lnTo>
                    <a:pt x="16484" y="5540"/>
                  </a:lnTo>
                  <a:lnTo>
                    <a:pt x="14470" y="4380"/>
                  </a:lnTo>
                  <a:lnTo>
                    <a:pt x="14482" y="4323"/>
                  </a:lnTo>
                  <a:lnTo>
                    <a:pt x="14470" y="4255"/>
                  </a:lnTo>
                  <a:lnTo>
                    <a:pt x="14436" y="4209"/>
                  </a:lnTo>
                  <a:lnTo>
                    <a:pt x="14391" y="4175"/>
                  </a:lnTo>
                  <a:lnTo>
                    <a:pt x="14334" y="4153"/>
                  </a:lnTo>
                  <a:lnTo>
                    <a:pt x="14334" y="1821"/>
                  </a:lnTo>
                  <a:lnTo>
                    <a:pt x="14379" y="1809"/>
                  </a:lnTo>
                  <a:lnTo>
                    <a:pt x="14425" y="1798"/>
                  </a:lnTo>
                  <a:lnTo>
                    <a:pt x="14470" y="1775"/>
                  </a:lnTo>
                  <a:lnTo>
                    <a:pt x="14504" y="1741"/>
                  </a:lnTo>
                  <a:lnTo>
                    <a:pt x="14527" y="1707"/>
                  </a:lnTo>
                  <a:lnTo>
                    <a:pt x="14550" y="1661"/>
                  </a:lnTo>
                  <a:lnTo>
                    <a:pt x="14573" y="1616"/>
                  </a:lnTo>
                  <a:lnTo>
                    <a:pt x="14573" y="1559"/>
                  </a:lnTo>
                  <a:lnTo>
                    <a:pt x="14573" y="1514"/>
                  </a:lnTo>
                  <a:lnTo>
                    <a:pt x="14550" y="1468"/>
                  </a:lnTo>
                  <a:lnTo>
                    <a:pt x="16507" y="342"/>
                  </a:lnTo>
                  <a:lnTo>
                    <a:pt x="16541" y="376"/>
                  </a:lnTo>
                  <a:lnTo>
                    <a:pt x="16586" y="410"/>
                  </a:lnTo>
                  <a:lnTo>
                    <a:pt x="16632" y="421"/>
                  </a:lnTo>
                  <a:lnTo>
                    <a:pt x="16689" y="433"/>
                  </a:lnTo>
                  <a:lnTo>
                    <a:pt x="16734" y="421"/>
                  </a:lnTo>
                  <a:lnTo>
                    <a:pt x="16780" y="410"/>
                  </a:lnTo>
                  <a:lnTo>
                    <a:pt x="16825" y="376"/>
                  </a:lnTo>
                  <a:lnTo>
                    <a:pt x="16859" y="342"/>
                  </a:lnTo>
                  <a:close/>
                  <a:moveTo>
                    <a:pt x="14448" y="4426"/>
                  </a:moveTo>
                  <a:lnTo>
                    <a:pt x="16461" y="5586"/>
                  </a:lnTo>
                  <a:lnTo>
                    <a:pt x="16450" y="5620"/>
                  </a:lnTo>
                  <a:lnTo>
                    <a:pt x="16450" y="5666"/>
                  </a:lnTo>
                  <a:lnTo>
                    <a:pt x="16450" y="5711"/>
                  </a:lnTo>
                  <a:lnTo>
                    <a:pt x="16461" y="5757"/>
                  </a:lnTo>
                  <a:lnTo>
                    <a:pt x="16484" y="5791"/>
                  </a:lnTo>
                  <a:lnTo>
                    <a:pt x="16507" y="5825"/>
                  </a:lnTo>
                  <a:lnTo>
                    <a:pt x="16541" y="5859"/>
                  </a:lnTo>
                  <a:lnTo>
                    <a:pt x="16575" y="5882"/>
                  </a:lnTo>
                  <a:lnTo>
                    <a:pt x="16609" y="5893"/>
                  </a:lnTo>
                  <a:lnTo>
                    <a:pt x="16654" y="5904"/>
                  </a:lnTo>
                  <a:lnTo>
                    <a:pt x="16654" y="8236"/>
                  </a:lnTo>
                  <a:lnTo>
                    <a:pt x="16586" y="8259"/>
                  </a:lnTo>
                  <a:lnTo>
                    <a:pt x="16541" y="8293"/>
                  </a:lnTo>
                  <a:lnTo>
                    <a:pt x="16507" y="8350"/>
                  </a:lnTo>
                  <a:lnTo>
                    <a:pt x="16484" y="8430"/>
                  </a:lnTo>
                  <a:lnTo>
                    <a:pt x="16495" y="8464"/>
                  </a:lnTo>
                  <a:lnTo>
                    <a:pt x="16507" y="8498"/>
                  </a:lnTo>
                  <a:lnTo>
                    <a:pt x="14527" y="9647"/>
                  </a:lnTo>
                  <a:lnTo>
                    <a:pt x="14482" y="9601"/>
                  </a:lnTo>
                  <a:lnTo>
                    <a:pt x="14436" y="9556"/>
                  </a:lnTo>
                  <a:lnTo>
                    <a:pt x="14379" y="9533"/>
                  </a:lnTo>
                  <a:lnTo>
                    <a:pt x="14254" y="9533"/>
                  </a:lnTo>
                  <a:lnTo>
                    <a:pt x="14186" y="9556"/>
                  </a:lnTo>
                  <a:lnTo>
                    <a:pt x="14140" y="9601"/>
                  </a:lnTo>
                  <a:lnTo>
                    <a:pt x="14106" y="9647"/>
                  </a:lnTo>
                  <a:lnTo>
                    <a:pt x="12184" y="8543"/>
                  </a:lnTo>
                  <a:lnTo>
                    <a:pt x="12207" y="8487"/>
                  </a:lnTo>
                  <a:lnTo>
                    <a:pt x="12207" y="8430"/>
                  </a:lnTo>
                  <a:lnTo>
                    <a:pt x="12207" y="8373"/>
                  </a:lnTo>
                  <a:lnTo>
                    <a:pt x="12184" y="8327"/>
                  </a:lnTo>
                  <a:lnTo>
                    <a:pt x="12173" y="8282"/>
                  </a:lnTo>
                  <a:lnTo>
                    <a:pt x="12138" y="8248"/>
                  </a:lnTo>
                  <a:lnTo>
                    <a:pt x="12104" y="8214"/>
                  </a:lnTo>
                  <a:lnTo>
                    <a:pt x="12059" y="8191"/>
                  </a:lnTo>
                  <a:lnTo>
                    <a:pt x="12013" y="8168"/>
                  </a:lnTo>
                  <a:lnTo>
                    <a:pt x="11968" y="8157"/>
                  </a:lnTo>
                  <a:lnTo>
                    <a:pt x="11968" y="5848"/>
                  </a:lnTo>
                  <a:lnTo>
                    <a:pt x="12025" y="5825"/>
                  </a:lnTo>
                  <a:lnTo>
                    <a:pt x="12082" y="5791"/>
                  </a:lnTo>
                  <a:lnTo>
                    <a:pt x="12116" y="5734"/>
                  </a:lnTo>
                  <a:lnTo>
                    <a:pt x="12127" y="5666"/>
                  </a:lnTo>
                  <a:lnTo>
                    <a:pt x="12116" y="5609"/>
                  </a:lnTo>
                  <a:lnTo>
                    <a:pt x="14175" y="4426"/>
                  </a:lnTo>
                  <a:lnTo>
                    <a:pt x="14197" y="4448"/>
                  </a:lnTo>
                  <a:lnTo>
                    <a:pt x="14231" y="4471"/>
                  </a:lnTo>
                  <a:lnTo>
                    <a:pt x="14277" y="4482"/>
                  </a:lnTo>
                  <a:lnTo>
                    <a:pt x="14311" y="4494"/>
                  </a:lnTo>
                  <a:lnTo>
                    <a:pt x="14357" y="4482"/>
                  </a:lnTo>
                  <a:lnTo>
                    <a:pt x="14391" y="4471"/>
                  </a:lnTo>
                  <a:lnTo>
                    <a:pt x="14425" y="4448"/>
                  </a:lnTo>
                  <a:lnTo>
                    <a:pt x="14448" y="4426"/>
                  </a:lnTo>
                  <a:close/>
                  <a:moveTo>
                    <a:pt x="7031" y="8543"/>
                  </a:moveTo>
                  <a:lnTo>
                    <a:pt x="7065" y="8578"/>
                  </a:lnTo>
                  <a:lnTo>
                    <a:pt x="7110" y="8612"/>
                  </a:lnTo>
                  <a:lnTo>
                    <a:pt x="7156" y="8623"/>
                  </a:lnTo>
                  <a:lnTo>
                    <a:pt x="7201" y="8634"/>
                  </a:lnTo>
                  <a:lnTo>
                    <a:pt x="7258" y="8623"/>
                  </a:lnTo>
                  <a:lnTo>
                    <a:pt x="7304" y="8612"/>
                  </a:lnTo>
                  <a:lnTo>
                    <a:pt x="7338" y="8589"/>
                  </a:lnTo>
                  <a:lnTo>
                    <a:pt x="7372" y="8555"/>
                  </a:lnTo>
                  <a:lnTo>
                    <a:pt x="9386" y="9715"/>
                  </a:lnTo>
                  <a:lnTo>
                    <a:pt x="9386" y="9772"/>
                  </a:lnTo>
                  <a:lnTo>
                    <a:pt x="9397" y="9840"/>
                  </a:lnTo>
                  <a:lnTo>
                    <a:pt x="9431" y="9897"/>
                  </a:lnTo>
                  <a:lnTo>
                    <a:pt x="9477" y="9943"/>
                  </a:lnTo>
                  <a:lnTo>
                    <a:pt x="9545" y="9965"/>
                  </a:lnTo>
                  <a:lnTo>
                    <a:pt x="9545" y="12286"/>
                  </a:lnTo>
                  <a:lnTo>
                    <a:pt x="9499" y="12286"/>
                  </a:lnTo>
                  <a:lnTo>
                    <a:pt x="9454" y="12309"/>
                  </a:lnTo>
                  <a:lnTo>
                    <a:pt x="9420" y="12331"/>
                  </a:lnTo>
                  <a:lnTo>
                    <a:pt x="9386" y="12366"/>
                  </a:lnTo>
                  <a:lnTo>
                    <a:pt x="9363" y="12400"/>
                  </a:lnTo>
                  <a:lnTo>
                    <a:pt x="9340" y="12434"/>
                  </a:lnTo>
                  <a:lnTo>
                    <a:pt x="9329" y="12479"/>
                  </a:lnTo>
                  <a:lnTo>
                    <a:pt x="9317" y="12536"/>
                  </a:lnTo>
                  <a:lnTo>
                    <a:pt x="9329" y="12582"/>
                  </a:lnTo>
                  <a:lnTo>
                    <a:pt x="9340" y="12639"/>
                  </a:lnTo>
                  <a:lnTo>
                    <a:pt x="7406" y="13753"/>
                  </a:lnTo>
                  <a:lnTo>
                    <a:pt x="7372" y="13708"/>
                  </a:lnTo>
                  <a:lnTo>
                    <a:pt x="7327" y="13674"/>
                  </a:lnTo>
                  <a:lnTo>
                    <a:pt x="7270" y="13640"/>
                  </a:lnTo>
                  <a:lnTo>
                    <a:pt x="7145" y="13640"/>
                  </a:lnTo>
                  <a:lnTo>
                    <a:pt x="7088" y="13674"/>
                  </a:lnTo>
                  <a:lnTo>
                    <a:pt x="7031" y="13708"/>
                  </a:lnTo>
                  <a:lnTo>
                    <a:pt x="6997" y="13753"/>
                  </a:lnTo>
                  <a:lnTo>
                    <a:pt x="5029" y="12616"/>
                  </a:lnTo>
                  <a:lnTo>
                    <a:pt x="5040" y="12582"/>
                  </a:lnTo>
                  <a:lnTo>
                    <a:pt x="5052" y="12536"/>
                  </a:lnTo>
                  <a:lnTo>
                    <a:pt x="5040" y="12491"/>
                  </a:lnTo>
                  <a:lnTo>
                    <a:pt x="5029" y="12457"/>
                  </a:lnTo>
                  <a:lnTo>
                    <a:pt x="5017" y="12411"/>
                  </a:lnTo>
                  <a:lnTo>
                    <a:pt x="4995" y="12388"/>
                  </a:lnTo>
                  <a:lnTo>
                    <a:pt x="4961" y="12354"/>
                  </a:lnTo>
                  <a:lnTo>
                    <a:pt x="4926" y="12343"/>
                  </a:lnTo>
                  <a:lnTo>
                    <a:pt x="4892" y="12320"/>
                  </a:lnTo>
                  <a:lnTo>
                    <a:pt x="4847" y="12320"/>
                  </a:lnTo>
                  <a:lnTo>
                    <a:pt x="4847" y="9943"/>
                  </a:lnTo>
                  <a:lnTo>
                    <a:pt x="4915" y="9931"/>
                  </a:lnTo>
                  <a:lnTo>
                    <a:pt x="4961" y="9886"/>
                  </a:lnTo>
                  <a:lnTo>
                    <a:pt x="4995" y="9840"/>
                  </a:lnTo>
                  <a:lnTo>
                    <a:pt x="5006" y="9772"/>
                  </a:lnTo>
                  <a:lnTo>
                    <a:pt x="4995" y="9715"/>
                  </a:lnTo>
                  <a:lnTo>
                    <a:pt x="7031" y="8543"/>
                  </a:lnTo>
                  <a:close/>
                  <a:moveTo>
                    <a:pt x="12161" y="8578"/>
                  </a:moveTo>
                  <a:lnTo>
                    <a:pt x="14084" y="9692"/>
                  </a:lnTo>
                  <a:lnTo>
                    <a:pt x="14072" y="9727"/>
                  </a:lnTo>
                  <a:lnTo>
                    <a:pt x="14072" y="9772"/>
                  </a:lnTo>
                  <a:lnTo>
                    <a:pt x="14072" y="9818"/>
                  </a:lnTo>
                  <a:lnTo>
                    <a:pt x="14084" y="9863"/>
                  </a:lnTo>
                  <a:lnTo>
                    <a:pt x="14106" y="9909"/>
                  </a:lnTo>
                  <a:lnTo>
                    <a:pt x="14129" y="9943"/>
                  </a:lnTo>
                  <a:lnTo>
                    <a:pt x="14163" y="9965"/>
                  </a:lnTo>
                  <a:lnTo>
                    <a:pt x="14197" y="9988"/>
                  </a:lnTo>
                  <a:lnTo>
                    <a:pt x="14243" y="10011"/>
                  </a:lnTo>
                  <a:lnTo>
                    <a:pt x="14288" y="10022"/>
                  </a:lnTo>
                  <a:lnTo>
                    <a:pt x="14288" y="12354"/>
                  </a:lnTo>
                  <a:lnTo>
                    <a:pt x="14231" y="12377"/>
                  </a:lnTo>
                  <a:lnTo>
                    <a:pt x="14175" y="12411"/>
                  </a:lnTo>
                  <a:lnTo>
                    <a:pt x="14152" y="12468"/>
                  </a:lnTo>
                  <a:lnTo>
                    <a:pt x="14140" y="12536"/>
                  </a:lnTo>
                  <a:lnTo>
                    <a:pt x="14152" y="12593"/>
                  </a:lnTo>
                  <a:lnTo>
                    <a:pt x="12150" y="13753"/>
                  </a:lnTo>
                  <a:lnTo>
                    <a:pt x="12116" y="13697"/>
                  </a:lnTo>
                  <a:lnTo>
                    <a:pt x="12059" y="13662"/>
                  </a:lnTo>
                  <a:lnTo>
                    <a:pt x="12002" y="13640"/>
                  </a:lnTo>
                  <a:lnTo>
                    <a:pt x="11945" y="13628"/>
                  </a:lnTo>
                  <a:lnTo>
                    <a:pt x="11877" y="13640"/>
                  </a:lnTo>
                  <a:lnTo>
                    <a:pt x="11820" y="13662"/>
                  </a:lnTo>
                  <a:lnTo>
                    <a:pt x="11774" y="13708"/>
                  </a:lnTo>
                  <a:lnTo>
                    <a:pt x="11729" y="13753"/>
                  </a:lnTo>
                  <a:lnTo>
                    <a:pt x="9806" y="12639"/>
                  </a:lnTo>
                  <a:lnTo>
                    <a:pt x="9818" y="12582"/>
                  </a:lnTo>
                  <a:lnTo>
                    <a:pt x="9829" y="12536"/>
                  </a:lnTo>
                  <a:lnTo>
                    <a:pt x="9818" y="12479"/>
                  </a:lnTo>
                  <a:lnTo>
                    <a:pt x="9806" y="12434"/>
                  </a:lnTo>
                  <a:lnTo>
                    <a:pt x="9784" y="12400"/>
                  </a:lnTo>
                  <a:lnTo>
                    <a:pt x="9761" y="12354"/>
                  </a:lnTo>
                  <a:lnTo>
                    <a:pt x="9727" y="12331"/>
                  </a:lnTo>
                  <a:lnTo>
                    <a:pt x="9681" y="12309"/>
                  </a:lnTo>
                  <a:lnTo>
                    <a:pt x="9636" y="12286"/>
                  </a:lnTo>
                  <a:lnTo>
                    <a:pt x="9590" y="12286"/>
                  </a:lnTo>
                  <a:lnTo>
                    <a:pt x="9590" y="9965"/>
                  </a:lnTo>
                  <a:lnTo>
                    <a:pt x="9659" y="9943"/>
                  </a:lnTo>
                  <a:lnTo>
                    <a:pt x="9715" y="9909"/>
                  </a:lnTo>
                  <a:lnTo>
                    <a:pt x="9750" y="9840"/>
                  </a:lnTo>
                  <a:lnTo>
                    <a:pt x="9761" y="9806"/>
                  </a:lnTo>
                  <a:lnTo>
                    <a:pt x="9761" y="9772"/>
                  </a:lnTo>
                  <a:lnTo>
                    <a:pt x="9750" y="9715"/>
                  </a:lnTo>
                  <a:lnTo>
                    <a:pt x="11729" y="8578"/>
                  </a:lnTo>
                  <a:lnTo>
                    <a:pt x="11763" y="8623"/>
                  </a:lnTo>
                  <a:lnTo>
                    <a:pt x="11820" y="8657"/>
                  </a:lnTo>
                  <a:lnTo>
                    <a:pt x="11877" y="8680"/>
                  </a:lnTo>
                  <a:lnTo>
                    <a:pt x="11945" y="8691"/>
                  </a:lnTo>
                  <a:lnTo>
                    <a:pt x="12013" y="8680"/>
                  </a:lnTo>
                  <a:lnTo>
                    <a:pt x="12070" y="8657"/>
                  </a:lnTo>
                  <a:lnTo>
                    <a:pt x="12116" y="8623"/>
                  </a:lnTo>
                  <a:lnTo>
                    <a:pt x="12161" y="8578"/>
                  </a:lnTo>
                  <a:close/>
                  <a:moveTo>
                    <a:pt x="16836" y="8543"/>
                  </a:moveTo>
                  <a:lnTo>
                    <a:pt x="18816" y="9681"/>
                  </a:lnTo>
                  <a:lnTo>
                    <a:pt x="18804" y="9727"/>
                  </a:lnTo>
                  <a:lnTo>
                    <a:pt x="18793" y="9772"/>
                  </a:lnTo>
                  <a:lnTo>
                    <a:pt x="18804" y="9818"/>
                  </a:lnTo>
                  <a:lnTo>
                    <a:pt x="18816" y="9863"/>
                  </a:lnTo>
                  <a:lnTo>
                    <a:pt x="18839" y="9909"/>
                  </a:lnTo>
                  <a:lnTo>
                    <a:pt x="18861" y="9943"/>
                  </a:lnTo>
                  <a:lnTo>
                    <a:pt x="18895" y="9977"/>
                  </a:lnTo>
                  <a:lnTo>
                    <a:pt x="18941" y="10000"/>
                  </a:lnTo>
                  <a:lnTo>
                    <a:pt x="18986" y="10022"/>
                  </a:lnTo>
                  <a:lnTo>
                    <a:pt x="19032" y="10022"/>
                  </a:lnTo>
                  <a:lnTo>
                    <a:pt x="19032" y="12286"/>
                  </a:lnTo>
                  <a:lnTo>
                    <a:pt x="18986" y="12297"/>
                  </a:lnTo>
                  <a:lnTo>
                    <a:pt x="18941" y="12309"/>
                  </a:lnTo>
                  <a:lnTo>
                    <a:pt x="18907" y="12343"/>
                  </a:lnTo>
                  <a:lnTo>
                    <a:pt x="18873" y="12366"/>
                  </a:lnTo>
                  <a:lnTo>
                    <a:pt x="18850" y="12400"/>
                  </a:lnTo>
                  <a:lnTo>
                    <a:pt x="18827" y="12445"/>
                  </a:lnTo>
                  <a:lnTo>
                    <a:pt x="18816" y="12479"/>
                  </a:lnTo>
                  <a:lnTo>
                    <a:pt x="18804" y="12536"/>
                  </a:lnTo>
                  <a:lnTo>
                    <a:pt x="18816" y="12582"/>
                  </a:lnTo>
                  <a:lnTo>
                    <a:pt x="18827" y="12627"/>
                  </a:lnTo>
                  <a:lnTo>
                    <a:pt x="16871" y="13765"/>
                  </a:lnTo>
                  <a:lnTo>
                    <a:pt x="16836" y="13719"/>
                  </a:lnTo>
                  <a:lnTo>
                    <a:pt x="16791" y="13685"/>
                  </a:lnTo>
                  <a:lnTo>
                    <a:pt x="16734" y="13674"/>
                  </a:lnTo>
                  <a:lnTo>
                    <a:pt x="16689" y="13662"/>
                  </a:lnTo>
                  <a:lnTo>
                    <a:pt x="16632" y="13674"/>
                  </a:lnTo>
                  <a:lnTo>
                    <a:pt x="16575" y="13685"/>
                  </a:lnTo>
                  <a:lnTo>
                    <a:pt x="16529" y="13719"/>
                  </a:lnTo>
                  <a:lnTo>
                    <a:pt x="16495" y="13765"/>
                  </a:lnTo>
                  <a:lnTo>
                    <a:pt x="14482" y="12604"/>
                  </a:lnTo>
                  <a:lnTo>
                    <a:pt x="14482" y="12570"/>
                  </a:lnTo>
                  <a:lnTo>
                    <a:pt x="14493" y="12536"/>
                  </a:lnTo>
                  <a:lnTo>
                    <a:pt x="14482" y="12468"/>
                  </a:lnTo>
                  <a:lnTo>
                    <a:pt x="14448" y="12411"/>
                  </a:lnTo>
                  <a:lnTo>
                    <a:pt x="14391" y="12377"/>
                  </a:lnTo>
                  <a:lnTo>
                    <a:pt x="14334" y="12354"/>
                  </a:lnTo>
                  <a:lnTo>
                    <a:pt x="14334" y="10022"/>
                  </a:lnTo>
                  <a:lnTo>
                    <a:pt x="14379" y="10011"/>
                  </a:lnTo>
                  <a:lnTo>
                    <a:pt x="14425" y="10000"/>
                  </a:lnTo>
                  <a:lnTo>
                    <a:pt x="14459" y="9977"/>
                  </a:lnTo>
                  <a:lnTo>
                    <a:pt x="14493" y="9943"/>
                  </a:lnTo>
                  <a:lnTo>
                    <a:pt x="14516" y="9909"/>
                  </a:lnTo>
                  <a:lnTo>
                    <a:pt x="14539" y="9863"/>
                  </a:lnTo>
                  <a:lnTo>
                    <a:pt x="14550" y="9818"/>
                  </a:lnTo>
                  <a:lnTo>
                    <a:pt x="14561" y="9772"/>
                  </a:lnTo>
                  <a:lnTo>
                    <a:pt x="14550" y="9727"/>
                  </a:lnTo>
                  <a:lnTo>
                    <a:pt x="14539" y="9681"/>
                  </a:lnTo>
                  <a:lnTo>
                    <a:pt x="16529" y="8543"/>
                  </a:lnTo>
                  <a:lnTo>
                    <a:pt x="16552" y="8566"/>
                  </a:lnTo>
                  <a:lnTo>
                    <a:pt x="16598" y="8600"/>
                  </a:lnTo>
                  <a:lnTo>
                    <a:pt x="16632" y="8612"/>
                  </a:lnTo>
                  <a:lnTo>
                    <a:pt x="16689" y="8623"/>
                  </a:lnTo>
                  <a:lnTo>
                    <a:pt x="16734" y="8612"/>
                  </a:lnTo>
                  <a:lnTo>
                    <a:pt x="16768" y="8600"/>
                  </a:lnTo>
                  <a:lnTo>
                    <a:pt x="16802" y="8578"/>
                  </a:lnTo>
                  <a:lnTo>
                    <a:pt x="16836" y="8543"/>
                  </a:lnTo>
                  <a:close/>
                  <a:moveTo>
                    <a:pt x="16643" y="1"/>
                  </a:moveTo>
                  <a:lnTo>
                    <a:pt x="16598" y="12"/>
                  </a:lnTo>
                  <a:lnTo>
                    <a:pt x="16563" y="35"/>
                  </a:lnTo>
                  <a:lnTo>
                    <a:pt x="16529" y="57"/>
                  </a:lnTo>
                  <a:lnTo>
                    <a:pt x="16507" y="92"/>
                  </a:lnTo>
                  <a:lnTo>
                    <a:pt x="16484" y="126"/>
                  </a:lnTo>
                  <a:lnTo>
                    <a:pt x="16472" y="171"/>
                  </a:lnTo>
                  <a:lnTo>
                    <a:pt x="16461" y="217"/>
                  </a:lnTo>
                  <a:lnTo>
                    <a:pt x="16472" y="262"/>
                  </a:lnTo>
                  <a:lnTo>
                    <a:pt x="16484" y="296"/>
                  </a:lnTo>
                  <a:lnTo>
                    <a:pt x="14527" y="1423"/>
                  </a:lnTo>
                  <a:lnTo>
                    <a:pt x="14493" y="1377"/>
                  </a:lnTo>
                  <a:lnTo>
                    <a:pt x="14436" y="1343"/>
                  </a:lnTo>
                  <a:lnTo>
                    <a:pt x="14379" y="1309"/>
                  </a:lnTo>
                  <a:lnTo>
                    <a:pt x="14266" y="1309"/>
                  </a:lnTo>
                  <a:lnTo>
                    <a:pt x="14209" y="1320"/>
                  </a:lnTo>
                  <a:lnTo>
                    <a:pt x="14163" y="1354"/>
                  </a:lnTo>
                  <a:lnTo>
                    <a:pt x="14129" y="1377"/>
                  </a:lnTo>
                  <a:lnTo>
                    <a:pt x="14095" y="1423"/>
                  </a:lnTo>
                  <a:lnTo>
                    <a:pt x="14072" y="1468"/>
                  </a:lnTo>
                  <a:lnTo>
                    <a:pt x="14061" y="1514"/>
                  </a:lnTo>
                  <a:lnTo>
                    <a:pt x="14049" y="1559"/>
                  </a:lnTo>
                  <a:lnTo>
                    <a:pt x="14061" y="1616"/>
                  </a:lnTo>
                  <a:lnTo>
                    <a:pt x="14072" y="1661"/>
                  </a:lnTo>
                  <a:lnTo>
                    <a:pt x="14095" y="1696"/>
                  </a:lnTo>
                  <a:lnTo>
                    <a:pt x="14118" y="1741"/>
                  </a:lnTo>
                  <a:lnTo>
                    <a:pt x="14152" y="1764"/>
                  </a:lnTo>
                  <a:lnTo>
                    <a:pt x="14197" y="1798"/>
                  </a:lnTo>
                  <a:lnTo>
                    <a:pt x="14243" y="1809"/>
                  </a:lnTo>
                  <a:lnTo>
                    <a:pt x="14288" y="1821"/>
                  </a:lnTo>
                  <a:lnTo>
                    <a:pt x="14288" y="4153"/>
                  </a:lnTo>
                  <a:lnTo>
                    <a:pt x="14231" y="4175"/>
                  </a:lnTo>
                  <a:lnTo>
                    <a:pt x="14186" y="4209"/>
                  </a:lnTo>
                  <a:lnTo>
                    <a:pt x="14152" y="4255"/>
                  </a:lnTo>
                  <a:lnTo>
                    <a:pt x="14140" y="4323"/>
                  </a:lnTo>
                  <a:lnTo>
                    <a:pt x="14152" y="4380"/>
                  </a:lnTo>
                  <a:lnTo>
                    <a:pt x="12093" y="5575"/>
                  </a:lnTo>
                  <a:lnTo>
                    <a:pt x="12070" y="5540"/>
                  </a:lnTo>
                  <a:lnTo>
                    <a:pt x="12036" y="5506"/>
                  </a:lnTo>
                  <a:lnTo>
                    <a:pt x="11991" y="5495"/>
                  </a:lnTo>
                  <a:lnTo>
                    <a:pt x="11945" y="5484"/>
                  </a:lnTo>
                  <a:lnTo>
                    <a:pt x="11911" y="5495"/>
                  </a:lnTo>
                  <a:lnTo>
                    <a:pt x="11877" y="5506"/>
                  </a:lnTo>
                  <a:lnTo>
                    <a:pt x="11820" y="5540"/>
                  </a:lnTo>
                  <a:lnTo>
                    <a:pt x="11774" y="5597"/>
                  </a:lnTo>
                  <a:lnTo>
                    <a:pt x="11763" y="5631"/>
                  </a:lnTo>
                  <a:lnTo>
                    <a:pt x="11763" y="5666"/>
                  </a:lnTo>
                  <a:lnTo>
                    <a:pt x="11774" y="5734"/>
                  </a:lnTo>
                  <a:lnTo>
                    <a:pt x="11809" y="5791"/>
                  </a:lnTo>
                  <a:lnTo>
                    <a:pt x="11854" y="5825"/>
                  </a:lnTo>
                  <a:lnTo>
                    <a:pt x="11922" y="5848"/>
                  </a:lnTo>
                  <a:lnTo>
                    <a:pt x="11922" y="8157"/>
                  </a:lnTo>
                  <a:lnTo>
                    <a:pt x="11865" y="8168"/>
                  </a:lnTo>
                  <a:lnTo>
                    <a:pt x="11820" y="8191"/>
                  </a:lnTo>
                  <a:lnTo>
                    <a:pt x="11786" y="8214"/>
                  </a:lnTo>
                  <a:lnTo>
                    <a:pt x="11752" y="8248"/>
                  </a:lnTo>
                  <a:lnTo>
                    <a:pt x="11718" y="8282"/>
                  </a:lnTo>
                  <a:lnTo>
                    <a:pt x="11695" y="8327"/>
                  </a:lnTo>
                  <a:lnTo>
                    <a:pt x="11683" y="8373"/>
                  </a:lnTo>
                  <a:lnTo>
                    <a:pt x="11672" y="8430"/>
                  </a:lnTo>
                  <a:lnTo>
                    <a:pt x="11683" y="8487"/>
                  </a:lnTo>
                  <a:lnTo>
                    <a:pt x="11706" y="8532"/>
                  </a:lnTo>
                  <a:lnTo>
                    <a:pt x="9738" y="9670"/>
                  </a:lnTo>
                  <a:lnTo>
                    <a:pt x="9704" y="9636"/>
                  </a:lnTo>
                  <a:lnTo>
                    <a:pt x="9670" y="9601"/>
                  </a:lnTo>
                  <a:lnTo>
                    <a:pt x="9624" y="9590"/>
                  </a:lnTo>
                  <a:lnTo>
                    <a:pt x="9568" y="9579"/>
                  </a:lnTo>
                  <a:lnTo>
                    <a:pt x="9522" y="9590"/>
                  </a:lnTo>
                  <a:lnTo>
                    <a:pt x="9477" y="9601"/>
                  </a:lnTo>
                  <a:lnTo>
                    <a:pt x="9442" y="9636"/>
                  </a:lnTo>
                  <a:lnTo>
                    <a:pt x="9408" y="9670"/>
                  </a:lnTo>
                  <a:lnTo>
                    <a:pt x="7395" y="8509"/>
                  </a:lnTo>
                  <a:lnTo>
                    <a:pt x="7406" y="8464"/>
                  </a:lnTo>
                  <a:lnTo>
                    <a:pt x="7418" y="8430"/>
                  </a:lnTo>
                  <a:lnTo>
                    <a:pt x="7406" y="8384"/>
                  </a:lnTo>
                  <a:lnTo>
                    <a:pt x="7395" y="8339"/>
                  </a:lnTo>
                  <a:lnTo>
                    <a:pt x="7372" y="8305"/>
                  </a:lnTo>
                  <a:lnTo>
                    <a:pt x="7349" y="8282"/>
                  </a:lnTo>
                  <a:lnTo>
                    <a:pt x="7315" y="8248"/>
                  </a:lnTo>
                  <a:lnTo>
                    <a:pt x="7281" y="8236"/>
                  </a:lnTo>
                  <a:lnTo>
                    <a:pt x="7247" y="8225"/>
                  </a:lnTo>
                  <a:lnTo>
                    <a:pt x="7201" y="8214"/>
                  </a:lnTo>
                  <a:lnTo>
                    <a:pt x="7156" y="8225"/>
                  </a:lnTo>
                  <a:lnTo>
                    <a:pt x="7122" y="8236"/>
                  </a:lnTo>
                  <a:lnTo>
                    <a:pt x="7088" y="8248"/>
                  </a:lnTo>
                  <a:lnTo>
                    <a:pt x="7054" y="8282"/>
                  </a:lnTo>
                  <a:lnTo>
                    <a:pt x="7031" y="8305"/>
                  </a:lnTo>
                  <a:lnTo>
                    <a:pt x="7008" y="8339"/>
                  </a:lnTo>
                  <a:lnTo>
                    <a:pt x="6997" y="8384"/>
                  </a:lnTo>
                  <a:lnTo>
                    <a:pt x="6997" y="8430"/>
                  </a:lnTo>
                  <a:lnTo>
                    <a:pt x="6997" y="8464"/>
                  </a:lnTo>
                  <a:lnTo>
                    <a:pt x="7008" y="8509"/>
                  </a:lnTo>
                  <a:lnTo>
                    <a:pt x="4983" y="9681"/>
                  </a:lnTo>
                  <a:lnTo>
                    <a:pt x="4949" y="9647"/>
                  </a:lnTo>
                  <a:lnTo>
                    <a:pt x="4915" y="9624"/>
                  </a:lnTo>
                  <a:lnTo>
                    <a:pt x="4881" y="9601"/>
                  </a:lnTo>
                  <a:lnTo>
                    <a:pt x="4801" y="9601"/>
                  </a:lnTo>
                  <a:lnTo>
                    <a:pt x="4767" y="9613"/>
                  </a:lnTo>
                  <a:lnTo>
                    <a:pt x="4710" y="9647"/>
                  </a:lnTo>
                  <a:lnTo>
                    <a:pt x="4676" y="9704"/>
                  </a:lnTo>
                  <a:lnTo>
                    <a:pt x="4665" y="9738"/>
                  </a:lnTo>
                  <a:lnTo>
                    <a:pt x="4653" y="9772"/>
                  </a:lnTo>
                  <a:lnTo>
                    <a:pt x="4665" y="9840"/>
                  </a:lnTo>
                  <a:lnTo>
                    <a:pt x="4699" y="9886"/>
                  </a:lnTo>
                  <a:lnTo>
                    <a:pt x="4744" y="9920"/>
                  </a:lnTo>
                  <a:lnTo>
                    <a:pt x="4801" y="9943"/>
                  </a:lnTo>
                  <a:lnTo>
                    <a:pt x="4801" y="12320"/>
                  </a:lnTo>
                  <a:lnTo>
                    <a:pt x="4767" y="12331"/>
                  </a:lnTo>
                  <a:lnTo>
                    <a:pt x="4733" y="12343"/>
                  </a:lnTo>
                  <a:lnTo>
                    <a:pt x="4676" y="12388"/>
                  </a:lnTo>
                  <a:lnTo>
                    <a:pt x="4653" y="12422"/>
                  </a:lnTo>
                  <a:lnTo>
                    <a:pt x="4631" y="12457"/>
                  </a:lnTo>
                  <a:lnTo>
                    <a:pt x="4619" y="12491"/>
                  </a:lnTo>
                  <a:lnTo>
                    <a:pt x="4619" y="12536"/>
                  </a:lnTo>
                  <a:lnTo>
                    <a:pt x="4619" y="12570"/>
                  </a:lnTo>
                  <a:lnTo>
                    <a:pt x="4631" y="12616"/>
                  </a:lnTo>
                  <a:lnTo>
                    <a:pt x="2663" y="13753"/>
                  </a:lnTo>
                  <a:lnTo>
                    <a:pt x="2629" y="13708"/>
                  </a:lnTo>
                  <a:lnTo>
                    <a:pt x="2583" y="13674"/>
                  </a:lnTo>
                  <a:lnTo>
                    <a:pt x="2526" y="13651"/>
                  </a:lnTo>
                  <a:lnTo>
                    <a:pt x="2458" y="13640"/>
                  </a:lnTo>
                  <a:lnTo>
                    <a:pt x="2401" y="13651"/>
                  </a:lnTo>
                  <a:lnTo>
                    <a:pt x="2344" y="13674"/>
                  </a:lnTo>
                  <a:lnTo>
                    <a:pt x="2299" y="13708"/>
                  </a:lnTo>
                  <a:lnTo>
                    <a:pt x="2265" y="13753"/>
                  </a:lnTo>
                  <a:lnTo>
                    <a:pt x="251" y="12593"/>
                  </a:lnTo>
                  <a:lnTo>
                    <a:pt x="262" y="12570"/>
                  </a:lnTo>
                  <a:lnTo>
                    <a:pt x="262" y="12536"/>
                  </a:lnTo>
                  <a:lnTo>
                    <a:pt x="262" y="12502"/>
                  </a:lnTo>
                  <a:lnTo>
                    <a:pt x="251" y="12468"/>
                  </a:lnTo>
                  <a:lnTo>
                    <a:pt x="217" y="12411"/>
                  </a:lnTo>
                  <a:lnTo>
                    <a:pt x="160" y="12377"/>
                  </a:lnTo>
                  <a:lnTo>
                    <a:pt x="126" y="12366"/>
                  </a:lnTo>
                  <a:lnTo>
                    <a:pt x="92" y="12354"/>
                  </a:lnTo>
                  <a:lnTo>
                    <a:pt x="46" y="12366"/>
                  </a:lnTo>
                  <a:lnTo>
                    <a:pt x="1" y="12388"/>
                  </a:lnTo>
                  <a:lnTo>
                    <a:pt x="1" y="12673"/>
                  </a:lnTo>
                  <a:lnTo>
                    <a:pt x="46" y="12696"/>
                  </a:lnTo>
                  <a:lnTo>
                    <a:pt x="92" y="12707"/>
                  </a:lnTo>
                  <a:lnTo>
                    <a:pt x="137" y="12696"/>
                  </a:lnTo>
                  <a:lnTo>
                    <a:pt x="171" y="12684"/>
                  </a:lnTo>
                  <a:lnTo>
                    <a:pt x="206" y="12661"/>
                  </a:lnTo>
                  <a:lnTo>
                    <a:pt x="228" y="12639"/>
                  </a:lnTo>
                  <a:lnTo>
                    <a:pt x="2242" y="13799"/>
                  </a:lnTo>
                  <a:lnTo>
                    <a:pt x="2230" y="13833"/>
                  </a:lnTo>
                  <a:lnTo>
                    <a:pt x="2230" y="13879"/>
                  </a:lnTo>
                  <a:lnTo>
                    <a:pt x="2230" y="13924"/>
                  </a:lnTo>
                  <a:lnTo>
                    <a:pt x="2242" y="13970"/>
                  </a:lnTo>
                  <a:lnTo>
                    <a:pt x="2265" y="14004"/>
                  </a:lnTo>
                  <a:lnTo>
                    <a:pt x="2287" y="14038"/>
                  </a:lnTo>
                  <a:lnTo>
                    <a:pt x="2321" y="14061"/>
                  </a:lnTo>
                  <a:lnTo>
                    <a:pt x="2356" y="14083"/>
                  </a:lnTo>
                  <a:lnTo>
                    <a:pt x="2390" y="14106"/>
                  </a:lnTo>
                  <a:lnTo>
                    <a:pt x="2435" y="14117"/>
                  </a:lnTo>
                  <a:lnTo>
                    <a:pt x="2435" y="16404"/>
                  </a:lnTo>
                  <a:lnTo>
                    <a:pt x="2390" y="16415"/>
                  </a:lnTo>
                  <a:lnTo>
                    <a:pt x="2356" y="16427"/>
                  </a:lnTo>
                  <a:lnTo>
                    <a:pt x="2321" y="16449"/>
                  </a:lnTo>
                  <a:lnTo>
                    <a:pt x="2287" y="16484"/>
                  </a:lnTo>
                  <a:lnTo>
                    <a:pt x="2265" y="16506"/>
                  </a:lnTo>
                  <a:lnTo>
                    <a:pt x="2242" y="16552"/>
                  </a:lnTo>
                  <a:lnTo>
                    <a:pt x="2230" y="16586"/>
                  </a:lnTo>
                  <a:lnTo>
                    <a:pt x="2230" y="16631"/>
                  </a:lnTo>
                  <a:lnTo>
                    <a:pt x="2242" y="16711"/>
                  </a:lnTo>
                  <a:lnTo>
                    <a:pt x="2685" y="16711"/>
                  </a:lnTo>
                  <a:lnTo>
                    <a:pt x="2697" y="16631"/>
                  </a:lnTo>
                  <a:lnTo>
                    <a:pt x="2697" y="16586"/>
                  </a:lnTo>
                  <a:lnTo>
                    <a:pt x="2685" y="16552"/>
                  </a:lnTo>
                  <a:lnTo>
                    <a:pt x="2663" y="16506"/>
                  </a:lnTo>
                  <a:lnTo>
                    <a:pt x="2640" y="16472"/>
                  </a:lnTo>
                  <a:lnTo>
                    <a:pt x="2606" y="16449"/>
                  </a:lnTo>
                  <a:lnTo>
                    <a:pt x="2572" y="16427"/>
                  </a:lnTo>
                  <a:lnTo>
                    <a:pt x="2526" y="16404"/>
                  </a:lnTo>
                  <a:lnTo>
                    <a:pt x="2481" y="16404"/>
                  </a:lnTo>
                  <a:lnTo>
                    <a:pt x="2481" y="14117"/>
                  </a:lnTo>
                  <a:lnTo>
                    <a:pt x="2526" y="14106"/>
                  </a:lnTo>
                  <a:lnTo>
                    <a:pt x="2572" y="14095"/>
                  </a:lnTo>
                  <a:lnTo>
                    <a:pt x="2606" y="14072"/>
                  </a:lnTo>
                  <a:lnTo>
                    <a:pt x="2640" y="14038"/>
                  </a:lnTo>
                  <a:lnTo>
                    <a:pt x="2663" y="14004"/>
                  </a:lnTo>
                  <a:lnTo>
                    <a:pt x="2685" y="13970"/>
                  </a:lnTo>
                  <a:lnTo>
                    <a:pt x="2697" y="13924"/>
                  </a:lnTo>
                  <a:lnTo>
                    <a:pt x="2697" y="13879"/>
                  </a:lnTo>
                  <a:lnTo>
                    <a:pt x="2697" y="13833"/>
                  </a:lnTo>
                  <a:lnTo>
                    <a:pt x="2685" y="13799"/>
                  </a:lnTo>
                  <a:lnTo>
                    <a:pt x="4653" y="12650"/>
                  </a:lnTo>
                  <a:lnTo>
                    <a:pt x="4688" y="12696"/>
                  </a:lnTo>
                  <a:lnTo>
                    <a:pt x="4733" y="12718"/>
                  </a:lnTo>
                  <a:lnTo>
                    <a:pt x="4779" y="12741"/>
                  </a:lnTo>
                  <a:lnTo>
                    <a:pt x="4881" y="12741"/>
                  </a:lnTo>
                  <a:lnTo>
                    <a:pt x="4926" y="12718"/>
                  </a:lnTo>
                  <a:lnTo>
                    <a:pt x="4972" y="12696"/>
                  </a:lnTo>
                  <a:lnTo>
                    <a:pt x="5006" y="12661"/>
                  </a:lnTo>
                  <a:lnTo>
                    <a:pt x="6974" y="13799"/>
                  </a:lnTo>
                  <a:lnTo>
                    <a:pt x="6963" y="13833"/>
                  </a:lnTo>
                  <a:lnTo>
                    <a:pt x="6963" y="13879"/>
                  </a:lnTo>
                  <a:lnTo>
                    <a:pt x="6963" y="13924"/>
                  </a:lnTo>
                  <a:lnTo>
                    <a:pt x="6974" y="13970"/>
                  </a:lnTo>
                  <a:lnTo>
                    <a:pt x="6997" y="14004"/>
                  </a:lnTo>
                  <a:lnTo>
                    <a:pt x="7019" y="14038"/>
                  </a:lnTo>
                  <a:lnTo>
                    <a:pt x="7054" y="14072"/>
                  </a:lnTo>
                  <a:lnTo>
                    <a:pt x="7088" y="14095"/>
                  </a:lnTo>
                  <a:lnTo>
                    <a:pt x="7133" y="14106"/>
                  </a:lnTo>
                  <a:lnTo>
                    <a:pt x="7179" y="14117"/>
                  </a:lnTo>
                  <a:lnTo>
                    <a:pt x="7179" y="16415"/>
                  </a:lnTo>
                  <a:lnTo>
                    <a:pt x="7133" y="16427"/>
                  </a:lnTo>
                  <a:lnTo>
                    <a:pt x="7099" y="16438"/>
                  </a:lnTo>
                  <a:lnTo>
                    <a:pt x="7065" y="16461"/>
                  </a:lnTo>
                  <a:lnTo>
                    <a:pt x="7031" y="16484"/>
                  </a:lnTo>
                  <a:lnTo>
                    <a:pt x="7008" y="16518"/>
                  </a:lnTo>
                  <a:lnTo>
                    <a:pt x="6997" y="16552"/>
                  </a:lnTo>
                  <a:lnTo>
                    <a:pt x="6985" y="16597"/>
                  </a:lnTo>
                  <a:lnTo>
                    <a:pt x="6974" y="16631"/>
                  </a:lnTo>
                  <a:lnTo>
                    <a:pt x="6985" y="16677"/>
                  </a:lnTo>
                  <a:lnTo>
                    <a:pt x="6997" y="16711"/>
                  </a:lnTo>
                  <a:lnTo>
                    <a:pt x="7418" y="16711"/>
                  </a:lnTo>
                  <a:lnTo>
                    <a:pt x="7429" y="16677"/>
                  </a:lnTo>
                  <a:lnTo>
                    <a:pt x="7429" y="16631"/>
                  </a:lnTo>
                  <a:lnTo>
                    <a:pt x="7429" y="16597"/>
                  </a:lnTo>
                  <a:lnTo>
                    <a:pt x="7418" y="16552"/>
                  </a:lnTo>
                  <a:lnTo>
                    <a:pt x="7395" y="16518"/>
                  </a:lnTo>
                  <a:lnTo>
                    <a:pt x="7372" y="16484"/>
                  </a:lnTo>
                  <a:lnTo>
                    <a:pt x="7338" y="16461"/>
                  </a:lnTo>
                  <a:lnTo>
                    <a:pt x="7304" y="16438"/>
                  </a:lnTo>
                  <a:lnTo>
                    <a:pt x="7258" y="16415"/>
                  </a:lnTo>
                  <a:lnTo>
                    <a:pt x="7224" y="16415"/>
                  </a:lnTo>
                  <a:lnTo>
                    <a:pt x="7224" y="14117"/>
                  </a:lnTo>
                  <a:lnTo>
                    <a:pt x="7270" y="14106"/>
                  </a:lnTo>
                  <a:lnTo>
                    <a:pt x="7304" y="14095"/>
                  </a:lnTo>
                  <a:lnTo>
                    <a:pt x="7349" y="14072"/>
                  </a:lnTo>
                  <a:lnTo>
                    <a:pt x="7383" y="14038"/>
                  </a:lnTo>
                  <a:lnTo>
                    <a:pt x="7406" y="14004"/>
                  </a:lnTo>
                  <a:lnTo>
                    <a:pt x="7429" y="13970"/>
                  </a:lnTo>
                  <a:lnTo>
                    <a:pt x="7440" y="13924"/>
                  </a:lnTo>
                  <a:lnTo>
                    <a:pt x="7440" y="13879"/>
                  </a:lnTo>
                  <a:lnTo>
                    <a:pt x="7440" y="13833"/>
                  </a:lnTo>
                  <a:lnTo>
                    <a:pt x="7429" y="13788"/>
                  </a:lnTo>
                  <a:lnTo>
                    <a:pt x="9363" y="12673"/>
                  </a:lnTo>
                  <a:lnTo>
                    <a:pt x="9408" y="12718"/>
                  </a:lnTo>
                  <a:lnTo>
                    <a:pt x="9454" y="12752"/>
                  </a:lnTo>
                  <a:lnTo>
                    <a:pt x="9511" y="12775"/>
                  </a:lnTo>
                  <a:lnTo>
                    <a:pt x="9568" y="12787"/>
                  </a:lnTo>
                  <a:lnTo>
                    <a:pt x="9636" y="12775"/>
                  </a:lnTo>
                  <a:lnTo>
                    <a:pt x="9693" y="12752"/>
                  </a:lnTo>
                  <a:lnTo>
                    <a:pt x="9738" y="12718"/>
                  </a:lnTo>
                  <a:lnTo>
                    <a:pt x="9784" y="12673"/>
                  </a:lnTo>
                  <a:lnTo>
                    <a:pt x="11718" y="13799"/>
                  </a:lnTo>
                  <a:lnTo>
                    <a:pt x="11706" y="13833"/>
                  </a:lnTo>
                  <a:lnTo>
                    <a:pt x="11695" y="13879"/>
                  </a:lnTo>
                  <a:lnTo>
                    <a:pt x="11706" y="13924"/>
                  </a:lnTo>
                  <a:lnTo>
                    <a:pt x="11718" y="13970"/>
                  </a:lnTo>
                  <a:lnTo>
                    <a:pt x="11740" y="14004"/>
                  </a:lnTo>
                  <a:lnTo>
                    <a:pt x="11763" y="14038"/>
                  </a:lnTo>
                  <a:lnTo>
                    <a:pt x="11797" y="14072"/>
                  </a:lnTo>
                  <a:lnTo>
                    <a:pt x="11831" y="14095"/>
                  </a:lnTo>
                  <a:lnTo>
                    <a:pt x="11877" y="14106"/>
                  </a:lnTo>
                  <a:lnTo>
                    <a:pt x="11922" y="14117"/>
                  </a:lnTo>
                  <a:lnTo>
                    <a:pt x="11922" y="16415"/>
                  </a:lnTo>
                  <a:lnTo>
                    <a:pt x="11877" y="16415"/>
                  </a:lnTo>
                  <a:lnTo>
                    <a:pt x="11843" y="16438"/>
                  </a:lnTo>
                  <a:lnTo>
                    <a:pt x="11809" y="16461"/>
                  </a:lnTo>
                  <a:lnTo>
                    <a:pt x="11774" y="16484"/>
                  </a:lnTo>
                  <a:lnTo>
                    <a:pt x="11752" y="16518"/>
                  </a:lnTo>
                  <a:lnTo>
                    <a:pt x="11729" y="16552"/>
                  </a:lnTo>
                  <a:lnTo>
                    <a:pt x="11718" y="16597"/>
                  </a:lnTo>
                  <a:lnTo>
                    <a:pt x="11718" y="16631"/>
                  </a:lnTo>
                  <a:lnTo>
                    <a:pt x="11718" y="16677"/>
                  </a:lnTo>
                  <a:lnTo>
                    <a:pt x="11729" y="16711"/>
                  </a:lnTo>
                  <a:lnTo>
                    <a:pt x="12161" y="16711"/>
                  </a:lnTo>
                  <a:lnTo>
                    <a:pt x="12161" y="16677"/>
                  </a:lnTo>
                  <a:lnTo>
                    <a:pt x="12173" y="16631"/>
                  </a:lnTo>
                  <a:lnTo>
                    <a:pt x="12161" y="16597"/>
                  </a:lnTo>
                  <a:lnTo>
                    <a:pt x="12150" y="16552"/>
                  </a:lnTo>
                  <a:lnTo>
                    <a:pt x="12138" y="16518"/>
                  </a:lnTo>
                  <a:lnTo>
                    <a:pt x="12104" y="16484"/>
                  </a:lnTo>
                  <a:lnTo>
                    <a:pt x="12082" y="16449"/>
                  </a:lnTo>
                  <a:lnTo>
                    <a:pt x="12047" y="16438"/>
                  </a:lnTo>
                  <a:lnTo>
                    <a:pt x="12002" y="16415"/>
                  </a:lnTo>
                  <a:lnTo>
                    <a:pt x="11968" y="16415"/>
                  </a:lnTo>
                  <a:lnTo>
                    <a:pt x="11968" y="14117"/>
                  </a:lnTo>
                  <a:lnTo>
                    <a:pt x="12013" y="14117"/>
                  </a:lnTo>
                  <a:lnTo>
                    <a:pt x="12047" y="14095"/>
                  </a:lnTo>
                  <a:lnTo>
                    <a:pt x="12093" y="14072"/>
                  </a:lnTo>
                  <a:lnTo>
                    <a:pt x="12127" y="14049"/>
                  </a:lnTo>
                  <a:lnTo>
                    <a:pt x="12150" y="14004"/>
                  </a:lnTo>
                  <a:lnTo>
                    <a:pt x="12173" y="13970"/>
                  </a:lnTo>
                  <a:lnTo>
                    <a:pt x="12184" y="13924"/>
                  </a:lnTo>
                  <a:lnTo>
                    <a:pt x="12184" y="13879"/>
                  </a:lnTo>
                  <a:lnTo>
                    <a:pt x="12184" y="13833"/>
                  </a:lnTo>
                  <a:lnTo>
                    <a:pt x="12173" y="13788"/>
                  </a:lnTo>
                  <a:lnTo>
                    <a:pt x="14175" y="12639"/>
                  </a:lnTo>
                  <a:lnTo>
                    <a:pt x="14197" y="12661"/>
                  </a:lnTo>
                  <a:lnTo>
                    <a:pt x="14231" y="12684"/>
                  </a:lnTo>
                  <a:lnTo>
                    <a:pt x="14266" y="12707"/>
                  </a:lnTo>
                  <a:lnTo>
                    <a:pt x="14357" y="12707"/>
                  </a:lnTo>
                  <a:lnTo>
                    <a:pt x="14391" y="12684"/>
                  </a:lnTo>
                  <a:lnTo>
                    <a:pt x="14425" y="12673"/>
                  </a:lnTo>
                  <a:lnTo>
                    <a:pt x="14459" y="12639"/>
                  </a:lnTo>
                  <a:lnTo>
                    <a:pt x="16484" y="13810"/>
                  </a:lnTo>
                  <a:lnTo>
                    <a:pt x="16461" y="13879"/>
                  </a:lnTo>
                  <a:lnTo>
                    <a:pt x="16472" y="13924"/>
                  </a:lnTo>
                  <a:lnTo>
                    <a:pt x="16484" y="13958"/>
                  </a:lnTo>
                  <a:lnTo>
                    <a:pt x="16495" y="13992"/>
                  </a:lnTo>
                  <a:lnTo>
                    <a:pt x="16518" y="14026"/>
                  </a:lnTo>
                  <a:lnTo>
                    <a:pt x="16552" y="14049"/>
                  </a:lnTo>
                  <a:lnTo>
                    <a:pt x="16586" y="14072"/>
                  </a:lnTo>
                  <a:lnTo>
                    <a:pt x="16620" y="14083"/>
                  </a:lnTo>
                  <a:lnTo>
                    <a:pt x="16654" y="14095"/>
                  </a:lnTo>
                  <a:lnTo>
                    <a:pt x="16654" y="16392"/>
                  </a:lnTo>
                  <a:lnTo>
                    <a:pt x="16609" y="16404"/>
                  </a:lnTo>
                  <a:lnTo>
                    <a:pt x="16575" y="16415"/>
                  </a:lnTo>
                  <a:lnTo>
                    <a:pt x="16529" y="16438"/>
                  </a:lnTo>
                  <a:lnTo>
                    <a:pt x="16507" y="16472"/>
                  </a:lnTo>
                  <a:lnTo>
                    <a:pt x="16472" y="16506"/>
                  </a:lnTo>
                  <a:lnTo>
                    <a:pt x="16461" y="16552"/>
                  </a:lnTo>
                  <a:lnTo>
                    <a:pt x="16438" y="16586"/>
                  </a:lnTo>
                  <a:lnTo>
                    <a:pt x="16438" y="16631"/>
                  </a:lnTo>
                  <a:lnTo>
                    <a:pt x="16450" y="16711"/>
                  </a:lnTo>
                  <a:lnTo>
                    <a:pt x="16916" y="16711"/>
                  </a:lnTo>
                  <a:lnTo>
                    <a:pt x="16927" y="16631"/>
                  </a:lnTo>
                  <a:lnTo>
                    <a:pt x="16927" y="16586"/>
                  </a:lnTo>
                  <a:lnTo>
                    <a:pt x="16905" y="16540"/>
                  </a:lnTo>
                  <a:lnTo>
                    <a:pt x="16893" y="16506"/>
                  </a:lnTo>
                  <a:lnTo>
                    <a:pt x="16859" y="16472"/>
                  </a:lnTo>
                  <a:lnTo>
                    <a:pt x="16825" y="16438"/>
                  </a:lnTo>
                  <a:lnTo>
                    <a:pt x="16791" y="16415"/>
                  </a:lnTo>
                  <a:lnTo>
                    <a:pt x="16745" y="16404"/>
                  </a:lnTo>
                  <a:lnTo>
                    <a:pt x="16700" y="16392"/>
                  </a:lnTo>
                  <a:lnTo>
                    <a:pt x="16700" y="14095"/>
                  </a:lnTo>
                  <a:lnTo>
                    <a:pt x="16745" y="14083"/>
                  </a:lnTo>
                  <a:lnTo>
                    <a:pt x="16780" y="14072"/>
                  </a:lnTo>
                  <a:lnTo>
                    <a:pt x="16814" y="14049"/>
                  </a:lnTo>
                  <a:lnTo>
                    <a:pt x="16848" y="14026"/>
                  </a:lnTo>
                  <a:lnTo>
                    <a:pt x="16871" y="13992"/>
                  </a:lnTo>
                  <a:lnTo>
                    <a:pt x="16882" y="13958"/>
                  </a:lnTo>
                  <a:lnTo>
                    <a:pt x="16893" y="13924"/>
                  </a:lnTo>
                  <a:lnTo>
                    <a:pt x="16905" y="13879"/>
                  </a:lnTo>
                  <a:lnTo>
                    <a:pt x="16893" y="13844"/>
                  </a:lnTo>
                  <a:lnTo>
                    <a:pt x="16882" y="13810"/>
                  </a:lnTo>
                  <a:lnTo>
                    <a:pt x="18850" y="12673"/>
                  </a:lnTo>
                  <a:lnTo>
                    <a:pt x="18895" y="12718"/>
                  </a:lnTo>
                  <a:lnTo>
                    <a:pt x="18941" y="12752"/>
                  </a:lnTo>
                  <a:lnTo>
                    <a:pt x="18998" y="12764"/>
                  </a:lnTo>
                  <a:lnTo>
                    <a:pt x="19055" y="12775"/>
                  </a:lnTo>
                  <a:lnTo>
                    <a:pt x="19112" y="12764"/>
                  </a:lnTo>
                  <a:lnTo>
                    <a:pt x="19168" y="12752"/>
                  </a:lnTo>
                  <a:lnTo>
                    <a:pt x="19214" y="12718"/>
                  </a:lnTo>
                  <a:lnTo>
                    <a:pt x="19248" y="12673"/>
                  </a:lnTo>
                  <a:lnTo>
                    <a:pt x="21216" y="13799"/>
                  </a:lnTo>
                  <a:lnTo>
                    <a:pt x="21205" y="13844"/>
                  </a:lnTo>
                  <a:lnTo>
                    <a:pt x="21193" y="13879"/>
                  </a:lnTo>
                  <a:lnTo>
                    <a:pt x="21205" y="13924"/>
                  </a:lnTo>
                  <a:lnTo>
                    <a:pt x="21216" y="13958"/>
                  </a:lnTo>
                  <a:lnTo>
                    <a:pt x="21227" y="13992"/>
                  </a:lnTo>
                  <a:lnTo>
                    <a:pt x="21250" y="14026"/>
                  </a:lnTo>
                  <a:lnTo>
                    <a:pt x="21284" y="14061"/>
                  </a:lnTo>
                  <a:lnTo>
                    <a:pt x="21318" y="14083"/>
                  </a:lnTo>
                  <a:lnTo>
                    <a:pt x="21352" y="14095"/>
                  </a:lnTo>
                  <a:lnTo>
                    <a:pt x="21398" y="14106"/>
                  </a:lnTo>
                  <a:lnTo>
                    <a:pt x="21398" y="16392"/>
                  </a:lnTo>
                  <a:lnTo>
                    <a:pt x="21352" y="16392"/>
                  </a:lnTo>
                  <a:lnTo>
                    <a:pt x="21307" y="16415"/>
                  </a:lnTo>
                  <a:lnTo>
                    <a:pt x="21273" y="16438"/>
                  </a:lnTo>
                  <a:lnTo>
                    <a:pt x="21239" y="16472"/>
                  </a:lnTo>
                  <a:lnTo>
                    <a:pt x="21216" y="16506"/>
                  </a:lnTo>
                  <a:lnTo>
                    <a:pt x="21193" y="16540"/>
                  </a:lnTo>
                  <a:lnTo>
                    <a:pt x="21182" y="16586"/>
                  </a:lnTo>
                  <a:lnTo>
                    <a:pt x="21170" y="16631"/>
                  </a:lnTo>
                  <a:lnTo>
                    <a:pt x="21182" y="16711"/>
                  </a:lnTo>
                  <a:lnTo>
                    <a:pt x="21660" y="16711"/>
                  </a:lnTo>
                  <a:lnTo>
                    <a:pt x="21671" y="16631"/>
                  </a:lnTo>
                  <a:lnTo>
                    <a:pt x="21671" y="16586"/>
                  </a:lnTo>
                  <a:lnTo>
                    <a:pt x="21648" y="16540"/>
                  </a:lnTo>
                  <a:lnTo>
                    <a:pt x="21637" y="16506"/>
                  </a:lnTo>
                  <a:lnTo>
                    <a:pt x="21603" y="16472"/>
                  </a:lnTo>
                  <a:lnTo>
                    <a:pt x="21569" y="16438"/>
                  </a:lnTo>
                  <a:lnTo>
                    <a:pt x="21534" y="16415"/>
                  </a:lnTo>
                  <a:lnTo>
                    <a:pt x="21489" y="16392"/>
                  </a:lnTo>
                  <a:lnTo>
                    <a:pt x="21443" y="16392"/>
                  </a:lnTo>
                  <a:lnTo>
                    <a:pt x="21443" y="14106"/>
                  </a:lnTo>
                  <a:lnTo>
                    <a:pt x="21489" y="14095"/>
                  </a:lnTo>
                  <a:lnTo>
                    <a:pt x="21523" y="14083"/>
                  </a:lnTo>
                  <a:lnTo>
                    <a:pt x="21557" y="14061"/>
                  </a:lnTo>
                  <a:lnTo>
                    <a:pt x="21591" y="14026"/>
                  </a:lnTo>
                  <a:lnTo>
                    <a:pt x="21614" y="13992"/>
                  </a:lnTo>
                  <a:lnTo>
                    <a:pt x="21637" y="13958"/>
                  </a:lnTo>
                  <a:lnTo>
                    <a:pt x="21648" y="13924"/>
                  </a:lnTo>
                  <a:lnTo>
                    <a:pt x="21648" y="13879"/>
                  </a:lnTo>
                  <a:lnTo>
                    <a:pt x="21648" y="13833"/>
                  </a:lnTo>
                  <a:lnTo>
                    <a:pt x="21637" y="13788"/>
                  </a:lnTo>
                  <a:lnTo>
                    <a:pt x="21614" y="13753"/>
                  </a:lnTo>
                  <a:lnTo>
                    <a:pt x="21580" y="13719"/>
                  </a:lnTo>
                  <a:lnTo>
                    <a:pt x="21546" y="13685"/>
                  </a:lnTo>
                  <a:lnTo>
                    <a:pt x="21512" y="13674"/>
                  </a:lnTo>
                  <a:lnTo>
                    <a:pt x="21466" y="13651"/>
                  </a:lnTo>
                  <a:lnTo>
                    <a:pt x="21421" y="13651"/>
                  </a:lnTo>
                  <a:lnTo>
                    <a:pt x="21364" y="13662"/>
                  </a:lnTo>
                  <a:lnTo>
                    <a:pt x="21307" y="13685"/>
                  </a:lnTo>
                  <a:lnTo>
                    <a:pt x="21261" y="13719"/>
                  </a:lnTo>
                  <a:lnTo>
                    <a:pt x="21227" y="13765"/>
                  </a:lnTo>
                  <a:lnTo>
                    <a:pt x="19271" y="12639"/>
                  </a:lnTo>
                  <a:lnTo>
                    <a:pt x="19294" y="12582"/>
                  </a:lnTo>
                  <a:lnTo>
                    <a:pt x="19294" y="12536"/>
                  </a:lnTo>
                  <a:lnTo>
                    <a:pt x="19294" y="12479"/>
                  </a:lnTo>
                  <a:lnTo>
                    <a:pt x="19282" y="12445"/>
                  </a:lnTo>
                  <a:lnTo>
                    <a:pt x="19259" y="12400"/>
                  </a:lnTo>
                  <a:lnTo>
                    <a:pt x="19237" y="12366"/>
                  </a:lnTo>
                  <a:lnTo>
                    <a:pt x="19203" y="12331"/>
                  </a:lnTo>
                  <a:lnTo>
                    <a:pt x="19157" y="12309"/>
                  </a:lnTo>
                  <a:lnTo>
                    <a:pt x="19123" y="12297"/>
                  </a:lnTo>
                  <a:lnTo>
                    <a:pt x="19077" y="12286"/>
                  </a:lnTo>
                  <a:lnTo>
                    <a:pt x="19077" y="10034"/>
                  </a:lnTo>
                  <a:lnTo>
                    <a:pt x="19123" y="10022"/>
                  </a:lnTo>
                  <a:lnTo>
                    <a:pt x="19168" y="10000"/>
                  </a:lnTo>
                  <a:lnTo>
                    <a:pt x="19203" y="9977"/>
                  </a:lnTo>
                  <a:lnTo>
                    <a:pt x="19237" y="9943"/>
                  </a:lnTo>
                  <a:lnTo>
                    <a:pt x="19271" y="9909"/>
                  </a:lnTo>
                  <a:lnTo>
                    <a:pt x="19294" y="9863"/>
                  </a:lnTo>
                  <a:lnTo>
                    <a:pt x="19305" y="9818"/>
                  </a:lnTo>
                  <a:lnTo>
                    <a:pt x="19305" y="9772"/>
                  </a:lnTo>
                  <a:lnTo>
                    <a:pt x="19305" y="9727"/>
                  </a:lnTo>
                  <a:lnTo>
                    <a:pt x="19294" y="9670"/>
                  </a:lnTo>
                  <a:lnTo>
                    <a:pt x="19259" y="9636"/>
                  </a:lnTo>
                  <a:lnTo>
                    <a:pt x="19237" y="9590"/>
                  </a:lnTo>
                  <a:lnTo>
                    <a:pt x="19191" y="9567"/>
                  </a:lnTo>
                  <a:lnTo>
                    <a:pt x="19157" y="9533"/>
                  </a:lnTo>
                  <a:lnTo>
                    <a:pt x="19100" y="9522"/>
                  </a:lnTo>
                  <a:lnTo>
                    <a:pt x="18986" y="9522"/>
                  </a:lnTo>
                  <a:lnTo>
                    <a:pt x="18930" y="9556"/>
                  </a:lnTo>
                  <a:lnTo>
                    <a:pt x="18873" y="9590"/>
                  </a:lnTo>
                  <a:lnTo>
                    <a:pt x="18839" y="9647"/>
                  </a:lnTo>
                  <a:lnTo>
                    <a:pt x="16859" y="8498"/>
                  </a:lnTo>
                  <a:lnTo>
                    <a:pt x="16871" y="8464"/>
                  </a:lnTo>
                  <a:lnTo>
                    <a:pt x="16882" y="8430"/>
                  </a:lnTo>
                  <a:lnTo>
                    <a:pt x="16871" y="8384"/>
                  </a:lnTo>
                  <a:lnTo>
                    <a:pt x="16859" y="8350"/>
                  </a:lnTo>
                  <a:lnTo>
                    <a:pt x="16825" y="8293"/>
                  </a:lnTo>
                  <a:lnTo>
                    <a:pt x="16768" y="8259"/>
                  </a:lnTo>
                  <a:lnTo>
                    <a:pt x="16700" y="8236"/>
                  </a:lnTo>
                  <a:lnTo>
                    <a:pt x="16700" y="5904"/>
                  </a:lnTo>
                  <a:lnTo>
                    <a:pt x="16745" y="5893"/>
                  </a:lnTo>
                  <a:lnTo>
                    <a:pt x="16791" y="5882"/>
                  </a:lnTo>
                  <a:lnTo>
                    <a:pt x="16825" y="5859"/>
                  </a:lnTo>
                  <a:lnTo>
                    <a:pt x="16859" y="5825"/>
                  </a:lnTo>
                  <a:lnTo>
                    <a:pt x="16882" y="5791"/>
                  </a:lnTo>
                  <a:lnTo>
                    <a:pt x="16905" y="5757"/>
                  </a:lnTo>
                  <a:lnTo>
                    <a:pt x="16916" y="5711"/>
                  </a:lnTo>
                  <a:lnTo>
                    <a:pt x="16927" y="5666"/>
                  </a:lnTo>
                  <a:lnTo>
                    <a:pt x="16916" y="5620"/>
                  </a:lnTo>
                  <a:lnTo>
                    <a:pt x="16905" y="5586"/>
                  </a:lnTo>
                  <a:lnTo>
                    <a:pt x="18827" y="4471"/>
                  </a:lnTo>
                  <a:lnTo>
                    <a:pt x="18873" y="4517"/>
                  </a:lnTo>
                  <a:lnTo>
                    <a:pt x="18930" y="4551"/>
                  </a:lnTo>
                  <a:lnTo>
                    <a:pt x="18986" y="4573"/>
                  </a:lnTo>
                  <a:lnTo>
                    <a:pt x="19055" y="4585"/>
                  </a:lnTo>
                  <a:lnTo>
                    <a:pt x="19112" y="4585"/>
                  </a:lnTo>
                  <a:lnTo>
                    <a:pt x="19157" y="4562"/>
                  </a:lnTo>
                  <a:lnTo>
                    <a:pt x="19203" y="4539"/>
                  </a:lnTo>
                  <a:lnTo>
                    <a:pt x="19237" y="4505"/>
                  </a:lnTo>
                  <a:lnTo>
                    <a:pt x="19271" y="4471"/>
                  </a:lnTo>
                  <a:lnTo>
                    <a:pt x="19294" y="4426"/>
                  </a:lnTo>
                  <a:lnTo>
                    <a:pt x="19316" y="4380"/>
                  </a:lnTo>
                  <a:lnTo>
                    <a:pt x="19316" y="4323"/>
                  </a:lnTo>
                  <a:lnTo>
                    <a:pt x="19316" y="4266"/>
                  </a:lnTo>
                  <a:lnTo>
                    <a:pt x="19305" y="4221"/>
                  </a:lnTo>
                  <a:lnTo>
                    <a:pt x="19282" y="4175"/>
                  </a:lnTo>
                  <a:lnTo>
                    <a:pt x="19248" y="4141"/>
                  </a:lnTo>
                  <a:lnTo>
                    <a:pt x="19214" y="4107"/>
                  </a:lnTo>
                  <a:lnTo>
                    <a:pt x="19168" y="4084"/>
                  </a:lnTo>
                  <a:lnTo>
                    <a:pt x="19123" y="4062"/>
                  </a:lnTo>
                  <a:lnTo>
                    <a:pt x="19077" y="4050"/>
                  </a:lnTo>
                  <a:lnTo>
                    <a:pt x="19077" y="1809"/>
                  </a:lnTo>
                  <a:lnTo>
                    <a:pt x="19123" y="1798"/>
                  </a:lnTo>
                  <a:lnTo>
                    <a:pt x="19157" y="1787"/>
                  </a:lnTo>
                  <a:lnTo>
                    <a:pt x="19203" y="1764"/>
                  </a:lnTo>
                  <a:lnTo>
                    <a:pt x="19237" y="1730"/>
                  </a:lnTo>
                  <a:lnTo>
                    <a:pt x="19259" y="1696"/>
                  </a:lnTo>
                  <a:lnTo>
                    <a:pt x="19282" y="1650"/>
                  </a:lnTo>
                  <a:lnTo>
                    <a:pt x="19294" y="1616"/>
                  </a:lnTo>
                  <a:lnTo>
                    <a:pt x="19305" y="1559"/>
                  </a:lnTo>
                  <a:lnTo>
                    <a:pt x="19294" y="1514"/>
                  </a:lnTo>
                  <a:lnTo>
                    <a:pt x="19282" y="1468"/>
                  </a:lnTo>
                  <a:lnTo>
                    <a:pt x="19259" y="1423"/>
                  </a:lnTo>
                  <a:lnTo>
                    <a:pt x="19225" y="1388"/>
                  </a:lnTo>
                  <a:lnTo>
                    <a:pt x="19191" y="1354"/>
                  </a:lnTo>
                  <a:lnTo>
                    <a:pt x="19146" y="1331"/>
                  </a:lnTo>
                  <a:lnTo>
                    <a:pt x="19100" y="1320"/>
                  </a:lnTo>
                  <a:lnTo>
                    <a:pt x="18986" y="1320"/>
                  </a:lnTo>
                  <a:lnTo>
                    <a:pt x="18930" y="1354"/>
                  </a:lnTo>
                  <a:lnTo>
                    <a:pt x="18884" y="1388"/>
                  </a:lnTo>
                  <a:lnTo>
                    <a:pt x="18839" y="1434"/>
                  </a:lnTo>
                  <a:lnTo>
                    <a:pt x="16882" y="296"/>
                  </a:lnTo>
                  <a:lnTo>
                    <a:pt x="16893" y="262"/>
                  </a:lnTo>
                  <a:lnTo>
                    <a:pt x="16905" y="217"/>
                  </a:lnTo>
                  <a:lnTo>
                    <a:pt x="16893" y="171"/>
                  </a:lnTo>
                  <a:lnTo>
                    <a:pt x="16882" y="126"/>
                  </a:lnTo>
                  <a:lnTo>
                    <a:pt x="16859" y="92"/>
                  </a:lnTo>
                  <a:lnTo>
                    <a:pt x="16836" y="57"/>
                  </a:lnTo>
                  <a:lnTo>
                    <a:pt x="16802" y="35"/>
                  </a:lnTo>
                  <a:lnTo>
                    <a:pt x="16768" y="12"/>
                  </a:lnTo>
                  <a:lnTo>
                    <a:pt x="16723" y="1"/>
                  </a:lnTo>
                  <a:close/>
                </a:path>
              </a:pathLst>
            </a:custGeom>
            <a:solidFill>
              <a:srgbClr val="FFFFFF">
                <a:alpha val="111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6" name="Google Shape;176;p10"/>
            <p:cNvSpPr/>
            <p:nvPr/>
          </p:nvSpPr>
          <p:spPr>
            <a:xfrm>
              <a:off x="8689168" y="0"/>
              <a:ext cx="7222" cy="105"/>
            </a:xfrm>
            <a:custGeom>
              <a:avLst/>
              <a:gdLst/>
              <a:ahLst/>
              <a:cxnLst/>
              <a:rect l="l" t="t" r="r" b="b"/>
              <a:pathLst>
                <a:path w="69" h="1" extrusionOk="0">
                  <a:moveTo>
                    <a:pt x="69" y="0"/>
                  </a:moveTo>
                  <a:lnTo>
                    <a:pt x="1" y="0"/>
                  </a:lnTo>
                  <a:lnTo>
                    <a:pt x="1" y="0"/>
                  </a:lnTo>
                  <a:lnTo>
                    <a:pt x="35" y="0"/>
                  </a:lnTo>
                  <a:lnTo>
                    <a:pt x="35" y="0"/>
                  </a:lnTo>
                  <a:lnTo>
                    <a:pt x="69" y="0"/>
                  </a:lnTo>
                  <a:lnTo>
                    <a:pt x="69" y="0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7" name="Google Shape;177;p10"/>
            <p:cNvSpPr/>
            <p:nvPr/>
          </p:nvSpPr>
          <p:spPr>
            <a:xfrm>
              <a:off x="6698419" y="0"/>
              <a:ext cx="20410" cy="2512"/>
            </a:xfrm>
            <a:custGeom>
              <a:avLst/>
              <a:gdLst/>
              <a:ahLst/>
              <a:cxnLst/>
              <a:rect l="l" t="t" r="r" b="b"/>
              <a:pathLst>
                <a:path w="195" h="24" extrusionOk="0">
                  <a:moveTo>
                    <a:pt x="1" y="0"/>
                  </a:moveTo>
                  <a:lnTo>
                    <a:pt x="46" y="23"/>
                  </a:lnTo>
                  <a:lnTo>
                    <a:pt x="149" y="23"/>
                  </a:lnTo>
                  <a:lnTo>
                    <a:pt x="194" y="0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8" name="Google Shape;178;p10"/>
            <p:cNvSpPr/>
            <p:nvPr/>
          </p:nvSpPr>
          <p:spPr>
            <a:xfrm>
              <a:off x="0" y="3397984"/>
              <a:ext cx="1020484" cy="615640"/>
            </a:xfrm>
            <a:custGeom>
              <a:avLst/>
              <a:gdLst/>
              <a:ahLst/>
              <a:cxnLst/>
              <a:rect l="l" t="t" r="r" b="b"/>
              <a:pathLst>
                <a:path w="9750" h="5882" extrusionOk="0">
                  <a:moveTo>
                    <a:pt x="2606" y="285"/>
                  </a:moveTo>
                  <a:lnTo>
                    <a:pt x="4642" y="1468"/>
                  </a:lnTo>
                  <a:lnTo>
                    <a:pt x="4631" y="1525"/>
                  </a:lnTo>
                  <a:lnTo>
                    <a:pt x="4631" y="1571"/>
                  </a:lnTo>
                  <a:lnTo>
                    <a:pt x="4642" y="1605"/>
                  </a:lnTo>
                  <a:lnTo>
                    <a:pt x="4676" y="1662"/>
                  </a:lnTo>
                  <a:lnTo>
                    <a:pt x="4733" y="1707"/>
                  </a:lnTo>
                  <a:lnTo>
                    <a:pt x="4801" y="1730"/>
                  </a:lnTo>
                  <a:lnTo>
                    <a:pt x="4801" y="4039"/>
                  </a:lnTo>
                  <a:lnTo>
                    <a:pt x="4756" y="4050"/>
                  </a:lnTo>
                  <a:lnTo>
                    <a:pt x="4722" y="4062"/>
                  </a:lnTo>
                  <a:lnTo>
                    <a:pt x="4676" y="4096"/>
                  </a:lnTo>
                  <a:lnTo>
                    <a:pt x="4653" y="4119"/>
                  </a:lnTo>
                  <a:lnTo>
                    <a:pt x="4619" y="4153"/>
                  </a:lnTo>
                  <a:lnTo>
                    <a:pt x="4608" y="4198"/>
                  </a:lnTo>
                  <a:lnTo>
                    <a:pt x="4585" y="4244"/>
                  </a:lnTo>
                  <a:lnTo>
                    <a:pt x="4585" y="4289"/>
                  </a:lnTo>
                  <a:lnTo>
                    <a:pt x="4585" y="4335"/>
                  </a:lnTo>
                  <a:lnTo>
                    <a:pt x="4608" y="4380"/>
                  </a:lnTo>
                  <a:lnTo>
                    <a:pt x="2674" y="5506"/>
                  </a:lnTo>
                  <a:lnTo>
                    <a:pt x="2629" y="5450"/>
                  </a:lnTo>
                  <a:lnTo>
                    <a:pt x="2583" y="5415"/>
                  </a:lnTo>
                  <a:lnTo>
                    <a:pt x="2526" y="5393"/>
                  </a:lnTo>
                  <a:lnTo>
                    <a:pt x="2458" y="5381"/>
                  </a:lnTo>
                  <a:lnTo>
                    <a:pt x="2401" y="5393"/>
                  </a:lnTo>
                  <a:lnTo>
                    <a:pt x="2344" y="5415"/>
                  </a:lnTo>
                  <a:lnTo>
                    <a:pt x="2287" y="5461"/>
                  </a:lnTo>
                  <a:lnTo>
                    <a:pt x="2253" y="5506"/>
                  </a:lnTo>
                  <a:lnTo>
                    <a:pt x="262" y="4357"/>
                  </a:lnTo>
                  <a:lnTo>
                    <a:pt x="262" y="4323"/>
                  </a:lnTo>
                  <a:lnTo>
                    <a:pt x="274" y="4289"/>
                  </a:lnTo>
                  <a:lnTo>
                    <a:pt x="262" y="4221"/>
                  </a:lnTo>
                  <a:lnTo>
                    <a:pt x="228" y="4164"/>
                  </a:lnTo>
                  <a:lnTo>
                    <a:pt x="171" y="4130"/>
                  </a:lnTo>
                  <a:lnTo>
                    <a:pt x="115" y="4107"/>
                  </a:lnTo>
                  <a:lnTo>
                    <a:pt x="115" y="1730"/>
                  </a:lnTo>
                  <a:lnTo>
                    <a:pt x="149" y="1730"/>
                  </a:lnTo>
                  <a:lnTo>
                    <a:pt x="183" y="1718"/>
                  </a:lnTo>
                  <a:lnTo>
                    <a:pt x="217" y="1696"/>
                  </a:lnTo>
                  <a:lnTo>
                    <a:pt x="240" y="1673"/>
                  </a:lnTo>
                  <a:lnTo>
                    <a:pt x="262" y="1639"/>
                  </a:lnTo>
                  <a:lnTo>
                    <a:pt x="285" y="1605"/>
                  </a:lnTo>
                  <a:lnTo>
                    <a:pt x="297" y="1571"/>
                  </a:lnTo>
                  <a:lnTo>
                    <a:pt x="297" y="1525"/>
                  </a:lnTo>
                  <a:lnTo>
                    <a:pt x="297" y="1491"/>
                  </a:lnTo>
                  <a:lnTo>
                    <a:pt x="285" y="1457"/>
                  </a:lnTo>
                  <a:lnTo>
                    <a:pt x="2321" y="285"/>
                  </a:lnTo>
                  <a:lnTo>
                    <a:pt x="2344" y="319"/>
                  </a:lnTo>
                  <a:lnTo>
                    <a:pt x="2378" y="342"/>
                  </a:lnTo>
                  <a:lnTo>
                    <a:pt x="2424" y="353"/>
                  </a:lnTo>
                  <a:lnTo>
                    <a:pt x="2503" y="353"/>
                  </a:lnTo>
                  <a:lnTo>
                    <a:pt x="2538" y="342"/>
                  </a:lnTo>
                  <a:lnTo>
                    <a:pt x="2572" y="319"/>
                  </a:lnTo>
                  <a:lnTo>
                    <a:pt x="2606" y="285"/>
                  </a:lnTo>
                  <a:close/>
                  <a:moveTo>
                    <a:pt x="7338" y="285"/>
                  </a:moveTo>
                  <a:lnTo>
                    <a:pt x="9408" y="1480"/>
                  </a:lnTo>
                  <a:lnTo>
                    <a:pt x="9397" y="1525"/>
                  </a:lnTo>
                  <a:lnTo>
                    <a:pt x="9408" y="1593"/>
                  </a:lnTo>
                  <a:lnTo>
                    <a:pt x="9442" y="1639"/>
                  </a:lnTo>
                  <a:lnTo>
                    <a:pt x="9488" y="1684"/>
                  </a:lnTo>
                  <a:lnTo>
                    <a:pt x="9545" y="1707"/>
                  </a:lnTo>
                  <a:lnTo>
                    <a:pt x="9545" y="4119"/>
                  </a:lnTo>
                  <a:lnTo>
                    <a:pt x="9488" y="4141"/>
                  </a:lnTo>
                  <a:lnTo>
                    <a:pt x="9442" y="4175"/>
                  </a:lnTo>
                  <a:lnTo>
                    <a:pt x="9408" y="4221"/>
                  </a:lnTo>
                  <a:lnTo>
                    <a:pt x="9397" y="4289"/>
                  </a:lnTo>
                  <a:lnTo>
                    <a:pt x="9408" y="4346"/>
                  </a:lnTo>
                  <a:lnTo>
                    <a:pt x="7361" y="5541"/>
                  </a:lnTo>
                  <a:lnTo>
                    <a:pt x="7327" y="5506"/>
                  </a:lnTo>
                  <a:lnTo>
                    <a:pt x="7292" y="5472"/>
                  </a:lnTo>
                  <a:lnTo>
                    <a:pt x="7247" y="5461"/>
                  </a:lnTo>
                  <a:lnTo>
                    <a:pt x="7201" y="5450"/>
                  </a:lnTo>
                  <a:lnTo>
                    <a:pt x="7156" y="5461"/>
                  </a:lnTo>
                  <a:lnTo>
                    <a:pt x="7110" y="5472"/>
                  </a:lnTo>
                  <a:lnTo>
                    <a:pt x="7076" y="5506"/>
                  </a:lnTo>
                  <a:lnTo>
                    <a:pt x="7054" y="5541"/>
                  </a:lnTo>
                  <a:lnTo>
                    <a:pt x="5063" y="4392"/>
                  </a:lnTo>
                  <a:lnTo>
                    <a:pt x="5074" y="4346"/>
                  </a:lnTo>
                  <a:lnTo>
                    <a:pt x="5086" y="4289"/>
                  </a:lnTo>
                  <a:lnTo>
                    <a:pt x="5074" y="4244"/>
                  </a:lnTo>
                  <a:lnTo>
                    <a:pt x="5063" y="4198"/>
                  </a:lnTo>
                  <a:lnTo>
                    <a:pt x="5040" y="4153"/>
                  </a:lnTo>
                  <a:lnTo>
                    <a:pt x="5017" y="4119"/>
                  </a:lnTo>
                  <a:lnTo>
                    <a:pt x="4983" y="4084"/>
                  </a:lnTo>
                  <a:lnTo>
                    <a:pt x="4938" y="4062"/>
                  </a:lnTo>
                  <a:lnTo>
                    <a:pt x="4892" y="4050"/>
                  </a:lnTo>
                  <a:lnTo>
                    <a:pt x="4847" y="4039"/>
                  </a:lnTo>
                  <a:lnTo>
                    <a:pt x="4847" y="1730"/>
                  </a:lnTo>
                  <a:lnTo>
                    <a:pt x="4892" y="1730"/>
                  </a:lnTo>
                  <a:lnTo>
                    <a:pt x="4926" y="1707"/>
                  </a:lnTo>
                  <a:lnTo>
                    <a:pt x="4983" y="1662"/>
                  </a:lnTo>
                  <a:lnTo>
                    <a:pt x="5006" y="1639"/>
                  </a:lnTo>
                  <a:lnTo>
                    <a:pt x="5017" y="1605"/>
                  </a:lnTo>
                  <a:lnTo>
                    <a:pt x="5029" y="1571"/>
                  </a:lnTo>
                  <a:lnTo>
                    <a:pt x="5040" y="1525"/>
                  </a:lnTo>
                  <a:lnTo>
                    <a:pt x="5029" y="1491"/>
                  </a:lnTo>
                  <a:lnTo>
                    <a:pt x="5029" y="1457"/>
                  </a:lnTo>
                  <a:lnTo>
                    <a:pt x="7065" y="285"/>
                  </a:lnTo>
                  <a:lnTo>
                    <a:pt x="7088" y="308"/>
                  </a:lnTo>
                  <a:lnTo>
                    <a:pt x="7122" y="331"/>
                  </a:lnTo>
                  <a:lnTo>
                    <a:pt x="7156" y="353"/>
                  </a:lnTo>
                  <a:lnTo>
                    <a:pt x="7247" y="353"/>
                  </a:lnTo>
                  <a:lnTo>
                    <a:pt x="7281" y="331"/>
                  </a:lnTo>
                  <a:lnTo>
                    <a:pt x="7315" y="308"/>
                  </a:lnTo>
                  <a:lnTo>
                    <a:pt x="7338" y="285"/>
                  </a:lnTo>
                  <a:close/>
                  <a:moveTo>
                    <a:pt x="2458" y="1"/>
                  </a:moveTo>
                  <a:lnTo>
                    <a:pt x="2424" y="12"/>
                  </a:lnTo>
                  <a:lnTo>
                    <a:pt x="2390" y="12"/>
                  </a:lnTo>
                  <a:lnTo>
                    <a:pt x="2333" y="58"/>
                  </a:lnTo>
                  <a:lnTo>
                    <a:pt x="2299" y="114"/>
                  </a:lnTo>
                  <a:lnTo>
                    <a:pt x="2287" y="149"/>
                  </a:lnTo>
                  <a:lnTo>
                    <a:pt x="2287" y="183"/>
                  </a:lnTo>
                  <a:lnTo>
                    <a:pt x="2299" y="240"/>
                  </a:lnTo>
                  <a:lnTo>
                    <a:pt x="262" y="1411"/>
                  </a:lnTo>
                  <a:lnTo>
                    <a:pt x="228" y="1377"/>
                  </a:lnTo>
                  <a:lnTo>
                    <a:pt x="194" y="1354"/>
                  </a:lnTo>
                  <a:lnTo>
                    <a:pt x="149" y="1332"/>
                  </a:lnTo>
                  <a:lnTo>
                    <a:pt x="92" y="1320"/>
                  </a:lnTo>
                  <a:lnTo>
                    <a:pt x="46" y="1332"/>
                  </a:lnTo>
                  <a:lnTo>
                    <a:pt x="1" y="1343"/>
                  </a:lnTo>
                  <a:lnTo>
                    <a:pt x="1" y="1707"/>
                  </a:lnTo>
                  <a:lnTo>
                    <a:pt x="69" y="1730"/>
                  </a:lnTo>
                  <a:lnTo>
                    <a:pt x="69" y="4107"/>
                  </a:lnTo>
                  <a:lnTo>
                    <a:pt x="35" y="4119"/>
                  </a:lnTo>
                  <a:lnTo>
                    <a:pt x="1" y="4130"/>
                  </a:lnTo>
                  <a:lnTo>
                    <a:pt x="1" y="4437"/>
                  </a:lnTo>
                  <a:lnTo>
                    <a:pt x="46" y="4460"/>
                  </a:lnTo>
                  <a:lnTo>
                    <a:pt x="137" y="4460"/>
                  </a:lnTo>
                  <a:lnTo>
                    <a:pt x="171" y="4448"/>
                  </a:lnTo>
                  <a:lnTo>
                    <a:pt x="206" y="4426"/>
                  </a:lnTo>
                  <a:lnTo>
                    <a:pt x="240" y="4392"/>
                  </a:lnTo>
                  <a:lnTo>
                    <a:pt x="2230" y="5552"/>
                  </a:lnTo>
                  <a:lnTo>
                    <a:pt x="2219" y="5586"/>
                  </a:lnTo>
                  <a:lnTo>
                    <a:pt x="2219" y="5632"/>
                  </a:lnTo>
                  <a:lnTo>
                    <a:pt x="2219" y="5688"/>
                  </a:lnTo>
                  <a:lnTo>
                    <a:pt x="2230" y="5734"/>
                  </a:lnTo>
                  <a:lnTo>
                    <a:pt x="2253" y="5768"/>
                  </a:lnTo>
                  <a:lnTo>
                    <a:pt x="2287" y="5814"/>
                  </a:lnTo>
                  <a:lnTo>
                    <a:pt x="2321" y="5836"/>
                  </a:lnTo>
                  <a:lnTo>
                    <a:pt x="2367" y="5859"/>
                  </a:lnTo>
                  <a:lnTo>
                    <a:pt x="2412" y="5882"/>
                  </a:lnTo>
                  <a:lnTo>
                    <a:pt x="2515" y="5882"/>
                  </a:lnTo>
                  <a:lnTo>
                    <a:pt x="2560" y="5859"/>
                  </a:lnTo>
                  <a:lnTo>
                    <a:pt x="2606" y="5836"/>
                  </a:lnTo>
                  <a:lnTo>
                    <a:pt x="2640" y="5814"/>
                  </a:lnTo>
                  <a:lnTo>
                    <a:pt x="2674" y="5768"/>
                  </a:lnTo>
                  <a:lnTo>
                    <a:pt x="2697" y="5734"/>
                  </a:lnTo>
                  <a:lnTo>
                    <a:pt x="2708" y="5688"/>
                  </a:lnTo>
                  <a:lnTo>
                    <a:pt x="2708" y="5632"/>
                  </a:lnTo>
                  <a:lnTo>
                    <a:pt x="2708" y="5586"/>
                  </a:lnTo>
                  <a:lnTo>
                    <a:pt x="2697" y="5541"/>
                  </a:lnTo>
                  <a:lnTo>
                    <a:pt x="4631" y="4426"/>
                  </a:lnTo>
                  <a:lnTo>
                    <a:pt x="4665" y="4471"/>
                  </a:lnTo>
                  <a:lnTo>
                    <a:pt x="4710" y="4505"/>
                  </a:lnTo>
                  <a:lnTo>
                    <a:pt x="4767" y="4528"/>
                  </a:lnTo>
                  <a:lnTo>
                    <a:pt x="4835" y="4539"/>
                  </a:lnTo>
                  <a:lnTo>
                    <a:pt x="4892" y="4528"/>
                  </a:lnTo>
                  <a:lnTo>
                    <a:pt x="4949" y="4505"/>
                  </a:lnTo>
                  <a:lnTo>
                    <a:pt x="4995" y="4471"/>
                  </a:lnTo>
                  <a:lnTo>
                    <a:pt x="5040" y="4426"/>
                  </a:lnTo>
                  <a:lnTo>
                    <a:pt x="7031" y="5586"/>
                  </a:lnTo>
                  <a:lnTo>
                    <a:pt x="7019" y="5632"/>
                  </a:lnTo>
                  <a:lnTo>
                    <a:pt x="7031" y="5666"/>
                  </a:lnTo>
                  <a:lnTo>
                    <a:pt x="7031" y="5700"/>
                  </a:lnTo>
                  <a:lnTo>
                    <a:pt x="7076" y="5757"/>
                  </a:lnTo>
                  <a:lnTo>
                    <a:pt x="7133" y="5802"/>
                  </a:lnTo>
                  <a:lnTo>
                    <a:pt x="7167" y="5814"/>
                  </a:lnTo>
                  <a:lnTo>
                    <a:pt x="7236" y="5814"/>
                  </a:lnTo>
                  <a:lnTo>
                    <a:pt x="7270" y="5802"/>
                  </a:lnTo>
                  <a:lnTo>
                    <a:pt x="7327" y="5757"/>
                  </a:lnTo>
                  <a:lnTo>
                    <a:pt x="7372" y="5700"/>
                  </a:lnTo>
                  <a:lnTo>
                    <a:pt x="7383" y="5666"/>
                  </a:lnTo>
                  <a:lnTo>
                    <a:pt x="7383" y="5632"/>
                  </a:lnTo>
                  <a:lnTo>
                    <a:pt x="7372" y="5575"/>
                  </a:lnTo>
                  <a:lnTo>
                    <a:pt x="9431" y="4392"/>
                  </a:lnTo>
                  <a:lnTo>
                    <a:pt x="9465" y="4414"/>
                  </a:lnTo>
                  <a:lnTo>
                    <a:pt x="9499" y="4437"/>
                  </a:lnTo>
                  <a:lnTo>
                    <a:pt x="9533" y="4448"/>
                  </a:lnTo>
                  <a:lnTo>
                    <a:pt x="9568" y="4460"/>
                  </a:lnTo>
                  <a:lnTo>
                    <a:pt x="9613" y="4460"/>
                  </a:lnTo>
                  <a:lnTo>
                    <a:pt x="9636" y="4448"/>
                  </a:lnTo>
                  <a:lnTo>
                    <a:pt x="9693" y="4403"/>
                  </a:lnTo>
                  <a:lnTo>
                    <a:pt x="9727" y="4357"/>
                  </a:lnTo>
                  <a:lnTo>
                    <a:pt x="9738" y="4323"/>
                  </a:lnTo>
                  <a:lnTo>
                    <a:pt x="9750" y="4289"/>
                  </a:lnTo>
                  <a:lnTo>
                    <a:pt x="9738" y="4221"/>
                  </a:lnTo>
                  <a:lnTo>
                    <a:pt x="9704" y="4175"/>
                  </a:lnTo>
                  <a:lnTo>
                    <a:pt x="9647" y="4130"/>
                  </a:lnTo>
                  <a:lnTo>
                    <a:pt x="9590" y="4119"/>
                  </a:lnTo>
                  <a:lnTo>
                    <a:pt x="9590" y="1707"/>
                  </a:lnTo>
                  <a:lnTo>
                    <a:pt x="9659" y="1684"/>
                  </a:lnTo>
                  <a:lnTo>
                    <a:pt x="9704" y="1650"/>
                  </a:lnTo>
                  <a:lnTo>
                    <a:pt x="9738" y="1593"/>
                  </a:lnTo>
                  <a:lnTo>
                    <a:pt x="9750" y="1525"/>
                  </a:lnTo>
                  <a:lnTo>
                    <a:pt x="9750" y="1491"/>
                  </a:lnTo>
                  <a:lnTo>
                    <a:pt x="9738" y="1457"/>
                  </a:lnTo>
                  <a:lnTo>
                    <a:pt x="9693" y="1411"/>
                  </a:lnTo>
                  <a:lnTo>
                    <a:pt x="9636" y="1366"/>
                  </a:lnTo>
                  <a:lnTo>
                    <a:pt x="9613" y="1354"/>
                  </a:lnTo>
                  <a:lnTo>
                    <a:pt x="9568" y="1354"/>
                  </a:lnTo>
                  <a:lnTo>
                    <a:pt x="9533" y="1366"/>
                  </a:lnTo>
                  <a:lnTo>
                    <a:pt x="9488" y="1377"/>
                  </a:lnTo>
                  <a:lnTo>
                    <a:pt x="9454" y="1400"/>
                  </a:lnTo>
                  <a:lnTo>
                    <a:pt x="9420" y="1434"/>
                  </a:lnTo>
                  <a:lnTo>
                    <a:pt x="7361" y="251"/>
                  </a:lnTo>
                  <a:lnTo>
                    <a:pt x="7372" y="183"/>
                  </a:lnTo>
                  <a:lnTo>
                    <a:pt x="7372" y="149"/>
                  </a:lnTo>
                  <a:lnTo>
                    <a:pt x="7361" y="114"/>
                  </a:lnTo>
                  <a:lnTo>
                    <a:pt x="7327" y="58"/>
                  </a:lnTo>
                  <a:lnTo>
                    <a:pt x="7270" y="23"/>
                  </a:lnTo>
                  <a:lnTo>
                    <a:pt x="7236" y="12"/>
                  </a:lnTo>
                  <a:lnTo>
                    <a:pt x="7167" y="12"/>
                  </a:lnTo>
                  <a:lnTo>
                    <a:pt x="7133" y="23"/>
                  </a:lnTo>
                  <a:lnTo>
                    <a:pt x="7076" y="58"/>
                  </a:lnTo>
                  <a:lnTo>
                    <a:pt x="7042" y="114"/>
                  </a:lnTo>
                  <a:lnTo>
                    <a:pt x="7031" y="149"/>
                  </a:lnTo>
                  <a:lnTo>
                    <a:pt x="7031" y="183"/>
                  </a:lnTo>
                  <a:lnTo>
                    <a:pt x="7042" y="240"/>
                  </a:lnTo>
                  <a:lnTo>
                    <a:pt x="5006" y="1423"/>
                  </a:lnTo>
                  <a:lnTo>
                    <a:pt x="4972" y="1377"/>
                  </a:lnTo>
                  <a:lnTo>
                    <a:pt x="4926" y="1354"/>
                  </a:lnTo>
                  <a:lnTo>
                    <a:pt x="4881" y="1332"/>
                  </a:lnTo>
                  <a:lnTo>
                    <a:pt x="4835" y="1320"/>
                  </a:lnTo>
                  <a:lnTo>
                    <a:pt x="4779" y="1332"/>
                  </a:lnTo>
                  <a:lnTo>
                    <a:pt x="4733" y="1354"/>
                  </a:lnTo>
                  <a:lnTo>
                    <a:pt x="4688" y="1389"/>
                  </a:lnTo>
                  <a:lnTo>
                    <a:pt x="4665" y="1423"/>
                  </a:lnTo>
                  <a:lnTo>
                    <a:pt x="2629" y="251"/>
                  </a:lnTo>
                  <a:lnTo>
                    <a:pt x="2640" y="217"/>
                  </a:lnTo>
                  <a:lnTo>
                    <a:pt x="2640" y="183"/>
                  </a:lnTo>
                  <a:lnTo>
                    <a:pt x="2640" y="149"/>
                  </a:lnTo>
                  <a:lnTo>
                    <a:pt x="2629" y="114"/>
                  </a:lnTo>
                  <a:lnTo>
                    <a:pt x="2583" y="58"/>
                  </a:lnTo>
                  <a:lnTo>
                    <a:pt x="2538" y="12"/>
                  </a:lnTo>
                  <a:lnTo>
                    <a:pt x="2503" y="12"/>
                  </a:lnTo>
                  <a:lnTo>
                    <a:pt x="2458" y="1"/>
                  </a:lnTo>
                  <a:close/>
                </a:path>
              </a:pathLst>
            </a:custGeom>
            <a:solidFill>
              <a:srgbClr val="FFFFFF">
                <a:alpha val="111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9" name="Google Shape;179;p10"/>
            <p:cNvSpPr/>
            <p:nvPr/>
          </p:nvSpPr>
          <p:spPr>
            <a:xfrm>
              <a:off x="6434137" y="0"/>
              <a:ext cx="540595" cy="577541"/>
            </a:xfrm>
            <a:custGeom>
              <a:avLst/>
              <a:gdLst/>
              <a:ahLst/>
              <a:cxnLst/>
              <a:rect l="l" t="t" r="r" b="b"/>
              <a:pathLst>
                <a:path w="5165" h="5518" extrusionOk="0">
                  <a:moveTo>
                    <a:pt x="2219" y="0"/>
                  </a:moveTo>
                  <a:lnTo>
                    <a:pt x="433" y="1036"/>
                  </a:lnTo>
                  <a:lnTo>
                    <a:pt x="399" y="990"/>
                  </a:lnTo>
                  <a:lnTo>
                    <a:pt x="353" y="967"/>
                  </a:lnTo>
                  <a:lnTo>
                    <a:pt x="308" y="945"/>
                  </a:lnTo>
                  <a:lnTo>
                    <a:pt x="205" y="945"/>
                  </a:lnTo>
                  <a:lnTo>
                    <a:pt x="171" y="956"/>
                  </a:lnTo>
                  <a:lnTo>
                    <a:pt x="137" y="979"/>
                  </a:lnTo>
                  <a:lnTo>
                    <a:pt x="103" y="1001"/>
                  </a:lnTo>
                  <a:lnTo>
                    <a:pt x="69" y="1036"/>
                  </a:lnTo>
                  <a:lnTo>
                    <a:pt x="57" y="1070"/>
                  </a:lnTo>
                  <a:lnTo>
                    <a:pt x="46" y="1115"/>
                  </a:lnTo>
                  <a:lnTo>
                    <a:pt x="35" y="1149"/>
                  </a:lnTo>
                  <a:lnTo>
                    <a:pt x="46" y="1195"/>
                  </a:lnTo>
                  <a:lnTo>
                    <a:pt x="46" y="1229"/>
                  </a:lnTo>
                  <a:lnTo>
                    <a:pt x="69" y="1263"/>
                  </a:lnTo>
                  <a:lnTo>
                    <a:pt x="92" y="1297"/>
                  </a:lnTo>
                  <a:lnTo>
                    <a:pt x="148" y="1343"/>
                  </a:lnTo>
                  <a:lnTo>
                    <a:pt x="183" y="1354"/>
                  </a:lnTo>
                  <a:lnTo>
                    <a:pt x="228" y="1365"/>
                  </a:lnTo>
                  <a:lnTo>
                    <a:pt x="228" y="3663"/>
                  </a:lnTo>
                  <a:lnTo>
                    <a:pt x="183" y="3675"/>
                  </a:lnTo>
                  <a:lnTo>
                    <a:pt x="137" y="3686"/>
                  </a:lnTo>
                  <a:lnTo>
                    <a:pt x="92" y="3709"/>
                  </a:lnTo>
                  <a:lnTo>
                    <a:pt x="69" y="3743"/>
                  </a:lnTo>
                  <a:lnTo>
                    <a:pt x="35" y="3777"/>
                  </a:lnTo>
                  <a:lnTo>
                    <a:pt x="12" y="3823"/>
                  </a:lnTo>
                  <a:lnTo>
                    <a:pt x="1" y="3868"/>
                  </a:lnTo>
                  <a:lnTo>
                    <a:pt x="1" y="3914"/>
                  </a:lnTo>
                  <a:lnTo>
                    <a:pt x="1" y="3959"/>
                  </a:lnTo>
                  <a:lnTo>
                    <a:pt x="23" y="4005"/>
                  </a:lnTo>
                  <a:lnTo>
                    <a:pt x="46" y="4050"/>
                  </a:lnTo>
                  <a:lnTo>
                    <a:pt x="69" y="4096"/>
                  </a:lnTo>
                  <a:lnTo>
                    <a:pt x="114" y="4118"/>
                  </a:lnTo>
                  <a:lnTo>
                    <a:pt x="148" y="4141"/>
                  </a:lnTo>
                  <a:lnTo>
                    <a:pt x="205" y="4164"/>
                  </a:lnTo>
                  <a:lnTo>
                    <a:pt x="251" y="4164"/>
                  </a:lnTo>
                  <a:lnTo>
                    <a:pt x="319" y="4152"/>
                  </a:lnTo>
                  <a:lnTo>
                    <a:pt x="376" y="4130"/>
                  </a:lnTo>
                  <a:lnTo>
                    <a:pt x="421" y="4096"/>
                  </a:lnTo>
                  <a:lnTo>
                    <a:pt x="467" y="4050"/>
                  </a:lnTo>
                  <a:lnTo>
                    <a:pt x="2378" y="5153"/>
                  </a:lnTo>
                  <a:lnTo>
                    <a:pt x="2367" y="5210"/>
                  </a:lnTo>
                  <a:lnTo>
                    <a:pt x="2355" y="5256"/>
                  </a:lnTo>
                  <a:lnTo>
                    <a:pt x="2367" y="5313"/>
                  </a:lnTo>
                  <a:lnTo>
                    <a:pt x="2378" y="5358"/>
                  </a:lnTo>
                  <a:lnTo>
                    <a:pt x="2401" y="5404"/>
                  </a:lnTo>
                  <a:lnTo>
                    <a:pt x="2435" y="5449"/>
                  </a:lnTo>
                  <a:lnTo>
                    <a:pt x="2469" y="5472"/>
                  </a:lnTo>
                  <a:lnTo>
                    <a:pt x="2514" y="5506"/>
                  </a:lnTo>
                  <a:lnTo>
                    <a:pt x="2571" y="5517"/>
                  </a:lnTo>
                  <a:lnTo>
                    <a:pt x="2674" y="5517"/>
                  </a:lnTo>
                  <a:lnTo>
                    <a:pt x="2719" y="5506"/>
                  </a:lnTo>
                  <a:lnTo>
                    <a:pt x="2765" y="5472"/>
                  </a:lnTo>
                  <a:lnTo>
                    <a:pt x="2810" y="5449"/>
                  </a:lnTo>
                  <a:lnTo>
                    <a:pt x="2844" y="5404"/>
                  </a:lnTo>
                  <a:lnTo>
                    <a:pt x="2867" y="5358"/>
                  </a:lnTo>
                  <a:lnTo>
                    <a:pt x="2878" y="5313"/>
                  </a:lnTo>
                  <a:lnTo>
                    <a:pt x="2890" y="5256"/>
                  </a:lnTo>
                  <a:lnTo>
                    <a:pt x="2878" y="5199"/>
                  </a:lnTo>
                  <a:lnTo>
                    <a:pt x="2867" y="5153"/>
                  </a:lnTo>
                  <a:lnTo>
                    <a:pt x="4846" y="4005"/>
                  </a:lnTo>
                  <a:lnTo>
                    <a:pt x="4881" y="4039"/>
                  </a:lnTo>
                  <a:lnTo>
                    <a:pt x="4915" y="4061"/>
                  </a:lnTo>
                  <a:lnTo>
                    <a:pt x="4949" y="4073"/>
                  </a:lnTo>
                  <a:lnTo>
                    <a:pt x="4994" y="4084"/>
                  </a:lnTo>
                  <a:lnTo>
                    <a:pt x="5028" y="4073"/>
                  </a:lnTo>
                  <a:lnTo>
                    <a:pt x="5063" y="4061"/>
                  </a:lnTo>
                  <a:lnTo>
                    <a:pt x="5108" y="4027"/>
                  </a:lnTo>
                  <a:lnTo>
                    <a:pt x="5142" y="3982"/>
                  </a:lnTo>
                  <a:lnTo>
                    <a:pt x="5154" y="3948"/>
                  </a:lnTo>
                  <a:lnTo>
                    <a:pt x="5165" y="3914"/>
                  </a:lnTo>
                  <a:lnTo>
                    <a:pt x="5154" y="3845"/>
                  </a:lnTo>
                  <a:lnTo>
                    <a:pt x="5119" y="3800"/>
                  </a:lnTo>
                  <a:lnTo>
                    <a:pt x="5074" y="3766"/>
                  </a:lnTo>
                  <a:lnTo>
                    <a:pt x="5006" y="3743"/>
                  </a:lnTo>
                  <a:lnTo>
                    <a:pt x="5006" y="1320"/>
                  </a:lnTo>
                  <a:lnTo>
                    <a:pt x="5074" y="1297"/>
                  </a:lnTo>
                  <a:lnTo>
                    <a:pt x="5119" y="1263"/>
                  </a:lnTo>
                  <a:lnTo>
                    <a:pt x="5142" y="1218"/>
                  </a:lnTo>
                  <a:lnTo>
                    <a:pt x="5154" y="1149"/>
                  </a:lnTo>
                  <a:lnTo>
                    <a:pt x="5154" y="1115"/>
                  </a:lnTo>
                  <a:lnTo>
                    <a:pt x="5142" y="1092"/>
                  </a:lnTo>
                  <a:lnTo>
                    <a:pt x="5108" y="1036"/>
                  </a:lnTo>
                  <a:lnTo>
                    <a:pt x="5051" y="1001"/>
                  </a:lnTo>
                  <a:lnTo>
                    <a:pt x="5028" y="990"/>
                  </a:lnTo>
                  <a:lnTo>
                    <a:pt x="4949" y="990"/>
                  </a:lnTo>
                  <a:lnTo>
                    <a:pt x="4915" y="1001"/>
                  </a:lnTo>
                  <a:lnTo>
                    <a:pt x="4881" y="1024"/>
                  </a:lnTo>
                  <a:lnTo>
                    <a:pt x="4858" y="1058"/>
                  </a:lnTo>
                  <a:lnTo>
                    <a:pt x="3015" y="0"/>
                  </a:lnTo>
                  <a:lnTo>
                    <a:pt x="2924" y="0"/>
                  </a:lnTo>
                  <a:lnTo>
                    <a:pt x="4835" y="1104"/>
                  </a:lnTo>
                  <a:lnTo>
                    <a:pt x="4824" y="1149"/>
                  </a:lnTo>
                  <a:lnTo>
                    <a:pt x="4835" y="1218"/>
                  </a:lnTo>
                  <a:lnTo>
                    <a:pt x="4869" y="1263"/>
                  </a:lnTo>
                  <a:lnTo>
                    <a:pt x="4915" y="1297"/>
                  </a:lnTo>
                  <a:lnTo>
                    <a:pt x="4960" y="1320"/>
                  </a:lnTo>
                  <a:lnTo>
                    <a:pt x="4960" y="3743"/>
                  </a:lnTo>
                  <a:lnTo>
                    <a:pt x="4903" y="3766"/>
                  </a:lnTo>
                  <a:lnTo>
                    <a:pt x="4858" y="3800"/>
                  </a:lnTo>
                  <a:lnTo>
                    <a:pt x="4835" y="3857"/>
                  </a:lnTo>
                  <a:lnTo>
                    <a:pt x="4824" y="3914"/>
                  </a:lnTo>
                  <a:lnTo>
                    <a:pt x="4835" y="3959"/>
                  </a:lnTo>
                  <a:lnTo>
                    <a:pt x="2844" y="5108"/>
                  </a:lnTo>
                  <a:lnTo>
                    <a:pt x="2799" y="5062"/>
                  </a:lnTo>
                  <a:lnTo>
                    <a:pt x="2753" y="5028"/>
                  </a:lnTo>
                  <a:lnTo>
                    <a:pt x="2685" y="5006"/>
                  </a:lnTo>
                  <a:lnTo>
                    <a:pt x="2617" y="4994"/>
                  </a:lnTo>
                  <a:lnTo>
                    <a:pt x="2549" y="5006"/>
                  </a:lnTo>
                  <a:lnTo>
                    <a:pt x="2492" y="5028"/>
                  </a:lnTo>
                  <a:lnTo>
                    <a:pt x="2435" y="5062"/>
                  </a:lnTo>
                  <a:lnTo>
                    <a:pt x="2401" y="5119"/>
                  </a:lnTo>
                  <a:lnTo>
                    <a:pt x="490" y="4016"/>
                  </a:lnTo>
                  <a:lnTo>
                    <a:pt x="501" y="3959"/>
                  </a:lnTo>
                  <a:lnTo>
                    <a:pt x="501" y="3914"/>
                  </a:lnTo>
                  <a:lnTo>
                    <a:pt x="501" y="3857"/>
                  </a:lnTo>
                  <a:lnTo>
                    <a:pt x="490" y="3811"/>
                  </a:lnTo>
                  <a:lnTo>
                    <a:pt x="467" y="3777"/>
                  </a:lnTo>
                  <a:lnTo>
                    <a:pt x="433" y="3743"/>
                  </a:lnTo>
                  <a:lnTo>
                    <a:pt x="399" y="3709"/>
                  </a:lnTo>
                  <a:lnTo>
                    <a:pt x="365" y="3686"/>
                  </a:lnTo>
                  <a:lnTo>
                    <a:pt x="319" y="3663"/>
                  </a:lnTo>
                  <a:lnTo>
                    <a:pt x="274" y="3663"/>
                  </a:lnTo>
                  <a:lnTo>
                    <a:pt x="274" y="1365"/>
                  </a:lnTo>
                  <a:lnTo>
                    <a:pt x="308" y="1354"/>
                  </a:lnTo>
                  <a:lnTo>
                    <a:pt x="342" y="1343"/>
                  </a:lnTo>
                  <a:lnTo>
                    <a:pt x="376" y="1320"/>
                  </a:lnTo>
                  <a:lnTo>
                    <a:pt x="410" y="1297"/>
                  </a:lnTo>
                  <a:lnTo>
                    <a:pt x="433" y="1263"/>
                  </a:lnTo>
                  <a:lnTo>
                    <a:pt x="456" y="1229"/>
                  </a:lnTo>
                  <a:lnTo>
                    <a:pt x="467" y="1195"/>
                  </a:lnTo>
                  <a:lnTo>
                    <a:pt x="467" y="1149"/>
                  </a:lnTo>
                  <a:lnTo>
                    <a:pt x="467" y="1115"/>
                  </a:lnTo>
                  <a:lnTo>
                    <a:pt x="444" y="1070"/>
                  </a:lnTo>
                  <a:lnTo>
                    <a:pt x="2310" y="0"/>
                  </a:lnTo>
                  <a:close/>
                </a:path>
              </a:pathLst>
            </a:custGeom>
            <a:solidFill>
              <a:srgbClr val="FFFFFF">
                <a:alpha val="3240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0" name="Google Shape;180;p10"/>
            <p:cNvSpPr/>
            <p:nvPr/>
          </p:nvSpPr>
          <p:spPr>
            <a:xfrm>
              <a:off x="627473" y="4440981"/>
              <a:ext cx="790639" cy="702511"/>
            </a:xfrm>
            <a:custGeom>
              <a:avLst/>
              <a:gdLst/>
              <a:ahLst/>
              <a:cxnLst/>
              <a:rect l="l" t="t" r="r" b="b"/>
              <a:pathLst>
                <a:path w="7554" h="6712" extrusionOk="0">
                  <a:moveTo>
                    <a:pt x="5154" y="399"/>
                  </a:moveTo>
                  <a:lnTo>
                    <a:pt x="7088" y="1525"/>
                  </a:lnTo>
                  <a:lnTo>
                    <a:pt x="7076" y="1559"/>
                  </a:lnTo>
                  <a:lnTo>
                    <a:pt x="7065" y="1604"/>
                  </a:lnTo>
                  <a:lnTo>
                    <a:pt x="7076" y="1650"/>
                  </a:lnTo>
                  <a:lnTo>
                    <a:pt x="7088" y="1695"/>
                  </a:lnTo>
                  <a:lnTo>
                    <a:pt x="7110" y="1730"/>
                  </a:lnTo>
                  <a:lnTo>
                    <a:pt x="7133" y="1764"/>
                  </a:lnTo>
                  <a:lnTo>
                    <a:pt x="7167" y="1798"/>
                  </a:lnTo>
                  <a:lnTo>
                    <a:pt x="7201" y="1821"/>
                  </a:lnTo>
                  <a:lnTo>
                    <a:pt x="7247" y="1832"/>
                  </a:lnTo>
                  <a:lnTo>
                    <a:pt x="7292" y="1843"/>
                  </a:lnTo>
                  <a:lnTo>
                    <a:pt x="7292" y="4141"/>
                  </a:lnTo>
                  <a:lnTo>
                    <a:pt x="7247" y="4141"/>
                  </a:lnTo>
                  <a:lnTo>
                    <a:pt x="7213" y="4164"/>
                  </a:lnTo>
                  <a:lnTo>
                    <a:pt x="7179" y="4187"/>
                  </a:lnTo>
                  <a:lnTo>
                    <a:pt x="7144" y="4209"/>
                  </a:lnTo>
                  <a:lnTo>
                    <a:pt x="7122" y="4244"/>
                  </a:lnTo>
                  <a:lnTo>
                    <a:pt x="7099" y="4278"/>
                  </a:lnTo>
                  <a:lnTo>
                    <a:pt x="7088" y="4323"/>
                  </a:lnTo>
                  <a:lnTo>
                    <a:pt x="7088" y="4357"/>
                  </a:lnTo>
                  <a:lnTo>
                    <a:pt x="7088" y="4414"/>
                  </a:lnTo>
                  <a:lnTo>
                    <a:pt x="7110" y="4448"/>
                  </a:lnTo>
                  <a:lnTo>
                    <a:pt x="5154" y="5574"/>
                  </a:lnTo>
                  <a:lnTo>
                    <a:pt x="5120" y="5529"/>
                  </a:lnTo>
                  <a:lnTo>
                    <a:pt x="5074" y="5483"/>
                  </a:lnTo>
                  <a:lnTo>
                    <a:pt x="5006" y="5461"/>
                  </a:lnTo>
                  <a:lnTo>
                    <a:pt x="4881" y="5461"/>
                  </a:lnTo>
                  <a:lnTo>
                    <a:pt x="4812" y="5495"/>
                  </a:lnTo>
                  <a:lnTo>
                    <a:pt x="4767" y="5529"/>
                  </a:lnTo>
                  <a:lnTo>
                    <a:pt x="4721" y="5574"/>
                  </a:lnTo>
                  <a:lnTo>
                    <a:pt x="2776" y="4460"/>
                  </a:lnTo>
                  <a:lnTo>
                    <a:pt x="2788" y="4414"/>
                  </a:lnTo>
                  <a:lnTo>
                    <a:pt x="2799" y="4357"/>
                  </a:lnTo>
                  <a:lnTo>
                    <a:pt x="2799" y="4323"/>
                  </a:lnTo>
                  <a:lnTo>
                    <a:pt x="2788" y="4278"/>
                  </a:lnTo>
                  <a:lnTo>
                    <a:pt x="2765" y="4244"/>
                  </a:lnTo>
                  <a:lnTo>
                    <a:pt x="2742" y="4209"/>
                  </a:lnTo>
                  <a:lnTo>
                    <a:pt x="2708" y="4187"/>
                  </a:lnTo>
                  <a:lnTo>
                    <a:pt x="2674" y="4164"/>
                  </a:lnTo>
                  <a:lnTo>
                    <a:pt x="2628" y="4141"/>
                  </a:lnTo>
                  <a:lnTo>
                    <a:pt x="2594" y="4141"/>
                  </a:lnTo>
                  <a:lnTo>
                    <a:pt x="2594" y="1843"/>
                  </a:lnTo>
                  <a:lnTo>
                    <a:pt x="2640" y="1832"/>
                  </a:lnTo>
                  <a:lnTo>
                    <a:pt x="2674" y="1821"/>
                  </a:lnTo>
                  <a:lnTo>
                    <a:pt x="2719" y="1798"/>
                  </a:lnTo>
                  <a:lnTo>
                    <a:pt x="2754" y="1764"/>
                  </a:lnTo>
                  <a:lnTo>
                    <a:pt x="2776" y="1730"/>
                  </a:lnTo>
                  <a:lnTo>
                    <a:pt x="2799" y="1695"/>
                  </a:lnTo>
                  <a:lnTo>
                    <a:pt x="2810" y="1650"/>
                  </a:lnTo>
                  <a:lnTo>
                    <a:pt x="2810" y="1604"/>
                  </a:lnTo>
                  <a:lnTo>
                    <a:pt x="2810" y="1559"/>
                  </a:lnTo>
                  <a:lnTo>
                    <a:pt x="2799" y="1513"/>
                  </a:lnTo>
                  <a:lnTo>
                    <a:pt x="4733" y="399"/>
                  </a:lnTo>
                  <a:lnTo>
                    <a:pt x="4778" y="444"/>
                  </a:lnTo>
                  <a:lnTo>
                    <a:pt x="4824" y="478"/>
                  </a:lnTo>
                  <a:lnTo>
                    <a:pt x="4881" y="501"/>
                  </a:lnTo>
                  <a:lnTo>
                    <a:pt x="4938" y="512"/>
                  </a:lnTo>
                  <a:lnTo>
                    <a:pt x="5006" y="501"/>
                  </a:lnTo>
                  <a:lnTo>
                    <a:pt x="5063" y="478"/>
                  </a:lnTo>
                  <a:lnTo>
                    <a:pt x="5108" y="444"/>
                  </a:lnTo>
                  <a:lnTo>
                    <a:pt x="5154" y="399"/>
                  </a:lnTo>
                  <a:close/>
                  <a:moveTo>
                    <a:pt x="4938" y="1"/>
                  </a:moveTo>
                  <a:lnTo>
                    <a:pt x="4892" y="12"/>
                  </a:lnTo>
                  <a:lnTo>
                    <a:pt x="4847" y="23"/>
                  </a:lnTo>
                  <a:lnTo>
                    <a:pt x="4801" y="46"/>
                  </a:lnTo>
                  <a:lnTo>
                    <a:pt x="4767" y="80"/>
                  </a:lnTo>
                  <a:lnTo>
                    <a:pt x="4733" y="114"/>
                  </a:lnTo>
                  <a:lnTo>
                    <a:pt x="4710" y="160"/>
                  </a:lnTo>
                  <a:lnTo>
                    <a:pt x="4699" y="205"/>
                  </a:lnTo>
                  <a:lnTo>
                    <a:pt x="4687" y="262"/>
                  </a:lnTo>
                  <a:lnTo>
                    <a:pt x="4699" y="308"/>
                  </a:lnTo>
                  <a:lnTo>
                    <a:pt x="4710" y="365"/>
                  </a:lnTo>
                  <a:lnTo>
                    <a:pt x="2776" y="1479"/>
                  </a:lnTo>
                  <a:lnTo>
                    <a:pt x="2742" y="1434"/>
                  </a:lnTo>
                  <a:lnTo>
                    <a:pt x="2697" y="1400"/>
                  </a:lnTo>
                  <a:lnTo>
                    <a:pt x="2640" y="1366"/>
                  </a:lnTo>
                  <a:lnTo>
                    <a:pt x="2526" y="1366"/>
                  </a:lnTo>
                  <a:lnTo>
                    <a:pt x="2481" y="1377"/>
                  </a:lnTo>
                  <a:lnTo>
                    <a:pt x="2435" y="1400"/>
                  </a:lnTo>
                  <a:lnTo>
                    <a:pt x="2401" y="1434"/>
                  </a:lnTo>
                  <a:lnTo>
                    <a:pt x="2378" y="1468"/>
                  </a:lnTo>
                  <a:lnTo>
                    <a:pt x="2355" y="1513"/>
                  </a:lnTo>
                  <a:lnTo>
                    <a:pt x="2333" y="1559"/>
                  </a:lnTo>
                  <a:lnTo>
                    <a:pt x="2333" y="1604"/>
                  </a:lnTo>
                  <a:lnTo>
                    <a:pt x="2333" y="1650"/>
                  </a:lnTo>
                  <a:lnTo>
                    <a:pt x="2344" y="1695"/>
                  </a:lnTo>
                  <a:lnTo>
                    <a:pt x="2367" y="1730"/>
                  </a:lnTo>
                  <a:lnTo>
                    <a:pt x="2390" y="1764"/>
                  </a:lnTo>
                  <a:lnTo>
                    <a:pt x="2424" y="1798"/>
                  </a:lnTo>
                  <a:lnTo>
                    <a:pt x="2458" y="1821"/>
                  </a:lnTo>
                  <a:lnTo>
                    <a:pt x="2503" y="1832"/>
                  </a:lnTo>
                  <a:lnTo>
                    <a:pt x="2549" y="1843"/>
                  </a:lnTo>
                  <a:lnTo>
                    <a:pt x="2549" y="4141"/>
                  </a:lnTo>
                  <a:lnTo>
                    <a:pt x="2503" y="4153"/>
                  </a:lnTo>
                  <a:lnTo>
                    <a:pt x="2469" y="4164"/>
                  </a:lnTo>
                  <a:lnTo>
                    <a:pt x="2435" y="4187"/>
                  </a:lnTo>
                  <a:lnTo>
                    <a:pt x="2401" y="4209"/>
                  </a:lnTo>
                  <a:lnTo>
                    <a:pt x="2378" y="4244"/>
                  </a:lnTo>
                  <a:lnTo>
                    <a:pt x="2367" y="4278"/>
                  </a:lnTo>
                  <a:lnTo>
                    <a:pt x="2355" y="4323"/>
                  </a:lnTo>
                  <a:lnTo>
                    <a:pt x="2344" y="4357"/>
                  </a:lnTo>
                  <a:lnTo>
                    <a:pt x="2355" y="4403"/>
                  </a:lnTo>
                  <a:lnTo>
                    <a:pt x="2367" y="4448"/>
                  </a:lnTo>
                  <a:lnTo>
                    <a:pt x="376" y="5609"/>
                  </a:lnTo>
                  <a:lnTo>
                    <a:pt x="342" y="5563"/>
                  </a:lnTo>
                  <a:lnTo>
                    <a:pt x="296" y="5540"/>
                  </a:lnTo>
                  <a:lnTo>
                    <a:pt x="251" y="5518"/>
                  </a:lnTo>
                  <a:lnTo>
                    <a:pt x="205" y="5506"/>
                  </a:lnTo>
                  <a:lnTo>
                    <a:pt x="160" y="5518"/>
                  </a:lnTo>
                  <a:lnTo>
                    <a:pt x="126" y="5529"/>
                  </a:lnTo>
                  <a:lnTo>
                    <a:pt x="92" y="5540"/>
                  </a:lnTo>
                  <a:lnTo>
                    <a:pt x="58" y="5563"/>
                  </a:lnTo>
                  <a:lnTo>
                    <a:pt x="35" y="5597"/>
                  </a:lnTo>
                  <a:lnTo>
                    <a:pt x="23" y="5631"/>
                  </a:lnTo>
                  <a:lnTo>
                    <a:pt x="1" y="5665"/>
                  </a:lnTo>
                  <a:lnTo>
                    <a:pt x="1" y="5711"/>
                  </a:lnTo>
                  <a:lnTo>
                    <a:pt x="1" y="5745"/>
                  </a:lnTo>
                  <a:lnTo>
                    <a:pt x="12" y="5779"/>
                  </a:lnTo>
                  <a:lnTo>
                    <a:pt x="58" y="5847"/>
                  </a:lnTo>
                  <a:lnTo>
                    <a:pt x="103" y="5882"/>
                  </a:lnTo>
                  <a:lnTo>
                    <a:pt x="171" y="5904"/>
                  </a:lnTo>
                  <a:lnTo>
                    <a:pt x="171" y="6712"/>
                  </a:lnTo>
                  <a:lnTo>
                    <a:pt x="217" y="6712"/>
                  </a:lnTo>
                  <a:lnTo>
                    <a:pt x="217" y="5904"/>
                  </a:lnTo>
                  <a:lnTo>
                    <a:pt x="262" y="5904"/>
                  </a:lnTo>
                  <a:lnTo>
                    <a:pt x="296" y="5893"/>
                  </a:lnTo>
                  <a:lnTo>
                    <a:pt x="353" y="5847"/>
                  </a:lnTo>
                  <a:lnTo>
                    <a:pt x="387" y="5779"/>
                  </a:lnTo>
                  <a:lnTo>
                    <a:pt x="399" y="5745"/>
                  </a:lnTo>
                  <a:lnTo>
                    <a:pt x="399" y="5711"/>
                  </a:lnTo>
                  <a:lnTo>
                    <a:pt x="387" y="5643"/>
                  </a:lnTo>
                  <a:lnTo>
                    <a:pt x="2390" y="4494"/>
                  </a:lnTo>
                  <a:lnTo>
                    <a:pt x="2424" y="4528"/>
                  </a:lnTo>
                  <a:lnTo>
                    <a:pt x="2469" y="4562"/>
                  </a:lnTo>
                  <a:lnTo>
                    <a:pt x="2515" y="4585"/>
                  </a:lnTo>
                  <a:lnTo>
                    <a:pt x="2628" y="4585"/>
                  </a:lnTo>
                  <a:lnTo>
                    <a:pt x="2674" y="4562"/>
                  </a:lnTo>
                  <a:lnTo>
                    <a:pt x="2719" y="4528"/>
                  </a:lnTo>
                  <a:lnTo>
                    <a:pt x="2754" y="4494"/>
                  </a:lnTo>
                  <a:lnTo>
                    <a:pt x="4710" y="5620"/>
                  </a:lnTo>
                  <a:lnTo>
                    <a:pt x="4699" y="5665"/>
                  </a:lnTo>
                  <a:lnTo>
                    <a:pt x="4687" y="5711"/>
                  </a:lnTo>
                  <a:lnTo>
                    <a:pt x="4699" y="5756"/>
                  </a:lnTo>
                  <a:lnTo>
                    <a:pt x="4710" y="5802"/>
                  </a:lnTo>
                  <a:lnTo>
                    <a:pt x="4721" y="5847"/>
                  </a:lnTo>
                  <a:lnTo>
                    <a:pt x="4756" y="5882"/>
                  </a:lnTo>
                  <a:lnTo>
                    <a:pt x="4790" y="5916"/>
                  </a:lnTo>
                  <a:lnTo>
                    <a:pt x="4824" y="5938"/>
                  </a:lnTo>
                  <a:lnTo>
                    <a:pt x="4869" y="5950"/>
                  </a:lnTo>
                  <a:lnTo>
                    <a:pt x="4915" y="5961"/>
                  </a:lnTo>
                  <a:lnTo>
                    <a:pt x="4915" y="6712"/>
                  </a:lnTo>
                  <a:lnTo>
                    <a:pt x="4960" y="6712"/>
                  </a:lnTo>
                  <a:lnTo>
                    <a:pt x="4960" y="5961"/>
                  </a:lnTo>
                  <a:lnTo>
                    <a:pt x="5006" y="5950"/>
                  </a:lnTo>
                  <a:lnTo>
                    <a:pt x="5051" y="5938"/>
                  </a:lnTo>
                  <a:lnTo>
                    <a:pt x="5097" y="5916"/>
                  </a:lnTo>
                  <a:lnTo>
                    <a:pt x="5131" y="5882"/>
                  </a:lnTo>
                  <a:lnTo>
                    <a:pt x="5154" y="5847"/>
                  </a:lnTo>
                  <a:lnTo>
                    <a:pt x="5176" y="5802"/>
                  </a:lnTo>
                  <a:lnTo>
                    <a:pt x="5188" y="5756"/>
                  </a:lnTo>
                  <a:lnTo>
                    <a:pt x="5199" y="5711"/>
                  </a:lnTo>
                  <a:lnTo>
                    <a:pt x="5188" y="5665"/>
                  </a:lnTo>
                  <a:lnTo>
                    <a:pt x="5176" y="5620"/>
                  </a:lnTo>
                  <a:lnTo>
                    <a:pt x="7133" y="4494"/>
                  </a:lnTo>
                  <a:lnTo>
                    <a:pt x="7167" y="4528"/>
                  </a:lnTo>
                  <a:lnTo>
                    <a:pt x="7213" y="4562"/>
                  </a:lnTo>
                  <a:lnTo>
                    <a:pt x="7258" y="4585"/>
                  </a:lnTo>
                  <a:lnTo>
                    <a:pt x="7361" y="4585"/>
                  </a:lnTo>
                  <a:lnTo>
                    <a:pt x="7406" y="4573"/>
                  </a:lnTo>
                  <a:lnTo>
                    <a:pt x="7440" y="4551"/>
                  </a:lnTo>
                  <a:lnTo>
                    <a:pt x="7474" y="4517"/>
                  </a:lnTo>
                  <a:lnTo>
                    <a:pt x="7497" y="4482"/>
                  </a:lnTo>
                  <a:lnTo>
                    <a:pt x="7520" y="4448"/>
                  </a:lnTo>
                  <a:lnTo>
                    <a:pt x="7531" y="4403"/>
                  </a:lnTo>
                  <a:lnTo>
                    <a:pt x="7543" y="4357"/>
                  </a:lnTo>
                  <a:lnTo>
                    <a:pt x="7531" y="4323"/>
                  </a:lnTo>
                  <a:lnTo>
                    <a:pt x="7520" y="4278"/>
                  </a:lnTo>
                  <a:lnTo>
                    <a:pt x="7508" y="4244"/>
                  </a:lnTo>
                  <a:lnTo>
                    <a:pt x="7474" y="4209"/>
                  </a:lnTo>
                  <a:lnTo>
                    <a:pt x="7452" y="4175"/>
                  </a:lnTo>
                  <a:lnTo>
                    <a:pt x="7417" y="4164"/>
                  </a:lnTo>
                  <a:lnTo>
                    <a:pt x="7372" y="4141"/>
                  </a:lnTo>
                  <a:lnTo>
                    <a:pt x="7338" y="4141"/>
                  </a:lnTo>
                  <a:lnTo>
                    <a:pt x="7338" y="1843"/>
                  </a:lnTo>
                  <a:lnTo>
                    <a:pt x="7383" y="1843"/>
                  </a:lnTo>
                  <a:lnTo>
                    <a:pt x="7417" y="1821"/>
                  </a:lnTo>
                  <a:lnTo>
                    <a:pt x="7463" y="1798"/>
                  </a:lnTo>
                  <a:lnTo>
                    <a:pt x="7497" y="1775"/>
                  </a:lnTo>
                  <a:lnTo>
                    <a:pt x="7520" y="1730"/>
                  </a:lnTo>
                  <a:lnTo>
                    <a:pt x="7543" y="1695"/>
                  </a:lnTo>
                  <a:lnTo>
                    <a:pt x="7554" y="1650"/>
                  </a:lnTo>
                  <a:lnTo>
                    <a:pt x="7554" y="1604"/>
                  </a:lnTo>
                  <a:lnTo>
                    <a:pt x="7554" y="1559"/>
                  </a:lnTo>
                  <a:lnTo>
                    <a:pt x="7543" y="1513"/>
                  </a:lnTo>
                  <a:lnTo>
                    <a:pt x="7520" y="1468"/>
                  </a:lnTo>
                  <a:lnTo>
                    <a:pt x="7486" y="1434"/>
                  </a:lnTo>
                  <a:lnTo>
                    <a:pt x="7452" y="1400"/>
                  </a:lnTo>
                  <a:lnTo>
                    <a:pt x="7406" y="1377"/>
                  </a:lnTo>
                  <a:lnTo>
                    <a:pt x="7361" y="1366"/>
                  </a:lnTo>
                  <a:lnTo>
                    <a:pt x="7315" y="1354"/>
                  </a:lnTo>
                  <a:lnTo>
                    <a:pt x="7247" y="1366"/>
                  </a:lnTo>
                  <a:lnTo>
                    <a:pt x="7190" y="1388"/>
                  </a:lnTo>
                  <a:lnTo>
                    <a:pt x="7144" y="1434"/>
                  </a:lnTo>
                  <a:lnTo>
                    <a:pt x="7099" y="1479"/>
                  </a:lnTo>
                  <a:lnTo>
                    <a:pt x="5176" y="365"/>
                  </a:lnTo>
                  <a:lnTo>
                    <a:pt x="5188" y="308"/>
                  </a:lnTo>
                  <a:lnTo>
                    <a:pt x="5199" y="262"/>
                  </a:lnTo>
                  <a:lnTo>
                    <a:pt x="5188" y="205"/>
                  </a:lnTo>
                  <a:lnTo>
                    <a:pt x="5176" y="160"/>
                  </a:lnTo>
                  <a:lnTo>
                    <a:pt x="5154" y="114"/>
                  </a:lnTo>
                  <a:lnTo>
                    <a:pt x="5120" y="80"/>
                  </a:lnTo>
                  <a:lnTo>
                    <a:pt x="5085" y="46"/>
                  </a:lnTo>
                  <a:lnTo>
                    <a:pt x="5040" y="23"/>
                  </a:lnTo>
                  <a:lnTo>
                    <a:pt x="4994" y="12"/>
                  </a:lnTo>
                  <a:lnTo>
                    <a:pt x="4938" y="1"/>
                  </a:lnTo>
                  <a:close/>
                </a:path>
              </a:pathLst>
            </a:custGeom>
            <a:solidFill>
              <a:srgbClr val="FFFFFF">
                <a:alpha val="3240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1" name="Google Shape;181;p10"/>
            <p:cNvSpPr/>
            <p:nvPr/>
          </p:nvSpPr>
          <p:spPr>
            <a:xfrm>
              <a:off x="7567566" y="4871996"/>
              <a:ext cx="543107" cy="271501"/>
            </a:xfrm>
            <a:custGeom>
              <a:avLst/>
              <a:gdLst/>
              <a:ahLst/>
              <a:cxnLst/>
              <a:rect l="l" t="t" r="r" b="b"/>
              <a:pathLst>
                <a:path w="5189" h="2594" extrusionOk="0">
                  <a:moveTo>
                    <a:pt x="2583" y="0"/>
                  </a:moveTo>
                  <a:lnTo>
                    <a:pt x="2538" y="23"/>
                  </a:lnTo>
                  <a:lnTo>
                    <a:pt x="2503" y="46"/>
                  </a:lnTo>
                  <a:lnTo>
                    <a:pt x="2469" y="69"/>
                  </a:lnTo>
                  <a:lnTo>
                    <a:pt x="2435" y="103"/>
                  </a:lnTo>
                  <a:lnTo>
                    <a:pt x="2412" y="148"/>
                  </a:lnTo>
                  <a:lnTo>
                    <a:pt x="2401" y="194"/>
                  </a:lnTo>
                  <a:lnTo>
                    <a:pt x="2390" y="239"/>
                  </a:lnTo>
                  <a:lnTo>
                    <a:pt x="2401" y="296"/>
                  </a:lnTo>
                  <a:lnTo>
                    <a:pt x="2412" y="342"/>
                  </a:lnTo>
                  <a:lnTo>
                    <a:pt x="490" y="1456"/>
                  </a:lnTo>
                  <a:lnTo>
                    <a:pt x="456" y="1400"/>
                  </a:lnTo>
                  <a:lnTo>
                    <a:pt x="399" y="1365"/>
                  </a:lnTo>
                  <a:lnTo>
                    <a:pt x="342" y="1331"/>
                  </a:lnTo>
                  <a:lnTo>
                    <a:pt x="217" y="1331"/>
                  </a:lnTo>
                  <a:lnTo>
                    <a:pt x="160" y="1343"/>
                  </a:lnTo>
                  <a:lnTo>
                    <a:pt x="115" y="1377"/>
                  </a:lnTo>
                  <a:lnTo>
                    <a:pt x="81" y="1400"/>
                  </a:lnTo>
                  <a:lnTo>
                    <a:pt x="46" y="1445"/>
                  </a:lnTo>
                  <a:lnTo>
                    <a:pt x="24" y="1491"/>
                  </a:lnTo>
                  <a:lnTo>
                    <a:pt x="12" y="1536"/>
                  </a:lnTo>
                  <a:lnTo>
                    <a:pt x="1" y="1593"/>
                  </a:lnTo>
                  <a:lnTo>
                    <a:pt x="1" y="1638"/>
                  </a:lnTo>
                  <a:lnTo>
                    <a:pt x="24" y="1695"/>
                  </a:lnTo>
                  <a:lnTo>
                    <a:pt x="46" y="1729"/>
                  </a:lnTo>
                  <a:lnTo>
                    <a:pt x="69" y="1775"/>
                  </a:lnTo>
                  <a:lnTo>
                    <a:pt x="103" y="1809"/>
                  </a:lnTo>
                  <a:lnTo>
                    <a:pt x="149" y="1832"/>
                  </a:lnTo>
                  <a:lnTo>
                    <a:pt x="194" y="1843"/>
                  </a:lnTo>
                  <a:lnTo>
                    <a:pt x="240" y="1855"/>
                  </a:lnTo>
                  <a:lnTo>
                    <a:pt x="240" y="2594"/>
                  </a:lnTo>
                  <a:lnTo>
                    <a:pt x="285" y="2594"/>
                  </a:lnTo>
                  <a:lnTo>
                    <a:pt x="285" y="1855"/>
                  </a:lnTo>
                  <a:lnTo>
                    <a:pt x="342" y="1843"/>
                  </a:lnTo>
                  <a:lnTo>
                    <a:pt x="388" y="1832"/>
                  </a:lnTo>
                  <a:lnTo>
                    <a:pt x="422" y="1809"/>
                  </a:lnTo>
                  <a:lnTo>
                    <a:pt x="467" y="1775"/>
                  </a:lnTo>
                  <a:lnTo>
                    <a:pt x="490" y="1729"/>
                  </a:lnTo>
                  <a:lnTo>
                    <a:pt x="513" y="1695"/>
                  </a:lnTo>
                  <a:lnTo>
                    <a:pt x="524" y="1638"/>
                  </a:lnTo>
                  <a:lnTo>
                    <a:pt x="536" y="1593"/>
                  </a:lnTo>
                  <a:lnTo>
                    <a:pt x="524" y="1536"/>
                  </a:lnTo>
                  <a:lnTo>
                    <a:pt x="513" y="1491"/>
                  </a:lnTo>
                  <a:lnTo>
                    <a:pt x="2435" y="387"/>
                  </a:lnTo>
                  <a:lnTo>
                    <a:pt x="2481" y="421"/>
                  </a:lnTo>
                  <a:lnTo>
                    <a:pt x="2526" y="455"/>
                  </a:lnTo>
                  <a:lnTo>
                    <a:pt x="2583" y="478"/>
                  </a:lnTo>
                  <a:lnTo>
                    <a:pt x="2640" y="490"/>
                  </a:lnTo>
                  <a:lnTo>
                    <a:pt x="2697" y="478"/>
                  </a:lnTo>
                  <a:lnTo>
                    <a:pt x="2754" y="455"/>
                  </a:lnTo>
                  <a:lnTo>
                    <a:pt x="2799" y="433"/>
                  </a:lnTo>
                  <a:lnTo>
                    <a:pt x="2833" y="387"/>
                  </a:lnTo>
                  <a:lnTo>
                    <a:pt x="4835" y="1547"/>
                  </a:lnTo>
                  <a:lnTo>
                    <a:pt x="4835" y="1593"/>
                  </a:lnTo>
                  <a:lnTo>
                    <a:pt x="4847" y="1650"/>
                  </a:lnTo>
                  <a:lnTo>
                    <a:pt x="4870" y="1707"/>
                  </a:lnTo>
                  <a:lnTo>
                    <a:pt x="4926" y="1752"/>
                  </a:lnTo>
                  <a:lnTo>
                    <a:pt x="4983" y="1764"/>
                  </a:lnTo>
                  <a:lnTo>
                    <a:pt x="4983" y="2594"/>
                  </a:lnTo>
                  <a:lnTo>
                    <a:pt x="5029" y="2594"/>
                  </a:lnTo>
                  <a:lnTo>
                    <a:pt x="5029" y="1764"/>
                  </a:lnTo>
                  <a:lnTo>
                    <a:pt x="5086" y="1752"/>
                  </a:lnTo>
                  <a:lnTo>
                    <a:pt x="5143" y="1707"/>
                  </a:lnTo>
                  <a:lnTo>
                    <a:pt x="5177" y="1661"/>
                  </a:lnTo>
                  <a:lnTo>
                    <a:pt x="5188" y="1593"/>
                  </a:lnTo>
                  <a:lnTo>
                    <a:pt x="5177" y="1559"/>
                  </a:lnTo>
                  <a:lnTo>
                    <a:pt x="5165" y="1525"/>
                  </a:lnTo>
                  <a:lnTo>
                    <a:pt x="5131" y="1468"/>
                  </a:lnTo>
                  <a:lnTo>
                    <a:pt x="5074" y="1434"/>
                  </a:lnTo>
                  <a:lnTo>
                    <a:pt x="5040" y="1422"/>
                  </a:lnTo>
                  <a:lnTo>
                    <a:pt x="5006" y="1411"/>
                  </a:lnTo>
                  <a:lnTo>
                    <a:pt x="4961" y="1422"/>
                  </a:lnTo>
                  <a:lnTo>
                    <a:pt x="4915" y="1434"/>
                  </a:lnTo>
                  <a:lnTo>
                    <a:pt x="4881" y="1468"/>
                  </a:lnTo>
                  <a:lnTo>
                    <a:pt x="4858" y="1502"/>
                  </a:lnTo>
                  <a:lnTo>
                    <a:pt x="2856" y="342"/>
                  </a:lnTo>
                  <a:lnTo>
                    <a:pt x="2879" y="296"/>
                  </a:lnTo>
                  <a:lnTo>
                    <a:pt x="2879" y="239"/>
                  </a:lnTo>
                  <a:lnTo>
                    <a:pt x="2879" y="194"/>
                  </a:lnTo>
                  <a:lnTo>
                    <a:pt x="2867" y="148"/>
                  </a:lnTo>
                  <a:lnTo>
                    <a:pt x="2845" y="103"/>
                  </a:lnTo>
                  <a:lnTo>
                    <a:pt x="2811" y="69"/>
                  </a:lnTo>
                  <a:lnTo>
                    <a:pt x="2776" y="46"/>
                  </a:lnTo>
                  <a:lnTo>
                    <a:pt x="2731" y="23"/>
                  </a:lnTo>
                  <a:lnTo>
                    <a:pt x="2685" y="0"/>
                  </a:lnTo>
                  <a:close/>
                </a:path>
              </a:pathLst>
            </a:custGeom>
            <a:solidFill>
              <a:srgbClr val="FFFFFF">
                <a:alpha val="3240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2" name="Google Shape;182;p10"/>
            <p:cNvSpPr/>
            <p:nvPr/>
          </p:nvSpPr>
          <p:spPr>
            <a:xfrm>
              <a:off x="8065253" y="4017084"/>
              <a:ext cx="1078782" cy="1126405"/>
            </a:xfrm>
            <a:custGeom>
              <a:avLst/>
              <a:gdLst/>
              <a:ahLst/>
              <a:cxnLst/>
              <a:rect l="l" t="t" r="r" b="b"/>
              <a:pathLst>
                <a:path w="10307" h="10762" extrusionOk="0">
                  <a:moveTo>
                    <a:pt x="2788" y="319"/>
                  </a:moveTo>
                  <a:lnTo>
                    <a:pt x="4801" y="1480"/>
                  </a:lnTo>
                  <a:lnTo>
                    <a:pt x="4790" y="1548"/>
                  </a:lnTo>
                  <a:lnTo>
                    <a:pt x="4790" y="1593"/>
                  </a:lnTo>
                  <a:lnTo>
                    <a:pt x="4801" y="1628"/>
                  </a:lnTo>
                  <a:lnTo>
                    <a:pt x="4835" y="1684"/>
                  </a:lnTo>
                  <a:lnTo>
                    <a:pt x="4892" y="1730"/>
                  </a:lnTo>
                  <a:lnTo>
                    <a:pt x="4926" y="1741"/>
                  </a:lnTo>
                  <a:lnTo>
                    <a:pt x="4972" y="1753"/>
                  </a:lnTo>
                  <a:lnTo>
                    <a:pt x="4972" y="4107"/>
                  </a:lnTo>
                  <a:lnTo>
                    <a:pt x="4926" y="4107"/>
                  </a:lnTo>
                  <a:lnTo>
                    <a:pt x="4892" y="4130"/>
                  </a:lnTo>
                  <a:lnTo>
                    <a:pt x="4835" y="4176"/>
                  </a:lnTo>
                  <a:lnTo>
                    <a:pt x="4801" y="4233"/>
                  </a:lnTo>
                  <a:lnTo>
                    <a:pt x="4790" y="4267"/>
                  </a:lnTo>
                  <a:lnTo>
                    <a:pt x="4790" y="4312"/>
                  </a:lnTo>
                  <a:lnTo>
                    <a:pt x="4790" y="4346"/>
                  </a:lnTo>
                  <a:lnTo>
                    <a:pt x="4801" y="4392"/>
                  </a:lnTo>
                  <a:lnTo>
                    <a:pt x="2811" y="5541"/>
                  </a:lnTo>
                  <a:lnTo>
                    <a:pt x="2776" y="5495"/>
                  </a:lnTo>
                  <a:lnTo>
                    <a:pt x="2731" y="5461"/>
                  </a:lnTo>
                  <a:lnTo>
                    <a:pt x="2685" y="5438"/>
                  </a:lnTo>
                  <a:lnTo>
                    <a:pt x="2617" y="5427"/>
                  </a:lnTo>
                  <a:lnTo>
                    <a:pt x="2560" y="5438"/>
                  </a:lnTo>
                  <a:lnTo>
                    <a:pt x="2515" y="5461"/>
                  </a:lnTo>
                  <a:lnTo>
                    <a:pt x="2469" y="5495"/>
                  </a:lnTo>
                  <a:lnTo>
                    <a:pt x="2435" y="5541"/>
                  </a:lnTo>
                  <a:lnTo>
                    <a:pt x="479" y="4415"/>
                  </a:lnTo>
                  <a:lnTo>
                    <a:pt x="490" y="4358"/>
                  </a:lnTo>
                  <a:lnTo>
                    <a:pt x="501" y="4312"/>
                  </a:lnTo>
                  <a:lnTo>
                    <a:pt x="490" y="4255"/>
                  </a:lnTo>
                  <a:lnTo>
                    <a:pt x="479" y="4221"/>
                  </a:lnTo>
                  <a:lnTo>
                    <a:pt x="456" y="4176"/>
                  </a:lnTo>
                  <a:lnTo>
                    <a:pt x="433" y="4142"/>
                  </a:lnTo>
                  <a:lnTo>
                    <a:pt x="399" y="4107"/>
                  </a:lnTo>
                  <a:lnTo>
                    <a:pt x="365" y="4085"/>
                  </a:lnTo>
                  <a:lnTo>
                    <a:pt x="319" y="4073"/>
                  </a:lnTo>
                  <a:lnTo>
                    <a:pt x="274" y="4062"/>
                  </a:lnTo>
                  <a:lnTo>
                    <a:pt x="274" y="1810"/>
                  </a:lnTo>
                  <a:lnTo>
                    <a:pt x="319" y="1798"/>
                  </a:lnTo>
                  <a:lnTo>
                    <a:pt x="365" y="1775"/>
                  </a:lnTo>
                  <a:lnTo>
                    <a:pt x="410" y="1753"/>
                  </a:lnTo>
                  <a:lnTo>
                    <a:pt x="444" y="1719"/>
                  </a:lnTo>
                  <a:lnTo>
                    <a:pt x="467" y="1684"/>
                  </a:lnTo>
                  <a:lnTo>
                    <a:pt x="490" y="1639"/>
                  </a:lnTo>
                  <a:lnTo>
                    <a:pt x="501" y="1593"/>
                  </a:lnTo>
                  <a:lnTo>
                    <a:pt x="513" y="1548"/>
                  </a:lnTo>
                  <a:lnTo>
                    <a:pt x="501" y="1502"/>
                  </a:lnTo>
                  <a:lnTo>
                    <a:pt x="490" y="1457"/>
                  </a:lnTo>
                  <a:lnTo>
                    <a:pt x="2458" y="319"/>
                  </a:lnTo>
                  <a:lnTo>
                    <a:pt x="2492" y="354"/>
                  </a:lnTo>
                  <a:lnTo>
                    <a:pt x="2526" y="376"/>
                  </a:lnTo>
                  <a:lnTo>
                    <a:pt x="2572" y="399"/>
                  </a:lnTo>
                  <a:lnTo>
                    <a:pt x="2674" y="399"/>
                  </a:lnTo>
                  <a:lnTo>
                    <a:pt x="2720" y="376"/>
                  </a:lnTo>
                  <a:lnTo>
                    <a:pt x="2754" y="354"/>
                  </a:lnTo>
                  <a:lnTo>
                    <a:pt x="2788" y="319"/>
                  </a:lnTo>
                  <a:close/>
                  <a:moveTo>
                    <a:pt x="5154" y="4426"/>
                  </a:moveTo>
                  <a:lnTo>
                    <a:pt x="7156" y="5575"/>
                  </a:lnTo>
                  <a:lnTo>
                    <a:pt x="7145" y="5620"/>
                  </a:lnTo>
                  <a:lnTo>
                    <a:pt x="7145" y="5654"/>
                  </a:lnTo>
                  <a:lnTo>
                    <a:pt x="7145" y="5700"/>
                  </a:lnTo>
                  <a:lnTo>
                    <a:pt x="7156" y="5734"/>
                  </a:lnTo>
                  <a:lnTo>
                    <a:pt x="7179" y="5768"/>
                  </a:lnTo>
                  <a:lnTo>
                    <a:pt x="7201" y="5802"/>
                  </a:lnTo>
                  <a:lnTo>
                    <a:pt x="7224" y="5825"/>
                  </a:lnTo>
                  <a:lnTo>
                    <a:pt x="7258" y="5848"/>
                  </a:lnTo>
                  <a:lnTo>
                    <a:pt x="7304" y="5871"/>
                  </a:lnTo>
                  <a:lnTo>
                    <a:pt x="7338" y="5871"/>
                  </a:lnTo>
                  <a:lnTo>
                    <a:pt x="7338" y="8203"/>
                  </a:lnTo>
                  <a:lnTo>
                    <a:pt x="7304" y="8214"/>
                  </a:lnTo>
                  <a:lnTo>
                    <a:pt x="7270" y="8225"/>
                  </a:lnTo>
                  <a:lnTo>
                    <a:pt x="7213" y="8271"/>
                  </a:lnTo>
                  <a:lnTo>
                    <a:pt x="7167" y="8339"/>
                  </a:lnTo>
                  <a:lnTo>
                    <a:pt x="7156" y="8373"/>
                  </a:lnTo>
                  <a:lnTo>
                    <a:pt x="7156" y="8407"/>
                  </a:lnTo>
                  <a:lnTo>
                    <a:pt x="7156" y="8453"/>
                  </a:lnTo>
                  <a:lnTo>
                    <a:pt x="7179" y="8498"/>
                  </a:lnTo>
                  <a:lnTo>
                    <a:pt x="5199" y="9636"/>
                  </a:lnTo>
                  <a:lnTo>
                    <a:pt x="5154" y="9590"/>
                  </a:lnTo>
                  <a:lnTo>
                    <a:pt x="5108" y="9556"/>
                  </a:lnTo>
                  <a:lnTo>
                    <a:pt x="5051" y="9533"/>
                  </a:lnTo>
                  <a:lnTo>
                    <a:pt x="4995" y="9522"/>
                  </a:lnTo>
                  <a:lnTo>
                    <a:pt x="4926" y="9533"/>
                  </a:lnTo>
                  <a:lnTo>
                    <a:pt x="4869" y="9556"/>
                  </a:lnTo>
                  <a:lnTo>
                    <a:pt x="4824" y="9590"/>
                  </a:lnTo>
                  <a:lnTo>
                    <a:pt x="4790" y="9636"/>
                  </a:lnTo>
                  <a:lnTo>
                    <a:pt x="2845" y="8521"/>
                  </a:lnTo>
                  <a:lnTo>
                    <a:pt x="2867" y="8464"/>
                  </a:lnTo>
                  <a:lnTo>
                    <a:pt x="2867" y="8407"/>
                  </a:lnTo>
                  <a:lnTo>
                    <a:pt x="2867" y="8362"/>
                  </a:lnTo>
                  <a:lnTo>
                    <a:pt x="2856" y="8316"/>
                  </a:lnTo>
                  <a:lnTo>
                    <a:pt x="2833" y="8282"/>
                  </a:lnTo>
                  <a:lnTo>
                    <a:pt x="2811" y="8248"/>
                  </a:lnTo>
                  <a:lnTo>
                    <a:pt x="2776" y="8214"/>
                  </a:lnTo>
                  <a:lnTo>
                    <a:pt x="2731" y="8191"/>
                  </a:lnTo>
                  <a:lnTo>
                    <a:pt x="2685" y="8168"/>
                  </a:lnTo>
                  <a:lnTo>
                    <a:pt x="2640" y="8168"/>
                  </a:lnTo>
                  <a:lnTo>
                    <a:pt x="2640" y="5882"/>
                  </a:lnTo>
                  <a:lnTo>
                    <a:pt x="2685" y="5871"/>
                  </a:lnTo>
                  <a:lnTo>
                    <a:pt x="2720" y="5859"/>
                  </a:lnTo>
                  <a:lnTo>
                    <a:pt x="2754" y="5836"/>
                  </a:lnTo>
                  <a:lnTo>
                    <a:pt x="2788" y="5802"/>
                  </a:lnTo>
                  <a:lnTo>
                    <a:pt x="2811" y="5768"/>
                  </a:lnTo>
                  <a:lnTo>
                    <a:pt x="2833" y="5734"/>
                  </a:lnTo>
                  <a:lnTo>
                    <a:pt x="2845" y="5700"/>
                  </a:lnTo>
                  <a:lnTo>
                    <a:pt x="2845" y="5654"/>
                  </a:lnTo>
                  <a:lnTo>
                    <a:pt x="2845" y="5609"/>
                  </a:lnTo>
                  <a:lnTo>
                    <a:pt x="2833" y="5575"/>
                  </a:lnTo>
                  <a:lnTo>
                    <a:pt x="4824" y="4426"/>
                  </a:lnTo>
                  <a:lnTo>
                    <a:pt x="4858" y="4460"/>
                  </a:lnTo>
                  <a:lnTo>
                    <a:pt x="4904" y="4494"/>
                  </a:lnTo>
                  <a:lnTo>
                    <a:pt x="4938" y="4506"/>
                  </a:lnTo>
                  <a:lnTo>
                    <a:pt x="4995" y="4517"/>
                  </a:lnTo>
                  <a:lnTo>
                    <a:pt x="5040" y="4506"/>
                  </a:lnTo>
                  <a:lnTo>
                    <a:pt x="5086" y="4494"/>
                  </a:lnTo>
                  <a:lnTo>
                    <a:pt x="5131" y="4460"/>
                  </a:lnTo>
                  <a:lnTo>
                    <a:pt x="5154" y="4426"/>
                  </a:lnTo>
                  <a:close/>
                  <a:moveTo>
                    <a:pt x="2583" y="1"/>
                  </a:moveTo>
                  <a:lnTo>
                    <a:pt x="2549" y="12"/>
                  </a:lnTo>
                  <a:lnTo>
                    <a:pt x="2515" y="35"/>
                  </a:lnTo>
                  <a:lnTo>
                    <a:pt x="2481" y="58"/>
                  </a:lnTo>
                  <a:lnTo>
                    <a:pt x="2458" y="92"/>
                  </a:lnTo>
                  <a:lnTo>
                    <a:pt x="2435" y="126"/>
                  </a:lnTo>
                  <a:lnTo>
                    <a:pt x="2424" y="160"/>
                  </a:lnTo>
                  <a:lnTo>
                    <a:pt x="2424" y="206"/>
                  </a:lnTo>
                  <a:lnTo>
                    <a:pt x="2424" y="240"/>
                  </a:lnTo>
                  <a:lnTo>
                    <a:pt x="2435" y="285"/>
                  </a:lnTo>
                  <a:lnTo>
                    <a:pt x="467" y="1411"/>
                  </a:lnTo>
                  <a:lnTo>
                    <a:pt x="433" y="1366"/>
                  </a:lnTo>
                  <a:lnTo>
                    <a:pt x="376" y="1332"/>
                  </a:lnTo>
                  <a:lnTo>
                    <a:pt x="319" y="1298"/>
                  </a:lnTo>
                  <a:lnTo>
                    <a:pt x="206" y="1298"/>
                  </a:lnTo>
                  <a:lnTo>
                    <a:pt x="149" y="1309"/>
                  </a:lnTo>
                  <a:lnTo>
                    <a:pt x="115" y="1343"/>
                  </a:lnTo>
                  <a:lnTo>
                    <a:pt x="69" y="1366"/>
                  </a:lnTo>
                  <a:lnTo>
                    <a:pt x="46" y="1411"/>
                  </a:lnTo>
                  <a:lnTo>
                    <a:pt x="12" y="1446"/>
                  </a:lnTo>
                  <a:lnTo>
                    <a:pt x="1" y="1502"/>
                  </a:lnTo>
                  <a:lnTo>
                    <a:pt x="1" y="1548"/>
                  </a:lnTo>
                  <a:lnTo>
                    <a:pt x="1" y="1593"/>
                  </a:lnTo>
                  <a:lnTo>
                    <a:pt x="12" y="1639"/>
                  </a:lnTo>
                  <a:lnTo>
                    <a:pt x="35" y="1684"/>
                  </a:lnTo>
                  <a:lnTo>
                    <a:pt x="69" y="1719"/>
                  </a:lnTo>
                  <a:lnTo>
                    <a:pt x="103" y="1753"/>
                  </a:lnTo>
                  <a:lnTo>
                    <a:pt x="137" y="1775"/>
                  </a:lnTo>
                  <a:lnTo>
                    <a:pt x="183" y="1798"/>
                  </a:lnTo>
                  <a:lnTo>
                    <a:pt x="228" y="1798"/>
                  </a:lnTo>
                  <a:lnTo>
                    <a:pt x="228" y="4062"/>
                  </a:lnTo>
                  <a:lnTo>
                    <a:pt x="183" y="4073"/>
                  </a:lnTo>
                  <a:lnTo>
                    <a:pt x="137" y="4085"/>
                  </a:lnTo>
                  <a:lnTo>
                    <a:pt x="103" y="4119"/>
                  </a:lnTo>
                  <a:lnTo>
                    <a:pt x="69" y="4142"/>
                  </a:lnTo>
                  <a:lnTo>
                    <a:pt x="46" y="4176"/>
                  </a:lnTo>
                  <a:lnTo>
                    <a:pt x="24" y="4221"/>
                  </a:lnTo>
                  <a:lnTo>
                    <a:pt x="12" y="4255"/>
                  </a:lnTo>
                  <a:lnTo>
                    <a:pt x="12" y="4312"/>
                  </a:lnTo>
                  <a:lnTo>
                    <a:pt x="12" y="4358"/>
                  </a:lnTo>
                  <a:lnTo>
                    <a:pt x="24" y="4403"/>
                  </a:lnTo>
                  <a:lnTo>
                    <a:pt x="46" y="4449"/>
                  </a:lnTo>
                  <a:lnTo>
                    <a:pt x="80" y="4483"/>
                  </a:lnTo>
                  <a:lnTo>
                    <a:pt x="115" y="4506"/>
                  </a:lnTo>
                  <a:lnTo>
                    <a:pt x="160" y="4528"/>
                  </a:lnTo>
                  <a:lnTo>
                    <a:pt x="206" y="4551"/>
                  </a:lnTo>
                  <a:lnTo>
                    <a:pt x="251" y="4551"/>
                  </a:lnTo>
                  <a:lnTo>
                    <a:pt x="308" y="4540"/>
                  </a:lnTo>
                  <a:lnTo>
                    <a:pt x="365" y="4528"/>
                  </a:lnTo>
                  <a:lnTo>
                    <a:pt x="410" y="4494"/>
                  </a:lnTo>
                  <a:lnTo>
                    <a:pt x="456" y="4449"/>
                  </a:lnTo>
                  <a:lnTo>
                    <a:pt x="2412" y="5575"/>
                  </a:lnTo>
                  <a:lnTo>
                    <a:pt x="2401" y="5620"/>
                  </a:lnTo>
                  <a:lnTo>
                    <a:pt x="2401" y="5654"/>
                  </a:lnTo>
                  <a:lnTo>
                    <a:pt x="2401" y="5700"/>
                  </a:lnTo>
                  <a:lnTo>
                    <a:pt x="2412" y="5734"/>
                  </a:lnTo>
                  <a:lnTo>
                    <a:pt x="2435" y="5768"/>
                  </a:lnTo>
                  <a:lnTo>
                    <a:pt x="2458" y="5802"/>
                  </a:lnTo>
                  <a:lnTo>
                    <a:pt x="2481" y="5836"/>
                  </a:lnTo>
                  <a:lnTo>
                    <a:pt x="2515" y="5859"/>
                  </a:lnTo>
                  <a:lnTo>
                    <a:pt x="2560" y="5871"/>
                  </a:lnTo>
                  <a:lnTo>
                    <a:pt x="2594" y="5882"/>
                  </a:lnTo>
                  <a:lnTo>
                    <a:pt x="2594" y="8168"/>
                  </a:lnTo>
                  <a:lnTo>
                    <a:pt x="2549" y="8168"/>
                  </a:lnTo>
                  <a:lnTo>
                    <a:pt x="2515" y="8191"/>
                  </a:lnTo>
                  <a:lnTo>
                    <a:pt x="2469" y="8214"/>
                  </a:lnTo>
                  <a:lnTo>
                    <a:pt x="2435" y="8248"/>
                  </a:lnTo>
                  <a:lnTo>
                    <a:pt x="2412" y="8282"/>
                  </a:lnTo>
                  <a:lnTo>
                    <a:pt x="2390" y="8316"/>
                  </a:lnTo>
                  <a:lnTo>
                    <a:pt x="2378" y="8362"/>
                  </a:lnTo>
                  <a:lnTo>
                    <a:pt x="2378" y="8407"/>
                  </a:lnTo>
                  <a:lnTo>
                    <a:pt x="2378" y="8464"/>
                  </a:lnTo>
                  <a:lnTo>
                    <a:pt x="2390" y="8510"/>
                  </a:lnTo>
                  <a:lnTo>
                    <a:pt x="2412" y="8555"/>
                  </a:lnTo>
                  <a:lnTo>
                    <a:pt x="2447" y="8589"/>
                  </a:lnTo>
                  <a:lnTo>
                    <a:pt x="2481" y="8612"/>
                  </a:lnTo>
                  <a:lnTo>
                    <a:pt x="2526" y="8635"/>
                  </a:lnTo>
                  <a:lnTo>
                    <a:pt x="2572" y="8658"/>
                  </a:lnTo>
                  <a:lnTo>
                    <a:pt x="2685" y="8658"/>
                  </a:lnTo>
                  <a:lnTo>
                    <a:pt x="2742" y="8635"/>
                  </a:lnTo>
                  <a:lnTo>
                    <a:pt x="2788" y="8601"/>
                  </a:lnTo>
                  <a:lnTo>
                    <a:pt x="2822" y="8555"/>
                  </a:lnTo>
                  <a:lnTo>
                    <a:pt x="4767" y="9681"/>
                  </a:lnTo>
                  <a:lnTo>
                    <a:pt x="4756" y="9715"/>
                  </a:lnTo>
                  <a:lnTo>
                    <a:pt x="4756" y="9761"/>
                  </a:lnTo>
                  <a:lnTo>
                    <a:pt x="4756" y="9806"/>
                  </a:lnTo>
                  <a:lnTo>
                    <a:pt x="4767" y="9852"/>
                  </a:lnTo>
                  <a:lnTo>
                    <a:pt x="4790" y="9886"/>
                  </a:lnTo>
                  <a:lnTo>
                    <a:pt x="4813" y="9920"/>
                  </a:lnTo>
                  <a:lnTo>
                    <a:pt x="4847" y="9954"/>
                  </a:lnTo>
                  <a:lnTo>
                    <a:pt x="4881" y="9977"/>
                  </a:lnTo>
                  <a:lnTo>
                    <a:pt x="4926" y="9988"/>
                  </a:lnTo>
                  <a:lnTo>
                    <a:pt x="4972" y="10000"/>
                  </a:lnTo>
                  <a:lnTo>
                    <a:pt x="4972" y="10762"/>
                  </a:lnTo>
                  <a:lnTo>
                    <a:pt x="5017" y="10762"/>
                  </a:lnTo>
                  <a:lnTo>
                    <a:pt x="5017" y="10000"/>
                  </a:lnTo>
                  <a:lnTo>
                    <a:pt x="5063" y="9988"/>
                  </a:lnTo>
                  <a:lnTo>
                    <a:pt x="5097" y="9977"/>
                  </a:lnTo>
                  <a:lnTo>
                    <a:pt x="5131" y="9954"/>
                  </a:lnTo>
                  <a:lnTo>
                    <a:pt x="5165" y="9920"/>
                  </a:lnTo>
                  <a:lnTo>
                    <a:pt x="5199" y="9886"/>
                  </a:lnTo>
                  <a:lnTo>
                    <a:pt x="5211" y="9852"/>
                  </a:lnTo>
                  <a:lnTo>
                    <a:pt x="5222" y="9806"/>
                  </a:lnTo>
                  <a:lnTo>
                    <a:pt x="5233" y="9761"/>
                  </a:lnTo>
                  <a:lnTo>
                    <a:pt x="5222" y="9715"/>
                  </a:lnTo>
                  <a:lnTo>
                    <a:pt x="5211" y="9681"/>
                  </a:lnTo>
                  <a:lnTo>
                    <a:pt x="7201" y="8532"/>
                  </a:lnTo>
                  <a:lnTo>
                    <a:pt x="7224" y="8567"/>
                  </a:lnTo>
                  <a:lnTo>
                    <a:pt x="7270" y="8589"/>
                  </a:lnTo>
                  <a:lnTo>
                    <a:pt x="7315" y="8612"/>
                  </a:lnTo>
                  <a:lnTo>
                    <a:pt x="7418" y="8612"/>
                  </a:lnTo>
                  <a:lnTo>
                    <a:pt x="7452" y="8589"/>
                  </a:lnTo>
                  <a:lnTo>
                    <a:pt x="7497" y="8567"/>
                  </a:lnTo>
                  <a:lnTo>
                    <a:pt x="7531" y="8532"/>
                  </a:lnTo>
                  <a:lnTo>
                    <a:pt x="9556" y="9704"/>
                  </a:lnTo>
                  <a:lnTo>
                    <a:pt x="9556" y="9761"/>
                  </a:lnTo>
                  <a:lnTo>
                    <a:pt x="9568" y="9829"/>
                  </a:lnTo>
                  <a:lnTo>
                    <a:pt x="9602" y="9875"/>
                  </a:lnTo>
                  <a:lnTo>
                    <a:pt x="9647" y="9920"/>
                  </a:lnTo>
                  <a:lnTo>
                    <a:pt x="9704" y="9943"/>
                  </a:lnTo>
                  <a:lnTo>
                    <a:pt x="9704" y="10762"/>
                  </a:lnTo>
                  <a:lnTo>
                    <a:pt x="9750" y="10762"/>
                  </a:lnTo>
                  <a:lnTo>
                    <a:pt x="9750" y="9943"/>
                  </a:lnTo>
                  <a:lnTo>
                    <a:pt x="9818" y="9920"/>
                  </a:lnTo>
                  <a:lnTo>
                    <a:pt x="9863" y="9875"/>
                  </a:lnTo>
                  <a:lnTo>
                    <a:pt x="9897" y="9829"/>
                  </a:lnTo>
                  <a:lnTo>
                    <a:pt x="9909" y="9761"/>
                  </a:lnTo>
                  <a:lnTo>
                    <a:pt x="9909" y="9704"/>
                  </a:lnTo>
                  <a:lnTo>
                    <a:pt x="10307" y="9477"/>
                  </a:lnTo>
                  <a:lnTo>
                    <a:pt x="10307" y="9420"/>
                  </a:lnTo>
                  <a:lnTo>
                    <a:pt x="9886" y="9670"/>
                  </a:lnTo>
                  <a:lnTo>
                    <a:pt x="9852" y="9624"/>
                  </a:lnTo>
                  <a:lnTo>
                    <a:pt x="9818" y="9602"/>
                  </a:lnTo>
                  <a:lnTo>
                    <a:pt x="9784" y="9590"/>
                  </a:lnTo>
                  <a:lnTo>
                    <a:pt x="9738" y="9579"/>
                  </a:lnTo>
                  <a:lnTo>
                    <a:pt x="9681" y="9590"/>
                  </a:lnTo>
                  <a:lnTo>
                    <a:pt x="9647" y="9602"/>
                  </a:lnTo>
                  <a:lnTo>
                    <a:pt x="9613" y="9636"/>
                  </a:lnTo>
                  <a:lnTo>
                    <a:pt x="9579" y="9670"/>
                  </a:lnTo>
                  <a:lnTo>
                    <a:pt x="7554" y="8498"/>
                  </a:lnTo>
                  <a:lnTo>
                    <a:pt x="7565" y="8453"/>
                  </a:lnTo>
                  <a:lnTo>
                    <a:pt x="7565" y="8407"/>
                  </a:lnTo>
                  <a:lnTo>
                    <a:pt x="7565" y="8373"/>
                  </a:lnTo>
                  <a:lnTo>
                    <a:pt x="7554" y="8339"/>
                  </a:lnTo>
                  <a:lnTo>
                    <a:pt x="7520" y="8271"/>
                  </a:lnTo>
                  <a:lnTo>
                    <a:pt x="7452" y="8225"/>
                  </a:lnTo>
                  <a:lnTo>
                    <a:pt x="7418" y="8214"/>
                  </a:lnTo>
                  <a:lnTo>
                    <a:pt x="7383" y="8203"/>
                  </a:lnTo>
                  <a:lnTo>
                    <a:pt x="7383" y="5871"/>
                  </a:lnTo>
                  <a:lnTo>
                    <a:pt x="7429" y="5871"/>
                  </a:lnTo>
                  <a:lnTo>
                    <a:pt x="7463" y="5848"/>
                  </a:lnTo>
                  <a:lnTo>
                    <a:pt x="7497" y="5825"/>
                  </a:lnTo>
                  <a:lnTo>
                    <a:pt x="7531" y="5802"/>
                  </a:lnTo>
                  <a:lnTo>
                    <a:pt x="7554" y="5768"/>
                  </a:lnTo>
                  <a:lnTo>
                    <a:pt x="7565" y="5734"/>
                  </a:lnTo>
                  <a:lnTo>
                    <a:pt x="7577" y="5700"/>
                  </a:lnTo>
                  <a:lnTo>
                    <a:pt x="7588" y="5654"/>
                  </a:lnTo>
                  <a:lnTo>
                    <a:pt x="7577" y="5620"/>
                  </a:lnTo>
                  <a:lnTo>
                    <a:pt x="7565" y="5575"/>
                  </a:lnTo>
                  <a:lnTo>
                    <a:pt x="9533" y="4449"/>
                  </a:lnTo>
                  <a:lnTo>
                    <a:pt x="9568" y="4483"/>
                  </a:lnTo>
                  <a:lnTo>
                    <a:pt x="9624" y="4517"/>
                  </a:lnTo>
                  <a:lnTo>
                    <a:pt x="9670" y="4540"/>
                  </a:lnTo>
                  <a:lnTo>
                    <a:pt x="9738" y="4551"/>
                  </a:lnTo>
                  <a:lnTo>
                    <a:pt x="9795" y="4540"/>
                  </a:lnTo>
                  <a:lnTo>
                    <a:pt x="9841" y="4517"/>
                  </a:lnTo>
                  <a:lnTo>
                    <a:pt x="9897" y="4483"/>
                  </a:lnTo>
                  <a:lnTo>
                    <a:pt x="9932" y="4449"/>
                  </a:lnTo>
                  <a:lnTo>
                    <a:pt x="10307" y="4665"/>
                  </a:lnTo>
                  <a:lnTo>
                    <a:pt x="10307" y="4608"/>
                  </a:lnTo>
                  <a:lnTo>
                    <a:pt x="9954" y="4403"/>
                  </a:lnTo>
                  <a:lnTo>
                    <a:pt x="9966" y="4358"/>
                  </a:lnTo>
                  <a:lnTo>
                    <a:pt x="9977" y="4312"/>
                  </a:lnTo>
                  <a:lnTo>
                    <a:pt x="9966" y="4255"/>
                  </a:lnTo>
                  <a:lnTo>
                    <a:pt x="9954" y="4210"/>
                  </a:lnTo>
                  <a:lnTo>
                    <a:pt x="9932" y="4176"/>
                  </a:lnTo>
                  <a:lnTo>
                    <a:pt x="9909" y="4142"/>
                  </a:lnTo>
                  <a:lnTo>
                    <a:pt x="9863" y="4107"/>
                  </a:lnTo>
                  <a:lnTo>
                    <a:pt x="9829" y="4085"/>
                  </a:lnTo>
                  <a:lnTo>
                    <a:pt x="9784" y="4073"/>
                  </a:lnTo>
                  <a:lnTo>
                    <a:pt x="9738" y="4062"/>
                  </a:lnTo>
                  <a:lnTo>
                    <a:pt x="9681" y="4073"/>
                  </a:lnTo>
                  <a:lnTo>
                    <a:pt x="9636" y="4085"/>
                  </a:lnTo>
                  <a:lnTo>
                    <a:pt x="9602" y="4107"/>
                  </a:lnTo>
                  <a:lnTo>
                    <a:pt x="9568" y="4142"/>
                  </a:lnTo>
                  <a:lnTo>
                    <a:pt x="9533" y="4176"/>
                  </a:lnTo>
                  <a:lnTo>
                    <a:pt x="9511" y="4210"/>
                  </a:lnTo>
                  <a:lnTo>
                    <a:pt x="9499" y="4255"/>
                  </a:lnTo>
                  <a:lnTo>
                    <a:pt x="9488" y="4312"/>
                  </a:lnTo>
                  <a:lnTo>
                    <a:pt x="9499" y="4358"/>
                  </a:lnTo>
                  <a:lnTo>
                    <a:pt x="9511" y="4403"/>
                  </a:lnTo>
                  <a:lnTo>
                    <a:pt x="7554" y="5541"/>
                  </a:lnTo>
                  <a:lnTo>
                    <a:pt x="7520" y="5495"/>
                  </a:lnTo>
                  <a:lnTo>
                    <a:pt x="7474" y="5461"/>
                  </a:lnTo>
                  <a:lnTo>
                    <a:pt x="7418" y="5438"/>
                  </a:lnTo>
                  <a:lnTo>
                    <a:pt x="7361" y="5427"/>
                  </a:lnTo>
                  <a:lnTo>
                    <a:pt x="7304" y="5438"/>
                  </a:lnTo>
                  <a:lnTo>
                    <a:pt x="7258" y="5461"/>
                  </a:lnTo>
                  <a:lnTo>
                    <a:pt x="7213" y="5495"/>
                  </a:lnTo>
                  <a:lnTo>
                    <a:pt x="7179" y="5541"/>
                  </a:lnTo>
                  <a:lnTo>
                    <a:pt x="5177" y="4392"/>
                  </a:lnTo>
                  <a:lnTo>
                    <a:pt x="5188" y="4346"/>
                  </a:lnTo>
                  <a:lnTo>
                    <a:pt x="5199" y="4312"/>
                  </a:lnTo>
                  <a:lnTo>
                    <a:pt x="5199" y="4267"/>
                  </a:lnTo>
                  <a:lnTo>
                    <a:pt x="5188" y="4233"/>
                  </a:lnTo>
                  <a:lnTo>
                    <a:pt x="5142" y="4176"/>
                  </a:lnTo>
                  <a:lnTo>
                    <a:pt x="5086" y="4130"/>
                  </a:lnTo>
                  <a:lnTo>
                    <a:pt x="5051" y="4107"/>
                  </a:lnTo>
                  <a:lnTo>
                    <a:pt x="5017" y="4107"/>
                  </a:lnTo>
                  <a:lnTo>
                    <a:pt x="5017" y="1753"/>
                  </a:lnTo>
                  <a:lnTo>
                    <a:pt x="5051" y="1741"/>
                  </a:lnTo>
                  <a:lnTo>
                    <a:pt x="5086" y="1730"/>
                  </a:lnTo>
                  <a:lnTo>
                    <a:pt x="5142" y="1684"/>
                  </a:lnTo>
                  <a:lnTo>
                    <a:pt x="5188" y="1628"/>
                  </a:lnTo>
                  <a:lnTo>
                    <a:pt x="5199" y="1593"/>
                  </a:lnTo>
                  <a:lnTo>
                    <a:pt x="5199" y="1548"/>
                  </a:lnTo>
                  <a:lnTo>
                    <a:pt x="5199" y="1514"/>
                  </a:lnTo>
                  <a:lnTo>
                    <a:pt x="5177" y="1468"/>
                  </a:lnTo>
                  <a:lnTo>
                    <a:pt x="5165" y="1434"/>
                  </a:lnTo>
                  <a:lnTo>
                    <a:pt x="5142" y="1400"/>
                  </a:lnTo>
                  <a:lnTo>
                    <a:pt x="5108" y="1377"/>
                  </a:lnTo>
                  <a:lnTo>
                    <a:pt x="5074" y="1355"/>
                  </a:lnTo>
                  <a:lnTo>
                    <a:pt x="5029" y="1343"/>
                  </a:lnTo>
                  <a:lnTo>
                    <a:pt x="4995" y="1343"/>
                  </a:lnTo>
                  <a:lnTo>
                    <a:pt x="4938" y="1355"/>
                  </a:lnTo>
                  <a:lnTo>
                    <a:pt x="4892" y="1366"/>
                  </a:lnTo>
                  <a:lnTo>
                    <a:pt x="4847" y="1400"/>
                  </a:lnTo>
                  <a:lnTo>
                    <a:pt x="4813" y="1446"/>
                  </a:lnTo>
                  <a:lnTo>
                    <a:pt x="2811" y="285"/>
                  </a:lnTo>
                  <a:lnTo>
                    <a:pt x="2822" y="240"/>
                  </a:lnTo>
                  <a:lnTo>
                    <a:pt x="2822" y="206"/>
                  </a:lnTo>
                  <a:lnTo>
                    <a:pt x="2822" y="160"/>
                  </a:lnTo>
                  <a:lnTo>
                    <a:pt x="2811" y="126"/>
                  </a:lnTo>
                  <a:lnTo>
                    <a:pt x="2788" y="92"/>
                  </a:lnTo>
                  <a:lnTo>
                    <a:pt x="2765" y="58"/>
                  </a:lnTo>
                  <a:lnTo>
                    <a:pt x="2731" y="35"/>
                  </a:lnTo>
                  <a:lnTo>
                    <a:pt x="2697" y="12"/>
                  </a:lnTo>
                  <a:lnTo>
                    <a:pt x="2663" y="1"/>
                  </a:lnTo>
                  <a:close/>
                </a:path>
              </a:pathLst>
            </a:custGeom>
            <a:solidFill>
              <a:srgbClr val="FFFFFF">
                <a:alpha val="3240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3" name="Google Shape;183;p10"/>
            <p:cNvSpPr/>
            <p:nvPr/>
          </p:nvSpPr>
          <p:spPr>
            <a:xfrm>
              <a:off x="8067661" y="2296688"/>
              <a:ext cx="1076375" cy="1470543"/>
            </a:xfrm>
            <a:custGeom>
              <a:avLst/>
              <a:gdLst/>
              <a:ahLst/>
              <a:cxnLst/>
              <a:rect l="l" t="t" r="r" b="b"/>
              <a:pathLst>
                <a:path w="10284" h="14050" extrusionOk="0">
                  <a:moveTo>
                    <a:pt x="2753" y="330"/>
                  </a:moveTo>
                  <a:lnTo>
                    <a:pt x="4744" y="1479"/>
                  </a:lnTo>
                  <a:lnTo>
                    <a:pt x="4733" y="1525"/>
                  </a:lnTo>
                  <a:lnTo>
                    <a:pt x="4733" y="1570"/>
                  </a:lnTo>
                  <a:lnTo>
                    <a:pt x="4733" y="1616"/>
                  </a:lnTo>
                  <a:lnTo>
                    <a:pt x="4744" y="1650"/>
                  </a:lnTo>
                  <a:lnTo>
                    <a:pt x="4767" y="1695"/>
                  </a:lnTo>
                  <a:lnTo>
                    <a:pt x="4790" y="1730"/>
                  </a:lnTo>
                  <a:lnTo>
                    <a:pt x="4824" y="1752"/>
                  </a:lnTo>
                  <a:lnTo>
                    <a:pt x="4858" y="1775"/>
                  </a:lnTo>
                  <a:lnTo>
                    <a:pt x="4903" y="1798"/>
                  </a:lnTo>
                  <a:lnTo>
                    <a:pt x="4949" y="1809"/>
                  </a:lnTo>
                  <a:lnTo>
                    <a:pt x="4949" y="4130"/>
                  </a:lnTo>
                  <a:lnTo>
                    <a:pt x="4881" y="4152"/>
                  </a:lnTo>
                  <a:lnTo>
                    <a:pt x="4824" y="4198"/>
                  </a:lnTo>
                  <a:lnTo>
                    <a:pt x="4790" y="4255"/>
                  </a:lnTo>
                  <a:lnTo>
                    <a:pt x="4778" y="4323"/>
                  </a:lnTo>
                  <a:lnTo>
                    <a:pt x="4778" y="4357"/>
                  </a:lnTo>
                  <a:lnTo>
                    <a:pt x="4790" y="4391"/>
                  </a:lnTo>
                  <a:lnTo>
                    <a:pt x="2810" y="5540"/>
                  </a:lnTo>
                  <a:lnTo>
                    <a:pt x="2776" y="5483"/>
                  </a:lnTo>
                  <a:lnTo>
                    <a:pt x="2719" y="5449"/>
                  </a:lnTo>
                  <a:lnTo>
                    <a:pt x="2662" y="5427"/>
                  </a:lnTo>
                  <a:lnTo>
                    <a:pt x="2594" y="5415"/>
                  </a:lnTo>
                  <a:lnTo>
                    <a:pt x="2537" y="5427"/>
                  </a:lnTo>
                  <a:lnTo>
                    <a:pt x="2480" y="5449"/>
                  </a:lnTo>
                  <a:lnTo>
                    <a:pt x="2424" y="5483"/>
                  </a:lnTo>
                  <a:lnTo>
                    <a:pt x="2389" y="5540"/>
                  </a:lnTo>
                  <a:lnTo>
                    <a:pt x="433" y="4414"/>
                  </a:lnTo>
                  <a:lnTo>
                    <a:pt x="444" y="4369"/>
                  </a:lnTo>
                  <a:lnTo>
                    <a:pt x="444" y="4323"/>
                  </a:lnTo>
                  <a:lnTo>
                    <a:pt x="444" y="4278"/>
                  </a:lnTo>
                  <a:lnTo>
                    <a:pt x="433" y="4243"/>
                  </a:lnTo>
                  <a:lnTo>
                    <a:pt x="410" y="4209"/>
                  </a:lnTo>
                  <a:lnTo>
                    <a:pt x="387" y="4175"/>
                  </a:lnTo>
                  <a:lnTo>
                    <a:pt x="365" y="4152"/>
                  </a:lnTo>
                  <a:lnTo>
                    <a:pt x="330" y="4130"/>
                  </a:lnTo>
                  <a:lnTo>
                    <a:pt x="285" y="4118"/>
                  </a:lnTo>
                  <a:lnTo>
                    <a:pt x="251" y="4107"/>
                  </a:lnTo>
                  <a:lnTo>
                    <a:pt x="251" y="1786"/>
                  </a:lnTo>
                  <a:lnTo>
                    <a:pt x="296" y="1786"/>
                  </a:lnTo>
                  <a:lnTo>
                    <a:pt x="330" y="1764"/>
                  </a:lnTo>
                  <a:lnTo>
                    <a:pt x="365" y="1752"/>
                  </a:lnTo>
                  <a:lnTo>
                    <a:pt x="399" y="1718"/>
                  </a:lnTo>
                  <a:lnTo>
                    <a:pt x="421" y="1684"/>
                  </a:lnTo>
                  <a:lnTo>
                    <a:pt x="444" y="1650"/>
                  </a:lnTo>
                  <a:lnTo>
                    <a:pt x="456" y="1604"/>
                  </a:lnTo>
                  <a:lnTo>
                    <a:pt x="456" y="1570"/>
                  </a:lnTo>
                  <a:lnTo>
                    <a:pt x="456" y="1525"/>
                  </a:lnTo>
                  <a:lnTo>
                    <a:pt x="444" y="1479"/>
                  </a:lnTo>
                  <a:lnTo>
                    <a:pt x="2446" y="330"/>
                  </a:lnTo>
                  <a:lnTo>
                    <a:pt x="2480" y="364"/>
                  </a:lnTo>
                  <a:lnTo>
                    <a:pt x="2515" y="387"/>
                  </a:lnTo>
                  <a:lnTo>
                    <a:pt x="2549" y="399"/>
                  </a:lnTo>
                  <a:lnTo>
                    <a:pt x="2594" y="410"/>
                  </a:lnTo>
                  <a:lnTo>
                    <a:pt x="2640" y="399"/>
                  </a:lnTo>
                  <a:lnTo>
                    <a:pt x="2685" y="387"/>
                  </a:lnTo>
                  <a:lnTo>
                    <a:pt x="2719" y="364"/>
                  </a:lnTo>
                  <a:lnTo>
                    <a:pt x="2753" y="330"/>
                  </a:lnTo>
                  <a:close/>
                  <a:moveTo>
                    <a:pt x="7520" y="342"/>
                  </a:moveTo>
                  <a:lnTo>
                    <a:pt x="9522" y="1502"/>
                  </a:lnTo>
                  <a:lnTo>
                    <a:pt x="9510" y="1570"/>
                  </a:lnTo>
                  <a:lnTo>
                    <a:pt x="9522" y="1604"/>
                  </a:lnTo>
                  <a:lnTo>
                    <a:pt x="9533" y="1639"/>
                  </a:lnTo>
                  <a:lnTo>
                    <a:pt x="9567" y="1695"/>
                  </a:lnTo>
                  <a:lnTo>
                    <a:pt x="9624" y="1741"/>
                  </a:lnTo>
                  <a:lnTo>
                    <a:pt x="9681" y="1764"/>
                  </a:lnTo>
                  <a:lnTo>
                    <a:pt x="9681" y="4073"/>
                  </a:lnTo>
                  <a:lnTo>
                    <a:pt x="9636" y="4084"/>
                  </a:lnTo>
                  <a:lnTo>
                    <a:pt x="9601" y="4096"/>
                  </a:lnTo>
                  <a:lnTo>
                    <a:pt x="9556" y="4118"/>
                  </a:lnTo>
                  <a:lnTo>
                    <a:pt x="9522" y="4152"/>
                  </a:lnTo>
                  <a:lnTo>
                    <a:pt x="9499" y="4187"/>
                  </a:lnTo>
                  <a:lnTo>
                    <a:pt x="9476" y="4232"/>
                  </a:lnTo>
                  <a:lnTo>
                    <a:pt x="9465" y="4278"/>
                  </a:lnTo>
                  <a:lnTo>
                    <a:pt x="9454" y="4323"/>
                  </a:lnTo>
                  <a:lnTo>
                    <a:pt x="9465" y="4380"/>
                  </a:lnTo>
                  <a:lnTo>
                    <a:pt x="9476" y="4426"/>
                  </a:lnTo>
                  <a:lnTo>
                    <a:pt x="7542" y="5540"/>
                  </a:lnTo>
                  <a:lnTo>
                    <a:pt x="7497" y="5495"/>
                  </a:lnTo>
                  <a:lnTo>
                    <a:pt x="7451" y="5461"/>
                  </a:lnTo>
                  <a:lnTo>
                    <a:pt x="7406" y="5438"/>
                  </a:lnTo>
                  <a:lnTo>
                    <a:pt x="7281" y="5438"/>
                  </a:lnTo>
                  <a:lnTo>
                    <a:pt x="7224" y="5461"/>
                  </a:lnTo>
                  <a:lnTo>
                    <a:pt x="7178" y="5495"/>
                  </a:lnTo>
                  <a:lnTo>
                    <a:pt x="7144" y="5540"/>
                  </a:lnTo>
                  <a:lnTo>
                    <a:pt x="5142" y="4391"/>
                  </a:lnTo>
                  <a:lnTo>
                    <a:pt x="5154" y="4357"/>
                  </a:lnTo>
                  <a:lnTo>
                    <a:pt x="5165" y="4323"/>
                  </a:lnTo>
                  <a:lnTo>
                    <a:pt x="5142" y="4255"/>
                  </a:lnTo>
                  <a:lnTo>
                    <a:pt x="5108" y="4198"/>
                  </a:lnTo>
                  <a:lnTo>
                    <a:pt x="5063" y="4152"/>
                  </a:lnTo>
                  <a:lnTo>
                    <a:pt x="4994" y="4130"/>
                  </a:lnTo>
                  <a:lnTo>
                    <a:pt x="4994" y="1809"/>
                  </a:lnTo>
                  <a:lnTo>
                    <a:pt x="5040" y="1798"/>
                  </a:lnTo>
                  <a:lnTo>
                    <a:pt x="5074" y="1775"/>
                  </a:lnTo>
                  <a:lnTo>
                    <a:pt x="5108" y="1752"/>
                  </a:lnTo>
                  <a:lnTo>
                    <a:pt x="5142" y="1730"/>
                  </a:lnTo>
                  <a:lnTo>
                    <a:pt x="5176" y="1695"/>
                  </a:lnTo>
                  <a:lnTo>
                    <a:pt x="5188" y="1650"/>
                  </a:lnTo>
                  <a:lnTo>
                    <a:pt x="5210" y="1616"/>
                  </a:lnTo>
                  <a:lnTo>
                    <a:pt x="5210" y="1570"/>
                  </a:lnTo>
                  <a:lnTo>
                    <a:pt x="5199" y="1525"/>
                  </a:lnTo>
                  <a:lnTo>
                    <a:pt x="5188" y="1479"/>
                  </a:lnTo>
                  <a:lnTo>
                    <a:pt x="7156" y="342"/>
                  </a:lnTo>
                  <a:lnTo>
                    <a:pt x="7190" y="376"/>
                  </a:lnTo>
                  <a:lnTo>
                    <a:pt x="7235" y="410"/>
                  </a:lnTo>
                  <a:lnTo>
                    <a:pt x="7281" y="433"/>
                  </a:lnTo>
                  <a:lnTo>
                    <a:pt x="7395" y="433"/>
                  </a:lnTo>
                  <a:lnTo>
                    <a:pt x="7440" y="410"/>
                  </a:lnTo>
                  <a:lnTo>
                    <a:pt x="7486" y="376"/>
                  </a:lnTo>
                  <a:lnTo>
                    <a:pt x="7520" y="342"/>
                  </a:lnTo>
                  <a:close/>
                  <a:moveTo>
                    <a:pt x="7554" y="8566"/>
                  </a:moveTo>
                  <a:lnTo>
                    <a:pt x="9476" y="9681"/>
                  </a:lnTo>
                  <a:lnTo>
                    <a:pt x="9465" y="9726"/>
                  </a:lnTo>
                  <a:lnTo>
                    <a:pt x="9465" y="9772"/>
                  </a:lnTo>
                  <a:lnTo>
                    <a:pt x="9465" y="9829"/>
                  </a:lnTo>
                  <a:lnTo>
                    <a:pt x="9476" y="9874"/>
                  </a:lnTo>
                  <a:lnTo>
                    <a:pt x="9499" y="9908"/>
                  </a:lnTo>
                  <a:lnTo>
                    <a:pt x="9522" y="9943"/>
                  </a:lnTo>
                  <a:lnTo>
                    <a:pt x="9556" y="9977"/>
                  </a:lnTo>
                  <a:lnTo>
                    <a:pt x="9601" y="9999"/>
                  </a:lnTo>
                  <a:lnTo>
                    <a:pt x="9636" y="10022"/>
                  </a:lnTo>
                  <a:lnTo>
                    <a:pt x="9681" y="10022"/>
                  </a:lnTo>
                  <a:lnTo>
                    <a:pt x="9681" y="12309"/>
                  </a:lnTo>
                  <a:lnTo>
                    <a:pt x="9647" y="12309"/>
                  </a:lnTo>
                  <a:lnTo>
                    <a:pt x="9601" y="12331"/>
                  </a:lnTo>
                  <a:lnTo>
                    <a:pt x="9567" y="12354"/>
                  </a:lnTo>
                  <a:lnTo>
                    <a:pt x="9545" y="12377"/>
                  </a:lnTo>
                  <a:lnTo>
                    <a:pt x="9510" y="12411"/>
                  </a:lnTo>
                  <a:lnTo>
                    <a:pt x="9499" y="12445"/>
                  </a:lnTo>
                  <a:lnTo>
                    <a:pt x="9488" y="12491"/>
                  </a:lnTo>
                  <a:lnTo>
                    <a:pt x="9476" y="12536"/>
                  </a:lnTo>
                  <a:lnTo>
                    <a:pt x="9488" y="12582"/>
                  </a:lnTo>
                  <a:lnTo>
                    <a:pt x="9499" y="12627"/>
                  </a:lnTo>
                  <a:lnTo>
                    <a:pt x="7486" y="13787"/>
                  </a:lnTo>
                  <a:lnTo>
                    <a:pt x="7451" y="13753"/>
                  </a:lnTo>
                  <a:lnTo>
                    <a:pt x="7417" y="13731"/>
                  </a:lnTo>
                  <a:lnTo>
                    <a:pt x="7383" y="13719"/>
                  </a:lnTo>
                  <a:lnTo>
                    <a:pt x="7338" y="13708"/>
                  </a:lnTo>
                  <a:lnTo>
                    <a:pt x="7292" y="13719"/>
                  </a:lnTo>
                  <a:lnTo>
                    <a:pt x="7258" y="13731"/>
                  </a:lnTo>
                  <a:lnTo>
                    <a:pt x="7224" y="13753"/>
                  </a:lnTo>
                  <a:lnTo>
                    <a:pt x="7201" y="13787"/>
                  </a:lnTo>
                  <a:lnTo>
                    <a:pt x="5210" y="12639"/>
                  </a:lnTo>
                  <a:lnTo>
                    <a:pt x="5222" y="12593"/>
                  </a:lnTo>
                  <a:lnTo>
                    <a:pt x="5233" y="12536"/>
                  </a:lnTo>
                  <a:lnTo>
                    <a:pt x="5233" y="12479"/>
                  </a:lnTo>
                  <a:lnTo>
                    <a:pt x="5210" y="12434"/>
                  </a:lnTo>
                  <a:lnTo>
                    <a:pt x="5188" y="12388"/>
                  </a:lnTo>
                  <a:lnTo>
                    <a:pt x="5165" y="12354"/>
                  </a:lnTo>
                  <a:lnTo>
                    <a:pt x="5131" y="12320"/>
                  </a:lnTo>
                  <a:lnTo>
                    <a:pt x="5085" y="12297"/>
                  </a:lnTo>
                  <a:lnTo>
                    <a:pt x="5040" y="12275"/>
                  </a:lnTo>
                  <a:lnTo>
                    <a:pt x="4994" y="12275"/>
                  </a:lnTo>
                  <a:lnTo>
                    <a:pt x="4994" y="10034"/>
                  </a:lnTo>
                  <a:lnTo>
                    <a:pt x="5040" y="10022"/>
                  </a:lnTo>
                  <a:lnTo>
                    <a:pt x="5085" y="10011"/>
                  </a:lnTo>
                  <a:lnTo>
                    <a:pt x="5119" y="9988"/>
                  </a:lnTo>
                  <a:lnTo>
                    <a:pt x="5165" y="9954"/>
                  </a:lnTo>
                  <a:lnTo>
                    <a:pt x="5188" y="9920"/>
                  </a:lnTo>
                  <a:lnTo>
                    <a:pt x="5210" y="9874"/>
                  </a:lnTo>
                  <a:lnTo>
                    <a:pt x="5222" y="9829"/>
                  </a:lnTo>
                  <a:lnTo>
                    <a:pt x="5233" y="9772"/>
                  </a:lnTo>
                  <a:lnTo>
                    <a:pt x="5222" y="9726"/>
                  </a:lnTo>
                  <a:lnTo>
                    <a:pt x="5210" y="9681"/>
                  </a:lnTo>
                  <a:lnTo>
                    <a:pt x="7133" y="8566"/>
                  </a:lnTo>
                  <a:lnTo>
                    <a:pt x="7167" y="8612"/>
                  </a:lnTo>
                  <a:lnTo>
                    <a:pt x="7224" y="8646"/>
                  </a:lnTo>
                  <a:lnTo>
                    <a:pt x="7281" y="8669"/>
                  </a:lnTo>
                  <a:lnTo>
                    <a:pt x="7338" y="8680"/>
                  </a:lnTo>
                  <a:lnTo>
                    <a:pt x="7406" y="8669"/>
                  </a:lnTo>
                  <a:lnTo>
                    <a:pt x="7463" y="8657"/>
                  </a:lnTo>
                  <a:lnTo>
                    <a:pt x="7508" y="8612"/>
                  </a:lnTo>
                  <a:lnTo>
                    <a:pt x="7554" y="8566"/>
                  </a:lnTo>
                  <a:close/>
                  <a:moveTo>
                    <a:pt x="7292" y="0"/>
                  </a:moveTo>
                  <a:lnTo>
                    <a:pt x="7258" y="12"/>
                  </a:lnTo>
                  <a:lnTo>
                    <a:pt x="7213" y="35"/>
                  </a:lnTo>
                  <a:lnTo>
                    <a:pt x="7190" y="57"/>
                  </a:lnTo>
                  <a:lnTo>
                    <a:pt x="7156" y="91"/>
                  </a:lnTo>
                  <a:lnTo>
                    <a:pt x="7133" y="137"/>
                  </a:lnTo>
                  <a:lnTo>
                    <a:pt x="7122" y="171"/>
                  </a:lnTo>
                  <a:lnTo>
                    <a:pt x="7122" y="217"/>
                  </a:lnTo>
                  <a:lnTo>
                    <a:pt x="7122" y="262"/>
                  </a:lnTo>
                  <a:lnTo>
                    <a:pt x="7133" y="308"/>
                  </a:lnTo>
                  <a:lnTo>
                    <a:pt x="5176" y="1434"/>
                  </a:lnTo>
                  <a:lnTo>
                    <a:pt x="5131" y="1388"/>
                  </a:lnTo>
                  <a:lnTo>
                    <a:pt x="5085" y="1354"/>
                  </a:lnTo>
                  <a:lnTo>
                    <a:pt x="5028" y="1331"/>
                  </a:lnTo>
                  <a:lnTo>
                    <a:pt x="4903" y="1331"/>
                  </a:lnTo>
                  <a:lnTo>
                    <a:pt x="4858" y="1354"/>
                  </a:lnTo>
                  <a:lnTo>
                    <a:pt x="4801" y="1388"/>
                  </a:lnTo>
                  <a:lnTo>
                    <a:pt x="4767" y="1434"/>
                  </a:lnTo>
                  <a:lnTo>
                    <a:pt x="2776" y="285"/>
                  </a:lnTo>
                  <a:lnTo>
                    <a:pt x="2788" y="251"/>
                  </a:lnTo>
                  <a:lnTo>
                    <a:pt x="2788" y="217"/>
                  </a:lnTo>
                  <a:lnTo>
                    <a:pt x="2788" y="182"/>
                  </a:lnTo>
                  <a:lnTo>
                    <a:pt x="2776" y="148"/>
                  </a:lnTo>
                  <a:lnTo>
                    <a:pt x="2753" y="114"/>
                  </a:lnTo>
                  <a:lnTo>
                    <a:pt x="2731" y="80"/>
                  </a:lnTo>
                  <a:lnTo>
                    <a:pt x="2708" y="57"/>
                  </a:lnTo>
                  <a:lnTo>
                    <a:pt x="2674" y="46"/>
                  </a:lnTo>
                  <a:lnTo>
                    <a:pt x="2640" y="35"/>
                  </a:lnTo>
                  <a:lnTo>
                    <a:pt x="2594" y="23"/>
                  </a:lnTo>
                  <a:lnTo>
                    <a:pt x="2560" y="35"/>
                  </a:lnTo>
                  <a:lnTo>
                    <a:pt x="2526" y="46"/>
                  </a:lnTo>
                  <a:lnTo>
                    <a:pt x="2492" y="57"/>
                  </a:lnTo>
                  <a:lnTo>
                    <a:pt x="2469" y="80"/>
                  </a:lnTo>
                  <a:lnTo>
                    <a:pt x="2446" y="114"/>
                  </a:lnTo>
                  <a:lnTo>
                    <a:pt x="2424" y="148"/>
                  </a:lnTo>
                  <a:lnTo>
                    <a:pt x="2412" y="182"/>
                  </a:lnTo>
                  <a:lnTo>
                    <a:pt x="2412" y="217"/>
                  </a:lnTo>
                  <a:lnTo>
                    <a:pt x="2412" y="251"/>
                  </a:lnTo>
                  <a:lnTo>
                    <a:pt x="2424" y="285"/>
                  </a:lnTo>
                  <a:lnTo>
                    <a:pt x="421" y="1445"/>
                  </a:lnTo>
                  <a:lnTo>
                    <a:pt x="387" y="1400"/>
                  </a:lnTo>
                  <a:lnTo>
                    <a:pt x="342" y="1366"/>
                  </a:lnTo>
                  <a:lnTo>
                    <a:pt x="285" y="1343"/>
                  </a:lnTo>
                  <a:lnTo>
                    <a:pt x="183" y="1343"/>
                  </a:lnTo>
                  <a:lnTo>
                    <a:pt x="137" y="1354"/>
                  </a:lnTo>
                  <a:lnTo>
                    <a:pt x="103" y="1377"/>
                  </a:lnTo>
                  <a:lnTo>
                    <a:pt x="69" y="1411"/>
                  </a:lnTo>
                  <a:lnTo>
                    <a:pt x="46" y="1434"/>
                  </a:lnTo>
                  <a:lnTo>
                    <a:pt x="23" y="1479"/>
                  </a:lnTo>
                  <a:lnTo>
                    <a:pt x="12" y="1525"/>
                  </a:lnTo>
                  <a:lnTo>
                    <a:pt x="1" y="1570"/>
                  </a:lnTo>
                  <a:lnTo>
                    <a:pt x="1" y="1604"/>
                  </a:lnTo>
                  <a:lnTo>
                    <a:pt x="23" y="1650"/>
                  </a:lnTo>
                  <a:lnTo>
                    <a:pt x="35" y="1684"/>
                  </a:lnTo>
                  <a:lnTo>
                    <a:pt x="57" y="1718"/>
                  </a:lnTo>
                  <a:lnTo>
                    <a:pt x="92" y="1741"/>
                  </a:lnTo>
                  <a:lnTo>
                    <a:pt x="126" y="1764"/>
                  </a:lnTo>
                  <a:lnTo>
                    <a:pt x="160" y="1786"/>
                  </a:lnTo>
                  <a:lnTo>
                    <a:pt x="205" y="1786"/>
                  </a:lnTo>
                  <a:lnTo>
                    <a:pt x="205" y="4107"/>
                  </a:lnTo>
                  <a:lnTo>
                    <a:pt x="160" y="4118"/>
                  </a:lnTo>
                  <a:lnTo>
                    <a:pt x="126" y="4130"/>
                  </a:lnTo>
                  <a:lnTo>
                    <a:pt x="92" y="4152"/>
                  </a:lnTo>
                  <a:lnTo>
                    <a:pt x="69" y="4175"/>
                  </a:lnTo>
                  <a:lnTo>
                    <a:pt x="46" y="4209"/>
                  </a:lnTo>
                  <a:lnTo>
                    <a:pt x="23" y="4243"/>
                  </a:lnTo>
                  <a:lnTo>
                    <a:pt x="12" y="4278"/>
                  </a:lnTo>
                  <a:lnTo>
                    <a:pt x="12" y="4323"/>
                  </a:lnTo>
                  <a:lnTo>
                    <a:pt x="12" y="4369"/>
                  </a:lnTo>
                  <a:lnTo>
                    <a:pt x="35" y="4403"/>
                  </a:lnTo>
                  <a:lnTo>
                    <a:pt x="46" y="4448"/>
                  </a:lnTo>
                  <a:lnTo>
                    <a:pt x="80" y="4482"/>
                  </a:lnTo>
                  <a:lnTo>
                    <a:pt x="103" y="4505"/>
                  </a:lnTo>
                  <a:lnTo>
                    <a:pt x="148" y="4528"/>
                  </a:lnTo>
                  <a:lnTo>
                    <a:pt x="183" y="4539"/>
                  </a:lnTo>
                  <a:lnTo>
                    <a:pt x="285" y="4539"/>
                  </a:lnTo>
                  <a:lnTo>
                    <a:pt x="330" y="4517"/>
                  </a:lnTo>
                  <a:lnTo>
                    <a:pt x="376" y="4482"/>
                  </a:lnTo>
                  <a:lnTo>
                    <a:pt x="410" y="4448"/>
                  </a:lnTo>
                  <a:lnTo>
                    <a:pt x="2367" y="5574"/>
                  </a:lnTo>
                  <a:lnTo>
                    <a:pt x="2355" y="5620"/>
                  </a:lnTo>
                  <a:lnTo>
                    <a:pt x="2344" y="5665"/>
                  </a:lnTo>
                  <a:lnTo>
                    <a:pt x="2355" y="5722"/>
                  </a:lnTo>
                  <a:lnTo>
                    <a:pt x="2367" y="5768"/>
                  </a:lnTo>
                  <a:lnTo>
                    <a:pt x="2389" y="5813"/>
                  </a:lnTo>
                  <a:lnTo>
                    <a:pt x="2424" y="5847"/>
                  </a:lnTo>
                  <a:lnTo>
                    <a:pt x="2458" y="5882"/>
                  </a:lnTo>
                  <a:lnTo>
                    <a:pt x="2503" y="5904"/>
                  </a:lnTo>
                  <a:lnTo>
                    <a:pt x="2549" y="5916"/>
                  </a:lnTo>
                  <a:lnTo>
                    <a:pt x="2594" y="5927"/>
                  </a:lnTo>
                  <a:lnTo>
                    <a:pt x="2651" y="5916"/>
                  </a:lnTo>
                  <a:lnTo>
                    <a:pt x="2697" y="5904"/>
                  </a:lnTo>
                  <a:lnTo>
                    <a:pt x="2742" y="5882"/>
                  </a:lnTo>
                  <a:lnTo>
                    <a:pt x="2776" y="5847"/>
                  </a:lnTo>
                  <a:lnTo>
                    <a:pt x="2810" y="5813"/>
                  </a:lnTo>
                  <a:lnTo>
                    <a:pt x="2833" y="5768"/>
                  </a:lnTo>
                  <a:lnTo>
                    <a:pt x="2844" y="5722"/>
                  </a:lnTo>
                  <a:lnTo>
                    <a:pt x="2856" y="5665"/>
                  </a:lnTo>
                  <a:lnTo>
                    <a:pt x="2844" y="5620"/>
                  </a:lnTo>
                  <a:lnTo>
                    <a:pt x="2833" y="5574"/>
                  </a:lnTo>
                  <a:lnTo>
                    <a:pt x="4812" y="4437"/>
                  </a:lnTo>
                  <a:lnTo>
                    <a:pt x="4846" y="4471"/>
                  </a:lnTo>
                  <a:lnTo>
                    <a:pt x="4881" y="4494"/>
                  </a:lnTo>
                  <a:lnTo>
                    <a:pt x="4926" y="4505"/>
                  </a:lnTo>
                  <a:lnTo>
                    <a:pt x="4972" y="4517"/>
                  </a:lnTo>
                  <a:lnTo>
                    <a:pt x="5017" y="4505"/>
                  </a:lnTo>
                  <a:lnTo>
                    <a:pt x="5063" y="4494"/>
                  </a:lnTo>
                  <a:lnTo>
                    <a:pt x="5097" y="4471"/>
                  </a:lnTo>
                  <a:lnTo>
                    <a:pt x="5119" y="4437"/>
                  </a:lnTo>
                  <a:lnTo>
                    <a:pt x="7122" y="5586"/>
                  </a:lnTo>
                  <a:lnTo>
                    <a:pt x="7110" y="5631"/>
                  </a:lnTo>
                  <a:lnTo>
                    <a:pt x="7099" y="5665"/>
                  </a:lnTo>
                  <a:lnTo>
                    <a:pt x="7110" y="5711"/>
                  </a:lnTo>
                  <a:lnTo>
                    <a:pt x="7122" y="5756"/>
                  </a:lnTo>
                  <a:lnTo>
                    <a:pt x="7144" y="5791"/>
                  </a:lnTo>
                  <a:lnTo>
                    <a:pt x="7167" y="5825"/>
                  </a:lnTo>
                  <a:lnTo>
                    <a:pt x="7201" y="5859"/>
                  </a:lnTo>
                  <a:lnTo>
                    <a:pt x="7235" y="5882"/>
                  </a:lnTo>
                  <a:lnTo>
                    <a:pt x="7269" y="5893"/>
                  </a:lnTo>
                  <a:lnTo>
                    <a:pt x="7315" y="5904"/>
                  </a:lnTo>
                  <a:lnTo>
                    <a:pt x="7315" y="8179"/>
                  </a:lnTo>
                  <a:lnTo>
                    <a:pt x="7269" y="8179"/>
                  </a:lnTo>
                  <a:lnTo>
                    <a:pt x="7224" y="8202"/>
                  </a:lnTo>
                  <a:lnTo>
                    <a:pt x="7190" y="8225"/>
                  </a:lnTo>
                  <a:lnTo>
                    <a:pt x="7156" y="8259"/>
                  </a:lnTo>
                  <a:lnTo>
                    <a:pt x="7122" y="8293"/>
                  </a:lnTo>
                  <a:lnTo>
                    <a:pt x="7099" y="8339"/>
                  </a:lnTo>
                  <a:lnTo>
                    <a:pt x="7087" y="8384"/>
                  </a:lnTo>
                  <a:lnTo>
                    <a:pt x="7087" y="8430"/>
                  </a:lnTo>
                  <a:lnTo>
                    <a:pt x="7087" y="8487"/>
                  </a:lnTo>
                  <a:lnTo>
                    <a:pt x="7110" y="8532"/>
                  </a:lnTo>
                  <a:lnTo>
                    <a:pt x="5188" y="9635"/>
                  </a:lnTo>
                  <a:lnTo>
                    <a:pt x="5154" y="9590"/>
                  </a:lnTo>
                  <a:lnTo>
                    <a:pt x="5097" y="9556"/>
                  </a:lnTo>
                  <a:lnTo>
                    <a:pt x="5040" y="9522"/>
                  </a:lnTo>
                  <a:lnTo>
                    <a:pt x="4915" y="9522"/>
                  </a:lnTo>
                  <a:lnTo>
                    <a:pt x="4869" y="9533"/>
                  </a:lnTo>
                  <a:lnTo>
                    <a:pt x="4824" y="9567"/>
                  </a:lnTo>
                  <a:lnTo>
                    <a:pt x="4790" y="9590"/>
                  </a:lnTo>
                  <a:lnTo>
                    <a:pt x="4755" y="9635"/>
                  </a:lnTo>
                  <a:lnTo>
                    <a:pt x="4733" y="9681"/>
                  </a:lnTo>
                  <a:lnTo>
                    <a:pt x="4721" y="9726"/>
                  </a:lnTo>
                  <a:lnTo>
                    <a:pt x="4710" y="9772"/>
                  </a:lnTo>
                  <a:lnTo>
                    <a:pt x="4710" y="9829"/>
                  </a:lnTo>
                  <a:lnTo>
                    <a:pt x="4733" y="9874"/>
                  </a:lnTo>
                  <a:lnTo>
                    <a:pt x="4755" y="9920"/>
                  </a:lnTo>
                  <a:lnTo>
                    <a:pt x="4778" y="9954"/>
                  </a:lnTo>
                  <a:lnTo>
                    <a:pt x="4812" y="9988"/>
                  </a:lnTo>
                  <a:lnTo>
                    <a:pt x="4858" y="10011"/>
                  </a:lnTo>
                  <a:lnTo>
                    <a:pt x="4892" y="10022"/>
                  </a:lnTo>
                  <a:lnTo>
                    <a:pt x="4949" y="10034"/>
                  </a:lnTo>
                  <a:lnTo>
                    <a:pt x="4949" y="12275"/>
                  </a:lnTo>
                  <a:lnTo>
                    <a:pt x="4892" y="12286"/>
                  </a:lnTo>
                  <a:lnTo>
                    <a:pt x="4846" y="12297"/>
                  </a:lnTo>
                  <a:lnTo>
                    <a:pt x="4812" y="12320"/>
                  </a:lnTo>
                  <a:lnTo>
                    <a:pt x="4778" y="12354"/>
                  </a:lnTo>
                  <a:lnTo>
                    <a:pt x="4744" y="12388"/>
                  </a:lnTo>
                  <a:lnTo>
                    <a:pt x="4721" y="12434"/>
                  </a:lnTo>
                  <a:lnTo>
                    <a:pt x="4710" y="12479"/>
                  </a:lnTo>
                  <a:lnTo>
                    <a:pt x="4710" y="12536"/>
                  </a:lnTo>
                  <a:lnTo>
                    <a:pt x="4710" y="12582"/>
                  </a:lnTo>
                  <a:lnTo>
                    <a:pt x="4721" y="12639"/>
                  </a:lnTo>
                  <a:lnTo>
                    <a:pt x="4755" y="12684"/>
                  </a:lnTo>
                  <a:lnTo>
                    <a:pt x="4778" y="12718"/>
                  </a:lnTo>
                  <a:lnTo>
                    <a:pt x="4824" y="12752"/>
                  </a:lnTo>
                  <a:lnTo>
                    <a:pt x="4869" y="12775"/>
                  </a:lnTo>
                  <a:lnTo>
                    <a:pt x="4915" y="12786"/>
                  </a:lnTo>
                  <a:lnTo>
                    <a:pt x="4972" y="12798"/>
                  </a:lnTo>
                  <a:lnTo>
                    <a:pt x="5040" y="12786"/>
                  </a:lnTo>
                  <a:lnTo>
                    <a:pt x="5097" y="12764"/>
                  </a:lnTo>
                  <a:lnTo>
                    <a:pt x="5142" y="12730"/>
                  </a:lnTo>
                  <a:lnTo>
                    <a:pt x="5188" y="12684"/>
                  </a:lnTo>
                  <a:lnTo>
                    <a:pt x="7178" y="13833"/>
                  </a:lnTo>
                  <a:lnTo>
                    <a:pt x="7167" y="13878"/>
                  </a:lnTo>
                  <a:lnTo>
                    <a:pt x="7167" y="13913"/>
                  </a:lnTo>
                  <a:lnTo>
                    <a:pt x="7178" y="13947"/>
                  </a:lnTo>
                  <a:lnTo>
                    <a:pt x="7224" y="14004"/>
                  </a:lnTo>
                  <a:lnTo>
                    <a:pt x="7269" y="14038"/>
                  </a:lnTo>
                  <a:lnTo>
                    <a:pt x="7304" y="14049"/>
                  </a:lnTo>
                  <a:lnTo>
                    <a:pt x="7372" y="14049"/>
                  </a:lnTo>
                  <a:lnTo>
                    <a:pt x="7406" y="14038"/>
                  </a:lnTo>
                  <a:lnTo>
                    <a:pt x="7463" y="14004"/>
                  </a:lnTo>
                  <a:lnTo>
                    <a:pt x="7497" y="13947"/>
                  </a:lnTo>
                  <a:lnTo>
                    <a:pt x="7508" y="13913"/>
                  </a:lnTo>
                  <a:lnTo>
                    <a:pt x="7508" y="13878"/>
                  </a:lnTo>
                  <a:lnTo>
                    <a:pt x="7497" y="13833"/>
                  </a:lnTo>
                  <a:lnTo>
                    <a:pt x="9522" y="12661"/>
                  </a:lnTo>
                  <a:lnTo>
                    <a:pt x="9556" y="12707"/>
                  </a:lnTo>
                  <a:lnTo>
                    <a:pt x="9601" y="12741"/>
                  </a:lnTo>
                  <a:lnTo>
                    <a:pt x="9658" y="12752"/>
                  </a:lnTo>
                  <a:lnTo>
                    <a:pt x="9715" y="12764"/>
                  </a:lnTo>
                  <a:lnTo>
                    <a:pt x="9761" y="12752"/>
                  </a:lnTo>
                  <a:lnTo>
                    <a:pt x="9818" y="12741"/>
                  </a:lnTo>
                  <a:lnTo>
                    <a:pt x="9863" y="12707"/>
                  </a:lnTo>
                  <a:lnTo>
                    <a:pt x="9897" y="12661"/>
                  </a:lnTo>
                  <a:lnTo>
                    <a:pt x="10284" y="12889"/>
                  </a:lnTo>
                  <a:lnTo>
                    <a:pt x="10284" y="12832"/>
                  </a:lnTo>
                  <a:lnTo>
                    <a:pt x="9920" y="12627"/>
                  </a:lnTo>
                  <a:lnTo>
                    <a:pt x="9931" y="12582"/>
                  </a:lnTo>
                  <a:lnTo>
                    <a:pt x="9943" y="12536"/>
                  </a:lnTo>
                  <a:lnTo>
                    <a:pt x="9931" y="12491"/>
                  </a:lnTo>
                  <a:lnTo>
                    <a:pt x="9920" y="12445"/>
                  </a:lnTo>
                  <a:lnTo>
                    <a:pt x="9909" y="12411"/>
                  </a:lnTo>
                  <a:lnTo>
                    <a:pt x="9874" y="12377"/>
                  </a:lnTo>
                  <a:lnTo>
                    <a:pt x="9852" y="12354"/>
                  </a:lnTo>
                  <a:lnTo>
                    <a:pt x="9818" y="12331"/>
                  </a:lnTo>
                  <a:lnTo>
                    <a:pt x="9772" y="12309"/>
                  </a:lnTo>
                  <a:lnTo>
                    <a:pt x="9727" y="12309"/>
                  </a:lnTo>
                  <a:lnTo>
                    <a:pt x="9727" y="10022"/>
                  </a:lnTo>
                  <a:lnTo>
                    <a:pt x="9783" y="10022"/>
                  </a:lnTo>
                  <a:lnTo>
                    <a:pt x="9818" y="9999"/>
                  </a:lnTo>
                  <a:lnTo>
                    <a:pt x="9863" y="9977"/>
                  </a:lnTo>
                  <a:lnTo>
                    <a:pt x="9897" y="9943"/>
                  </a:lnTo>
                  <a:lnTo>
                    <a:pt x="9920" y="9908"/>
                  </a:lnTo>
                  <a:lnTo>
                    <a:pt x="9943" y="9874"/>
                  </a:lnTo>
                  <a:lnTo>
                    <a:pt x="9954" y="9829"/>
                  </a:lnTo>
                  <a:lnTo>
                    <a:pt x="9965" y="9772"/>
                  </a:lnTo>
                  <a:lnTo>
                    <a:pt x="9954" y="9726"/>
                  </a:lnTo>
                  <a:lnTo>
                    <a:pt x="9943" y="9681"/>
                  </a:lnTo>
                  <a:lnTo>
                    <a:pt x="10284" y="9488"/>
                  </a:lnTo>
                  <a:lnTo>
                    <a:pt x="10284" y="9431"/>
                  </a:lnTo>
                  <a:lnTo>
                    <a:pt x="9920" y="9647"/>
                  </a:lnTo>
                  <a:lnTo>
                    <a:pt x="9886" y="9601"/>
                  </a:lnTo>
                  <a:lnTo>
                    <a:pt x="9829" y="9556"/>
                  </a:lnTo>
                  <a:lnTo>
                    <a:pt x="9772" y="9533"/>
                  </a:lnTo>
                  <a:lnTo>
                    <a:pt x="9715" y="9522"/>
                  </a:lnTo>
                  <a:lnTo>
                    <a:pt x="9647" y="9533"/>
                  </a:lnTo>
                  <a:lnTo>
                    <a:pt x="9590" y="9556"/>
                  </a:lnTo>
                  <a:lnTo>
                    <a:pt x="9533" y="9601"/>
                  </a:lnTo>
                  <a:lnTo>
                    <a:pt x="9499" y="9647"/>
                  </a:lnTo>
                  <a:lnTo>
                    <a:pt x="7577" y="8532"/>
                  </a:lnTo>
                  <a:lnTo>
                    <a:pt x="7588" y="8487"/>
                  </a:lnTo>
                  <a:lnTo>
                    <a:pt x="7588" y="8430"/>
                  </a:lnTo>
                  <a:lnTo>
                    <a:pt x="7588" y="8384"/>
                  </a:lnTo>
                  <a:lnTo>
                    <a:pt x="7577" y="8339"/>
                  </a:lnTo>
                  <a:lnTo>
                    <a:pt x="7554" y="8293"/>
                  </a:lnTo>
                  <a:lnTo>
                    <a:pt x="7531" y="8259"/>
                  </a:lnTo>
                  <a:lnTo>
                    <a:pt x="7497" y="8225"/>
                  </a:lnTo>
                  <a:lnTo>
                    <a:pt x="7451" y="8202"/>
                  </a:lnTo>
                  <a:lnTo>
                    <a:pt x="7406" y="8179"/>
                  </a:lnTo>
                  <a:lnTo>
                    <a:pt x="7360" y="8179"/>
                  </a:lnTo>
                  <a:lnTo>
                    <a:pt x="7360" y="5904"/>
                  </a:lnTo>
                  <a:lnTo>
                    <a:pt x="7406" y="5893"/>
                  </a:lnTo>
                  <a:lnTo>
                    <a:pt x="7451" y="5882"/>
                  </a:lnTo>
                  <a:lnTo>
                    <a:pt x="7486" y="5859"/>
                  </a:lnTo>
                  <a:lnTo>
                    <a:pt x="7508" y="5825"/>
                  </a:lnTo>
                  <a:lnTo>
                    <a:pt x="7542" y="5791"/>
                  </a:lnTo>
                  <a:lnTo>
                    <a:pt x="7565" y="5756"/>
                  </a:lnTo>
                  <a:lnTo>
                    <a:pt x="7577" y="5711"/>
                  </a:lnTo>
                  <a:lnTo>
                    <a:pt x="7577" y="5665"/>
                  </a:lnTo>
                  <a:lnTo>
                    <a:pt x="7577" y="5631"/>
                  </a:lnTo>
                  <a:lnTo>
                    <a:pt x="7565" y="5586"/>
                  </a:lnTo>
                  <a:lnTo>
                    <a:pt x="9499" y="4460"/>
                  </a:lnTo>
                  <a:lnTo>
                    <a:pt x="9545" y="4505"/>
                  </a:lnTo>
                  <a:lnTo>
                    <a:pt x="9590" y="4539"/>
                  </a:lnTo>
                  <a:lnTo>
                    <a:pt x="9647" y="4562"/>
                  </a:lnTo>
                  <a:lnTo>
                    <a:pt x="9715" y="4573"/>
                  </a:lnTo>
                  <a:lnTo>
                    <a:pt x="9772" y="4562"/>
                  </a:lnTo>
                  <a:lnTo>
                    <a:pt x="9829" y="4539"/>
                  </a:lnTo>
                  <a:lnTo>
                    <a:pt x="9874" y="4505"/>
                  </a:lnTo>
                  <a:lnTo>
                    <a:pt x="9920" y="4460"/>
                  </a:lnTo>
                  <a:lnTo>
                    <a:pt x="10284" y="4676"/>
                  </a:lnTo>
                  <a:lnTo>
                    <a:pt x="10284" y="4619"/>
                  </a:lnTo>
                  <a:lnTo>
                    <a:pt x="9943" y="4426"/>
                  </a:lnTo>
                  <a:lnTo>
                    <a:pt x="9954" y="4380"/>
                  </a:lnTo>
                  <a:lnTo>
                    <a:pt x="9965" y="4323"/>
                  </a:lnTo>
                  <a:lnTo>
                    <a:pt x="9954" y="4278"/>
                  </a:lnTo>
                  <a:lnTo>
                    <a:pt x="9943" y="4232"/>
                  </a:lnTo>
                  <a:lnTo>
                    <a:pt x="9920" y="4187"/>
                  </a:lnTo>
                  <a:lnTo>
                    <a:pt x="9897" y="4152"/>
                  </a:lnTo>
                  <a:lnTo>
                    <a:pt x="9863" y="4118"/>
                  </a:lnTo>
                  <a:lnTo>
                    <a:pt x="9818" y="4096"/>
                  </a:lnTo>
                  <a:lnTo>
                    <a:pt x="9783" y="4084"/>
                  </a:lnTo>
                  <a:lnTo>
                    <a:pt x="9727" y="4073"/>
                  </a:lnTo>
                  <a:lnTo>
                    <a:pt x="9727" y="1764"/>
                  </a:lnTo>
                  <a:lnTo>
                    <a:pt x="9795" y="1741"/>
                  </a:lnTo>
                  <a:lnTo>
                    <a:pt x="9852" y="1695"/>
                  </a:lnTo>
                  <a:lnTo>
                    <a:pt x="9886" y="1639"/>
                  </a:lnTo>
                  <a:lnTo>
                    <a:pt x="9897" y="1604"/>
                  </a:lnTo>
                  <a:lnTo>
                    <a:pt x="9909" y="1570"/>
                  </a:lnTo>
                  <a:lnTo>
                    <a:pt x="9897" y="1502"/>
                  </a:lnTo>
                  <a:lnTo>
                    <a:pt x="10284" y="1275"/>
                  </a:lnTo>
                  <a:lnTo>
                    <a:pt x="10284" y="1218"/>
                  </a:lnTo>
                  <a:lnTo>
                    <a:pt x="9874" y="1457"/>
                  </a:lnTo>
                  <a:lnTo>
                    <a:pt x="9840" y="1422"/>
                  </a:lnTo>
                  <a:lnTo>
                    <a:pt x="9806" y="1400"/>
                  </a:lnTo>
                  <a:lnTo>
                    <a:pt x="9761" y="1377"/>
                  </a:lnTo>
                  <a:lnTo>
                    <a:pt x="9658" y="1377"/>
                  </a:lnTo>
                  <a:lnTo>
                    <a:pt x="9613" y="1400"/>
                  </a:lnTo>
                  <a:lnTo>
                    <a:pt x="9579" y="1422"/>
                  </a:lnTo>
                  <a:lnTo>
                    <a:pt x="9545" y="1457"/>
                  </a:lnTo>
                  <a:lnTo>
                    <a:pt x="7542" y="308"/>
                  </a:lnTo>
                  <a:lnTo>
                    <a:pt x="7554" y="262"/>
                  </a:lnTo>
                  <a:lnTo>
                    <a:pt x="7554" y="217"/>
                  </a:lnTo>
                  <a:lnTo>
                    <a:pt x="7554" y="171"/>
                  </a:lnTo>
                  <a:lnTo>
                    <a:pt x="7542" y="137"/>
                  </a:lnTo>
                  <a:lnTo>
                    <a:pt x="7520" y="91"/>
                  </a:lnTo>
                  <a:lnTo>
                    <a:pt x="7497" y="57"/>
                  </a:lnTo>
                  <a:lnTo>
                    <a:pt x="7463" y="35"/>
                  </a:lnTo>
                  <a:lnTo>
                    <a:pt x="7429" y="12"/>
                  </a:lnTo>
                  <a:lnTo>
                    <a:pt x="7383" y="0"/>
                  </a:lnTo>
                  <a:close/>
                </a:path>
              </a:pathLst>
            </a:custGeom>
            <a:solidFill>
              <a:srgbClr val="FFFFFF">
                <a:alpha val="3240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4" name="Google Shape;184;p10"/>
            <p:cNvSpPr/>
            <p:nvPr/>
          </p:nvSpPr>
          <p:spPr>
            <a:xfrm>
              <a:off x="0" y="2730110"/>
              <a:ext cx="1163351" cy="2328901"/>
            </a:xfrm>
            <a:custGeom>
              <a:avLst/>
              <a:gdLst/>
              <a:ahLst/>
              <a:cxnLst/>
              <a:rect l="l" t="t" r="r" b="b"/>
              <a:pathLst>
                <a:path w="11115" h="22251" extrusionOk="0">
                  <a:moveTo>
                    <a:pt x="3971" y="4391"/>
                  </a:moveTo>
                  <a:lnTo>
                    <a:pt x="6007" y="5574"/>
                  </a:lnTo>
                  <a:lnTo>
                    <a:pt x="5996" y="5631"/>
                  </a:lnTo>
                  <a:lnTo>
                    <a:pt x="5996" y="5676"/>
                  </a:lnTo>
                  <a:lnTo>
                    <a:pt x="6007" y="5711"/>
                  </a:lnTo>
                  <a:lnTo>
                    <a:pt x="6041" y="5767"/>
                  </a:lnTo>
                  <a:lnTo>
                    <a:pt x="6098" y="5813"/>
                  </a:lnTo>
                  <a:lnTo>
                    <a:pt x="6166" y="5836"/>
                  </a:lnTo>
                  <a:lnTo>
                    <a:pt x="6166" y="8145"/>
                  </a:lnTo>
                  <a:lnTo>
                    <a:pt x="6121" y="8156"/>
                  </a:lnTo>
                  <a:lnTo>
                    <a:pt x="6087" y="8168"/>
                  </a:lnTo>
                  <a:lnTo>
                    <a:pt x="6041" y="8202"/>
                  </a:lnTo>
                  <a:lnTo>
                    <a:pt x="6018" y="8225"/>
                  </a:lnTo>
                  <a:lnTo>
                    <a:pt x="5984" y="8259"/>
                  </a:lnTo>
                  <a:lnTo>
                    <a:pt x="5973" y="8304"/>
                  </a:lnTo>
                  <a:lnTo>
                    <a:pt x="5950" y="8350"/>
                  </a:lnTo>
                  <a:lnTo>
                    <a:pt x="5950" y="8395"/>
                  </a:lnTo>
                  <a:lnTo>
                    <a:pt x="5950" y="8441"/>
                  </a:lnTo>
                  <a:lnTo>
                    <a:pt x="5973" y="8486"/>
                  </a:lnTo>
                  <a:lnTo>
                    <a:pt x="4039" y="9612"/>
                  </a:lnTo>
                  <a:lnTo>
                    <a:pt x="3994" y="9555"/>
                  </a:lnTo>
                  <a:lnTo>
                    <a:pt x="3948" y="9521"/>
                  </a:lnTo>
                  <a:lnTo>
                    <a:pt x="3891" y="9499"/>
                  </a:lnTo>
                  <a:lnTo>
                    <a:pt x="3823" y="9487"/>
                  </a:lnTo>
                  <a:lnTo>
                    <a:pt x="3766" y="9499"/>
                  </a:lnTo>
                  <a:lnTo>
                    <a:pt x="3709" y="9521"/>
                  </a:lnTo>
                  <a:lnTo>
                    <a:pt x="3652" y="9567"/>
                  </a:lnTo>
                  <a:lnTo>
                    <a:pt x="3618" y="9612"/>
                  </a:lnTo>
                  <a:lnTo>
                    <a:pt x="1628" y="8463"/>
                  </a:lnTo>
                  <a:lnTo>
                    <a:pt x="1628" y="8429"/>
                  </a:lnTo>
                  <a:lnTo>
                    <a:pt x="1639" y="8395"/>
                  </a:lnTo>
                  <a:lnTo>
                    <a:pt x="1628" y="8327"/>
                  </a:lnTo>
                  <a:lnTo>
                    <a:pt x="1593" y="8270"/>
                  </a:lnTo>
                  <a:lnTo>
                    <a:pt x="1537" y="8236"/>
                  </a:lnTo>
                  <a:lnTo>
                    <a:pt x="1480" y="8213"/>
                  </a:lnTo>
                  <a:lnTo>
                    <a:pt x="1480" y="5836"/>
                  </a:lnTo>
                  <a:lnTo>
                    <a:pt x="1514" y="5836"/>
                  </a:lnTo>
                  <a:lnTo>
                    <a:pt x="1548" y="5824"/>
                  </a:lnTo>
                  <a:lnTo>
                    <a:pt x="1582" y="5802"/>
                  </a:lnTo>
                  <a:lnTo>
                    <a:pt x="1605" y="5779"/>
                  </a:lnTo>
                  <a:lnTo>
                    <a:pt x="1628" y="5745"/>
                  </a:lnTo>
                  <a:lnTo>
                    <a:pt x="1650" y="5711"/>
                  </a:lnTo>
                  <a:lnTo>
                    <a:pt x="1662" y="5676"/>
                  </a:lnTo>
                  <a:lnTo>
                    <a:pt x="1662" y="5631"/>
                  </a:lnTo>
                  <a:lnTo>
                    <a:pt x="1662" y="5597"/>
                  </a:lnTo>
                  <a:lnTo>
                    <a:pt x="1650" y="5563"/>
                  </a:lnTo>
                  <a:lnTo>
                    <a:pt x="3686" y="4391"/>
                  </a:lnTo>
                  <a:lnTo>
                    <a:pt x="3709" y="4425"/>
                  </a:lnTo>
                  <a:lnTo>
                    <a:pt x="3743" y="4448"/>
                  </a:lnTo>
                  <a:lnTo>
                    <a:pt x="3789" y="4459"/>
                  </a:lnTo>
                  <a:lnTo>
                    <a:pt x="3868" y="4459"/>
                  </a:lnTo>
                  <a:lnTo>
                    <a:pt x="3903" y="4448"/>
                  </a:lnTo>
                  <a:lnTo>
                    <a:pt x="3937" y="4425"/>
                  </a:lnTo>
                  <a:lnTo>
                    <a:pt x="3971" y="4391"/>
                  </a:lnTo>
                  <a:close/>
                  <a:moveTo>
                    <a:pt x="8703" y="4391"/>
                  </a:moveTo>
                  <a:lnTo>
                    <a:pt x="10773" y="5585"/>
                  </a:lnTo>
                  <a:lnTo>
                    <a:pt x="10762" y="5631"/>
                  </a:lnTo>
                  <a:lnTo>
                    <a:pt x="10773" y="5699"/>
                  </a:lnTo>
                  <a:lnTo>
                    <a:pt x="10807" y="5745"/>
                  </a:lnTo>
                  <a:lnTo>
                    <a:pt x="10853" y="5790"/>
                  </a:lnTo>
                  <a:lnTo>
                    <a:pt x="10910" y="5813"/>
                  </a:lnTo>
                  <a:lnTo>
                    <a:pt x="10910" y="8225"/>
                  </a:lnTo>
                  <a:lnTo>
                    <a:pt x="10853" y="8247"/>
                  </a:lnTo>
                  <a:lnTo>
                    <a:pt x="10807" y="8281"/>
                  </a:lnTo>
                  <a:lnTo>
                    <a:pt x="10773" y="8327"/>
                  </a:lnTo>
                  <a:lnTo>
                    <a:pt x="10762" y="8395"/>
                  </a:lnTo>
                  <a:lnTo>
                    <a:pt x="10773" y="8452"/>
                  </a:lnTo>
                  <a:lnTo>
                    <a:pt x="8726" y="9646"/>
                  </a:lnTo>
                  <a:lnTo>
                    <a:pt x="8692" y="9612"/>
                  </a:lnTo>
                  <a:lnTo>
                    <a:pt x="8658" y="9578"/>
                  </a:lnTo>
                  <a:lnTo>
                    <a:pt x="8612" y="9567"/>
                  </a:lnTo>
                  <a:lnTo>
                    <a:pt x="8567" y="9555"/>
                  </a:lnTo>
                  <a:lnTo>
                    <a:pt x="8521" y="9567"/>
                  </a:lnTo>
                  <a:lnTo>
                    <a:pt x="8476" y="9578"/>
                  </a:lnTo>
                  <a:lnTo>
                    <a:pt x="8441" y="9612"/>
                  </a:lnTo>
                  <a:lnTo>
                    <a:pt x="8419" y="9646"/>
                  </a:lnTo>
                  <a:lnTo>
                    <a:pt x="6428" y="8498"/>
                  </a:lnTo>
                  <a:lnTo>
                    <a:pt x="6439" y="8452"/>
                  </a:lnTo>
                  <a:lnTo>
                    <a:pt x="6451" y="8395"/>
                  </a:lnTo>
                  <a:lnTo>
                    <a:pt x="6439" y="8350"/>
                  </a:lnTo>
                  <a:lnTo>
                    <a:pt x="6428" y="8304"/>
                  </a:lnTo>
                  <a:lnTo>
                    <a:pt x="6405" y="8259"/>
                  </a:lnTo>
                  <a:lnTo>
                    <a:pt x="6382" y="8225"/>
                  </a:lnTo>
                  <a:lnTo>
                    <a:pt x="6348" y="8190"/>
                  </a:lnTo>
                  <a:lnTo>
                    <a:pt x="6303" y="8168"/>
                  </a:lnTo>
                  <a:lnTo>
                    <a:pt x="6257" y="8156"/>
                  </a:lnTo>
                  <a:lnTo>
                    <a:pt x="6212" y="8145"/>
                  </a:lnTo>
                  <a:lnTo>
                    <a:pt x="6212" y="5836"/>
                  </a:lnTo>
                  <a:lnTo>
                    <a:pt x="6257" y="5836"/>
                  </a:lnTo>
                  <a:lnTo>
                    <a:pt x="6291" y="5813"/>
                  </a:lnTo>
                  <a:lnTo>
                    <a:pt x="6348" y="5767"/>
                  </a:lnTo>
                  <a:lnTo>
                    <a:pt x="6371" y="5745"/>
                  </a:lnTo>
                  <a:lnTo>
                    <a:pt x="6382" y="5711"/>
                  </a:lnTo>
                  <a:lnTo>
                    <a:pt x="6394" y="5676"/>
                  </a:lnTo>
                  <a:lnTo>
                    <a:pt x="6405" y="5631"/>
                  </a:lnTo>
                  <a:lnTo>
                    <a:pt x="6394" y="5597"/>
                  </a:lnTo>
                  <a:lnTo>
                    <a:pt x="6394" y="5563"/>
                  </a:lnTo>
                  <a:lnTo>
                    <a:pt x="8430" y="4391"/>
                  </a:lnTo>
                  <a:lnTo>
                    <a:pt x="8453" y="4414"/>
                  </a:lnTo>
                  <a:lnTo>
                    <a:pt x="8487" y="4437"/>
                  </a:lnTo>
                  <a:lnTo>
                    <a:pt x="8521" y="4459"/>
                  </a:lnTo>
                  <a:lnTo>
                    <a:pt x="8612" y="4459"/>
                  </a:lnTo>
                  <a:lnTo>
                    <a:pt x="8646" y="4437"/>
                  </a:lnTo>
                  <a:lnTo>
                    <a:pt x="8680" y="4414"/>
                  </a:lnTo>
                  <a:lnTo>
                    <a:pt x="8703" y="4391"/>
                  </a:lnTo>
                  <a:close/>
                  <a:moveTo>
                    <a:pt x="1423" y="0"/>
                  </a:moveTo>
                  <a:lnTo>
                    <a:pt x="1389" y="11"/>
                  </a:lnTo>
                  <a:lnTo>
                    <a:pt x="1355" y="34"/>
                  </a:lnTo>
                  <a:lnTo>
                    <a:pt x="1332" y="57"/>
                  </a:lnTo>
                  <a:lnTo>
                    <a:pt x="1309" y="80"/>
                  </a:lnTo>
                  <a:lnTo>
                    <a:pt x="1286" y="114"/>
                  </a:lnTo>
                  <a:lnTo>
                    <a:pt x="1275" y="148"/>
                  </a:lnTo>
                  <a:lnTo>
                    <a:pt x="1275" y="182"/>
                  </a:lnTo>
                  <a:lnTo>
                    <a:pt x="1286" y="250"/>
                  </a:lnTo>
                  <a:lnTo>
                    <a:pt x="1" y="990"/>
                  </a:lnTo>
                  <a:lnTo>
                    <a:pt x="1" y="1047"/>
                  </a:lnTo>
                  <a:lnTo>
                    <a:pt x="1309" y="285"/>
                  </a:lnTo>
                  <a:lnTo>
                    <a:pt x="1332" y="319"/>
                  </a:lnTo>
                  <a:lnTo>
                    <a:pt x="1377" y="341"/>
                  </a:lnTo>
                  <a:lnTo>
                    <a:pt x="1411" y="364"/>
                  </a:lnTo>
                  <a:lnTo>
                    <a:pt x="1502" y="364"/>
                  </a:lnTo>
                  <a:lnTo>
                    <a:pt x="1537" y="341"/>
                  </a:lnTo>
                  <a:lnTo>
                    <a:pt x="1571" y="319"/>
                  </a:lnTo>
                  <a:lnTo>
                    <a:pt x="1605" y="296"/>
                  </a:lnTo>
                  <a:lnTo>
                    <a:pt x="3652" y="1468"/>
                  </a:lnTo>
                  <a:lnTo>
                    <a:pt x="3641" y="1524"/>
                  </a:lnTo>
                  <a:lnTo>
                    <a:pt x="3652" y="1593"/>
                  </a:lnTo>
                  <a:lnTo>
                    <a:pt x="3686" y="1650"/>
                  </a:lnTo>
                  <a:lnTo>
                    <a:pt x="3732" y="1695"/>
                  </a:lnTo>
                  <a:lnTo>
                    <a:pt x="3800" y="1718"/>
                  </a:lnTo>
                  <a:lnTo>
                    <a:pt x="3800" y="4118"/>
                  </a:lnTo>
                  <a:lnTo>
                    <a:pt x="3743" y="4129"/>
                  </a:lnTo>
                  <a:lnTo>
                    <a:pt x="3698" y="4175"/>
                  </a:lnTo>
                  <a:lnTo>
                    <a:pt x="3664" y="4220"/>
                  </a:lnTo>
                  <a:lnTo>
                    <a:pt x="3652" y="4289"/>
                  </a:lnTo>
                  <a:lnTo>
                    <a:pt x="3664" y="4346"/>
                  </a:lnTo>
                  <a:lnTo>
                    <a:pt x="1628" y="5517"/>
                  </a:lnTo>
                  <a:lnTo>
                    <a:pt x="1593" y="5483"/>
                  </a:lnTo>
                  <a:lnTo>
                    <a:pt x="1559" y="5460"/>
                  </a:lnTo>
                  <a:lnTo>
                    <a:pt x="1514" y="5438"/>
                  </a:lnTo>
                  <a:lnTo>
                    <a:pt x="1457" y="5426"/>
                  </a:lnTo>
                  <a:lnTo>
                    <a:pt x="1400" y="5438"/>
                  </a:lnTo>
                  <a:lnTo>
                    <a:pt x="1355" y="5460"/>
                  </a:lnTo>
                  <a:lnTo>
                    <a:pt x="1320" y="5483"/>
                  </a:lnTo>
                  <a:lnTo>
                    <a:pt x="1286" y="5529"/>
                  </a:lnTo>
                  <a:lnTo>
                    <a:pt x="1" y="4789"/>
                  </a:lnTo>
                  <a:lnTo>
                    <a:pt x="1" y="4835"/>
                  </a:lnTo>
                  <a:lnTo>
                    <a:pt x="1264" y="5574"/>
                  </a:lnTo>
                  <a:lnTo>
                    <a:pt x="1252" y="5631"/>
                  </a:lnTo>
                  <a:lnTo>
                    <a:pt x="1252" y="5676"/>
                  </a:lnTo>
                  <a:lnTo>
                    <a:pt x="1264" y="5711"/>
                  </a:lnTo>
                  <a:lnTo>
                    <a:pt x="1298" y="5767"/>
                  </a:lnTo>
                  <a:lnTo>
                    <a:pt x="1355" y="5813"/>
                  </a:lnTo>
                  <a:lnTo>
                    <a:pt x="1434" y="5836"/>
                  </a:lnTo>
                  <a:lnTo>
                    <a:pt x="1434" y="8213"/>
                  </a:lnTo>
                  <a:lnTo>
                    <a:pt x="1366" y="8236"/>
                  </a:lnTo>
                  <a:lnTo>
                    <a:pt x="1320" y="8281"/>
                  </a:lnTo>
                  <a:lnTo>
                    <a:pt x="1286" y="8327"/>
                  </a:lnTo>
                  <a:lnTo>
                    <a:pt x="1275" y="8395"/>
                  </a:lnTo>
                  <a:lnTo>
                    <a:pt x="1286" y="8452"/>
                  </a:lnTo>
                  <a:lnTo>
                    <a:pt x="1" y="9203"/>
                  </a:lnTo>
                  <a:lnTo>
                    <a:pt x="1" y="9248"/>
                  </a:lnTo>
                  <a:lnTo>
                    <a:pt x="1309" y="8498"/>
                  </a:lnTo>
                  <a:lnTo>
                    <a:pt x="1343" y="8532"/>
                  </a:lnTo>
                  <a:lnTo>
                    <a:pt x="1377" y="8554"/>
                  </a:lnTo>
                  <a:lnTo>
                    <a:pt x="1411" y="8566"/>
                  </a:lnTo>
                  <a:lnTo>
                    <a:pt x="1502" y="8566"/>
                  </a:lnTo>
                  <a:lnTo>
                    <a:pt x="1537" y="8554"/>
                  </a:lnTo>
                  <a:lnTo>
                    <a:pt x="1571" y="8532"/>
                  </a:lnTo>
                  <a:lnTo>
                    <a:pt x="1605" y="8498"/>
                  </a:lnTo>
                  <a:lnTo>
                    <a:pt x="3595" y="9658"/>
                  </a:lnTo>
                  <a:lnTo>
                    <a:pt x="3584" y="9692"/>
                  </a:lnTo>
                  <a:lnTo>
                    <a:pt x="3584" y="9737"/>
                  </a:lnTo>
                  <a:lnTo>
                    <a:pt x="3584" y="9783"/>
                  </a:lnTo>
                  <a:lnTo>
                    <a:pt x="3595" y="9828"/>
                  </a:lnTo>
                  <a:lnTo>
                    <a:pt x="3618" y="9874"/>
                  </a:lnTo>
                  <a:lnTo>
                    <a:pt x="3641" y="9908"/>
                  </a:lnTo>
                  <a:lnTo>
                    <a:pt x="3675" y="9931"/>
                  </a:lnTo>
                  <a:lnTo>
                    <a:pt x="3709" y="9954"/>
                  </a:lnTo>
                  <a:lnTo>
                    <a:pt x="3755" y="9976"/>
                  </a:lnTo>
                  <a:lnTo>
                    <a:pt x="3800" y="9988"/>
                  </a:lnTo>
                  <a:lnTo>
                    <a:pt x="3800" y="12308"/>
                  </a:lnTo>
                  <a:lnTo>
                    <a:pt x="3732" y="12331"/>
                  </a:lnTo>
                  <a:lnTo>
                    <a:pt x="3686" y="12377"/>
                  </a:lnTo>
                  <a:lnTo>
                    <a:pt x="3652" y="12433"/>
                  </a:lnTo>
                  <a:lnTo>
                    <a:pt x="3630" y="12502"/>
                  </a:lnTo>
                  <a:lnTo>
                    <a:pt x="3641" y="12536"/>
                  </a:lnTo>
                  <a:lnTo>
                    <a:pt x="3652" y="12570"/>
                  </a:lnTo>
                  <a:lnTo>
                    <a:pt x="1662" y="13719"/>
                  </a:lnTo>
                  <a:lnTo>
                    <a:pt x="1628" y="13673"/>
                  </a:lnTo>
                  <a:lnTo>
                    <a:pt x="1571" y="13639"/>
                  </a:lnTo>
                  <a:lnTo>
                    <a:pt x="1525" y="13616"/>
                  </a:lnTo>
                  <a:lnTo>
                    <a:pt x="1457" y="13605"/>
                  </a:lnTo>
                  <a:lnTo>
                    <a:pt x="1400" y="13616"/>
                  </a:lnTo>
                  <a:lnTo>
                    <a:pt x="1343" y="13639"/>
                  </a:lnTo>
                  <a:lnTo>
                    <a:pt x="1286" y="13673"/>
                  </a:lnTo>
                  <a:lnTo>
                    <a:pt x="1252" y="13719"/>
                  </a:lnTo>
                  <a:lnTo>
                    <a:pt x="1" y="13002"/>
                  </a:lnTo>
                  <a:lnTo>
                    <a:pt x="1" y="13048"/>
                  </a:lnTo>
                  <a:lnTo>
                    <a:pt x="1229" y="13764"/>
                  </a:lnTo>
                  <a:lnTo>
                    <a:pt x="1218" y="13798"/>
                  </a:lnTo>
                  <a:lnTo>
                    <a:pt x="1218" y="13844"/>
                  </a:lnTo>
                  <a:lnTo>
                    <a:pt x="1218" y="13889"/>
                  </a:lnTo>
                  <a:lnTo>
                    <a:pt x="1229" y="13935"/>
                  </a:lnTo>
                  <a:lnTo>
                    <a:pt x="1252" y="13969"/>
                  </a:lnTo>
                  <a:lnTo>
                    <a:pt x="1275" y="14003"/>
                  </a:lnTo>
                  <a:lnTo>
                    <a:pt x="1309" y="14037"/>
                  </a:lnTo>
                  <a:lnTo>
                    <a:pt x="1343" y="14060"/>
                  </a:lnTo>
                  <a:lnTo>
                    <a:pt x="1389" y="14071"/>
                  </a:lnTo>
                  <a:lnTo>
                    <a:pt x="1434" y="14083"/>
                  </a:lnTo>
                  <a:lnTo>
                    <a:pt x="1434" y="16438"/>
                  </a:lnTo>
                  <a:lnTo>
                    <a:pt x="1377" y="16449"/>
                  </a:lnTo>
                  <a:lnTo>
                    <a:pt x="1332" y="16494"/>
                  </a:lnTo>
                  <a:lnTo>
                    <a:pt x="1298" y="16540"/>
                  </a:lnTo>
                  <a:lnTo>
                    <a:pt x="1286" y="16608"/>
                  </a:lnTo>
                  <a:lnTo>
                    <a:pt x="1298" y="16665"/>
                  </a:lnTo>
                  <a:lnTo>
                    <a:pt x="1" y="17416"/>
                  </a:lnTo>
                  <a:lnTo>
                    <a:pt x="1" y="17461"/>
                  </a:lnTo>
                  <a:lnTo>
                    <a:pt x="1320" y="16699"/>
                  </a:lnTo>
                  <a:lnTo>
                    <a:pt x="1343" y="16733"/>
                  </a:lnTo>
                  <a:lnTo>
                    <a:pt x="1377" y="16756"/>
                  </a:lnTo>
                  <a:lnTo>
                    <a:pt x="1411" y="16767"/>
                  </a:lnTo>
                  <a:lnTo>
                    <a:pt x="1457" y="16779"/>
                  </a:lnTo>
                  <a:lnTo>
                    <a:pt x="1502" y="16767"/>
                  </a:lnTo>
                  <a:lnTo>
                    <a:pt x="1537" y="16756"/>
                  </a:lnTo>
                  <a:lnTo>
                    <a:pt x="1571" y="16733"/>
                  </a:lnTo>
                  <a:lnTo>
                    <a:pt x="1593" y="16711"/>
                  </a:lnTo>
                  <a:lnTo>
                    <a:pt x="3607" y="17871"/>
                  </a:lnTo>
                  <a:lnTo>
                    <a:pt x="3595" y="17905"/>
                  </a:lnTo>
                  <a:lnTo>
                    <a:pt x="3595" y="17950"/>
                  </a:lnTo>
                  <a:lnTo>
                    <a:pt x="3595" y="17996"/>
                  </a:lnTo>
                  <a:lnTo>
                    <a:pt x="3607" y="18041"/>
                  </a:lnTo>
                  <a:lnTo>
                    <a:pt x="3630" y="18076"/>
                  </a:lnTo>
                  <a:lnTo>
                    <a:pt x="3652" y="18110"/>
                  </a:lnTo>
                  <a:lnTo>
                    <a:pt x="3686" y="18132"/>
                  </a:lnTo>
                  <a:lnTo>
                    <a:pt x="3721" y="18155"/>
                  </a:lnTo>
                  <a:lnTo>
                    <a:pt x="3755" y="18178"/>
                  </a:lnTo>
                  <a:lnTo>
                    <a:pt x="3800" y="18189"/>
                  </a:lnTo>
                  <a:lnTo>
                    <a:pt x="3800" y="20476"/>
                  </a:lnTo>
                  <a:lnTo>
                    <a:pt x="3755" y="20487"/>
                  </a:lnTo>
                  <a:lnTo>
                    <a:pt x="3721" y="20499"/>
                  </a:lnTo>
                  <a:lnTo>
                    <a:pt x="3686" y="20521"/>
                  </a:lnTo>
                  <a:lnTo>
                    <a:pt x="3652" y="20555"/>
                  </a:lnTo>
                  <a:lnTo>
                    <a:pt x="3630" y="20578"/>
                  </a:lnTo>
                  <a:lnTo>
                    <a:pt x="3607" y="20624"/>
                  </a:lnTo>
                  <a:lnTo>
                    <a:pt x="3595" y="20658"/>
                  </a:lnTo>
                  <a:lnTo>
                    <a:pt x="3595" y="20703"/>
                  </a:lnTo>
                  <a:lnTo>
                    <a:pt x="3595" y="20760"/>
                  </a:lnTo>
                  <a:lnTo>
                    <a:pt x="3607" y="20806"/>
                  </a:lnTo>
                  <a:lnTo>
                    <a:pt x="1616" y="21955"/>
                  </a:lnTo>
                  <a:lnTo>
                    <a:pt x="1593" y="21920"/>
                  </a:lnTo>
                  <a:lnTo>
                    <a:pt x="1548" y="21886"/>
                  </a:lnTo>
                  <a:lnTo>
                    <a:pt x="1502" y="21875"/>
                  </a:lnTo>
                  <a:lnTo>
                    <a:pt x="1457" y="21864"/>
                  </a:lnTo>
                  <a:lnTo>
                    <a:pt x="1411" y="21875"/>
                  </a:lnTo>
                  <a:lnTo>
                    <a:pt x="1366" y="21886"/>
                  </a:lnTo>
                  <a:lnTo>
                    <a:pt x="1320" y="21920"/>
                  </a:lnTo>
                  <a:lnTo>
                    <a:pt x="1298" y="21955"/>
                  </a:lnTo>
                  <a:lnTo>
                    <a:pt x="1" y="21215"/>
                  </a:lnTo>
                  <a:lnTo>
                    <a:pt x="1" y="21261"/>
                  </a:lnTo>
                  <a:lnTo>
                    <a:pt x="1275" y="22000"/>
                  </a:lnTo>
                  <a:lnTo>
                    <a:pt x="1264" y="22057"/>
                  </a:lnTo>
                  <a:lnTo>
                    <a:pt x="1275" y="22091"/>
                  </a:lnTo>
                  <a:lnTo>
                    <a:pt x="1286" y="22125"/>
                  </a:lnTo>
                  <a:lnTo>
                    <a:pt x="1298" y="22159"/>
                  </a:lnTo>
                  <a:lnTo>
                    <a:pt x="1320" y="22193"/>
                  </a:lnTo>
                  <a:lnTo>
                    <a:pt x="1355" y="22216"/>
                  </a:lnTo>
                  <a:lnTo>
                    <a:pt x="1389" y="22228"/>
                  </a:lnTo>
                  <a:lnTo>
                    <a:pt x="1423" y="22239"/>
                  </a:lnTo>
                  <a:lnTo>
                    <a:pt x="1457" y="22250"/>
                  </a:lnTo>
                  <a:lnTo>
                    <a:pt x="1502" y="22239"/>
                  </a:lnTo>
                  <a:lnTo>
                    <a:pt x="1537" y="22228"/>
                  </a:lnTo>
                  <a:lnTo>
                    <a:pt x="1571" y="22216"/>
                  </a:lnTo>
                  <a:lnTo>
                    <a:pt x="1593" y="22193"/>
                  </a:lnTo>
                  <a:lnTo>
                    <a:pt x="1616" y="22159"/>
                  </a:lnTo>
                  <a:lnTo>
                    <a:pt x="1639" y="22125"/>
                  </a:lnTo>
                  <a:lnTo>
                    <a:pt x="1650" y="22091"/>
                  </a:lnTo>
                  <a:lnTo>
                    <a:pt x="1650" y="22057"/>
                  </a:lnTo>
                  <a:lnTo>
                    <a:pt x="1639" y="22000"/>
                  </a:lnTo>
                  <a:lnTo>
                    <a:pt x="3630" y="20840"/>
                  </a:lnTo>
                  <a:lnTo>
                    <a:pt x="3675" y="20885"/>
                  </a:lnTo>
                  <a:lnTo>
                    <a:pt x="3721" y="20919"/>
                  </a:lnTo>
                  <a:lnTo>
                    <a:pt x="3766" y="20942"/>
                  </a:lnTo>
                  <a:lnTo>
                    <a:pt x="3880" y="20942"/>
                  </a:lnTo>
                  <a:lnTo>
                    <a:pt x="3925" y="20931"/>
                  </a:lnTo>
                  <a:lnTo>
                    <a:pt x="3959" y="20908"/>
                  </a:lnTo>
                  <a:lnTo>
                    <a:pt x="3994" y="20874"/>
                  </a:lnTo>
                  <a:lnTo>
                    <a:pt x="4028" y="20840"/>
                  </a:lnTo>
                  <a:lnTo>
                    <a:pt x="4050" y="20794"/>
                  </a:lnTo>
                  <a:lnTo>
                    <a:pt x="4062" y="20760"/>
                  </a:lnTo>
                  <a:lnTo>
                    <a:pt x="4062" y="20703"/>
                  </a:lnTo>
                  <a:lnTo>
                    <a:pt x="4062" y="20658"/>
                  </a:lnTo>
                  <a:lnTo>
                    <a:pt x="4050" y="20624"/>
                  </a:lnTo>
                  <a:lnTo>
                    <a:pt x="4028" y="20578"/>
                  </a:lnTo>
                  <a:lnTo>
                    <a:pt x="4005" y="20544"/>
                  </a:lnTo>
                  <a:lnTo>
                    <a:pt x="3971" y="20521"/>
                  </a:lnTo>
                  <a:lnTo>
                    <a:pt x="3937" y="20499"/>
                  </a:lnTo>
                  <a:lnTo>
                    <a:pt x="3891" y="20476"/>
                  </a:lnTo>
                  <a:lnTo>
                    <a:pt x="3846" y="20476"/>
                  </a:lnTo>
                  <a:lnTo>
                    <a:pt x="3846" y="18189"/>
                  </a:lnTo>
                  <a:lnTo>
                    <a:pt x="3891" y="18178"/>
                  </a:lnTo>
                  <a:lnTo>
                    <a:pt x="3937" y="18167"/>
                  </a:lnTo>
                  <a:lnTo>
                    <a:pt x="3971" y="18144"/>
                  </a:lnTo>
                  <a:lnTo>
                    <a:pt x="4005" y="18110"/>
                  </a:lnTo>
                  <a:lnTo>
                    <a:pt x="4028" y="18076"/>
                  </a:lnTo>
                  <a:lnTo>
                    <a:pt x="4050" y="18041"/>
                  </a:lnTo>
                  <a:lnTo>
                    <a:pt x="4062" y="17996"/>
                  </a:lnTo>
                  <a:lnTo>
                    <a:pt x="4062" y="17950"/>
                  </a:lnTo>
                  <a:lnTo>
                    <a:pt x="4062" y="17905"/>
                  </a:lnTo>
                  <a:lnTo>
                    <a:pt x="4050" y="17859"/>
                  </a:lnTo>
                  <a:lnTo>
                    <a:pt x="4028" y="17814"/>
                  </a:lnTo>
                  <a:lnTo>
                    <a:pt x="3994" y="17780"/>
                  </a:lnTo>
                  <a:lnTo>
                    <a:pt x="3959" y="17757"/>
                  </a:lnTo>
                  <a:lnTo>
                    <a:pt x="3925" y="17734"/>
                  </a:lnTo>
                  <a:lnTo>
                    <a:pt x="3880" y="17712"/>
                  </a:lnTo>
                  <a:lnTo>
                    <a:pt x="3823" y="17712"/>
                  </a:lnTo>
                  <a:lnTo>
                    <a:pt x="3766" y="17723"/>
                  </a:lnTo>
                  <a:lnTo>
                    <a:pt x="3709" y="17746"/>
                  </a:lnTo>
                  <a:lnTo>
                    <a:pt x="3664" y="17780"/>
                  </a:lnTo>
                  <a:lnTo>
                    <a:pt x="3630" y="17825"/>
                  </a:lnTo>
                  <a:lnTo>
                    <a:pt x="1616" y="16665"/>
                  </a:lnTo>
                  <a:lnTo>
                    <a:pt x="1628" y="16642"/>
                  </a:lnTo>
                  <a:lnTo>
                    <a:pt x="1628" y="16608"/>
                  </a:lnTo>
                  <a:lnTo>
                    <a:pt x="1616" y="16540"/>
                  </a:lnTo>
                  <a:lnTo>
                    <a:pt x="1582" y="16483"/>
                  </a:lnTo>
                  <a:lnTo>
                    <a:pt x="1537" y="16449"/>
                  </a:lnTo>
                  <a:lnTo>
                    <a:pt x="1480" y="16438"/>
                  </a:lnTo>
                  <a:lnTo>
                    <a:pt x="1480" y="14083"/>
                  </a:lnTo>
                  <a:lnTo>
                    <a:pt x="1525" y="14071"/>
                  </a:lnTo>
                  <a:lnTo>
                    <a:pt x="1559" y="14060"/>
                  </a:lnTo>
                  <a:lnTo>
                    <a:pt x="1605" y="14037"/>
                  </a:lnTo>
                  <a:lnTo>
                    <a:pt x="1639" y="14015"/>
                  </a:lnTo>
                  <a:lnTo>
                    <a:pt x="1662" y="13980"/>
                  </a:lnTo>
                  <a:lnTo>
                    <a:pt x="1684" y="13935"/>
                  </a:lnTo>
                  <a:lnTo>
                    <a:pt x="1696" y="13889"/>
                  </a:lnTo>
                  <a:lnTo>
                    <a:pt x="1696" y="13844"/>
                  </a:lnTo>
                  <a:lnTo>
                    <a:pt x="1696" y="13798"/>
                  </a:lnTo>
                  <a:lnTo>
                    <a:pt x="1684" y="13753"/>
                  </a:lnTo>
                  <a:lnTo>
                    <a:pt x="3675" y="12604"/>
                  </a:lnTo>
                  <a:lnTo>
                    <a:pt x="3698" y="12638"/>
                  </a:lnTo>
                  <a:lnTo>
                    <a:pt x="3743" y="12672"/>
                  </a:lnTo>
                  <a:lnTo>
                    <a:pt x="3777" y="12684"/>
                  </a:lnTo>
                  <a:lnTo>
                    <a:pt x="3823" y="12695"/>
                  </a:lnTo>
                  <a:lnTo>
                    <a:pt x="3868" y="12684"/>
                  </a:lnTo>
                  <a:lnTo>
                    <a:pt x="3903" y="12672"/>
                  </a:lnTo>
                  <a:lnTo>
                    <a:pt x="3937" y="12661"/>
                  </a:lnTo>
                  <a:lnTo>
                    <a:pt x="3959" y="12638"/>
                  </a:lnTo>
                  <a:lnTo>
                    <a:pt x="3994" y="12604"/>
                  </a:lnTo>
                  <a:lnTo>
                    <a:pt x="4005" y="12570"/>
                  </a:lnTo>
                  <a:lnTo>
                    <a:pt x="4016" y="12536"/>
                  </a:lnTo>
                  <a:lnTo>
                    <a:pt x="4016" y="12502"/>
                  </a:lnTo>
                  <a:lnTo>
                    <a:pt x="4016" y="12456"/>
                  </a:lnTo>
                  <a:lnTo>
                    <a:pt x="4005" y="12422"/>
                  </a:lnTo>
                  <a:lnTo>
                    <a:pt x="3971" y="12365"/>
                  </a:lnTo>
                  <a:lnTo>
                    <a:pt x="3914" y="12331"/>
                  </a:lnTo>
                  <a:lnTo>
                    <a:pt x="3846" y="12308"/>
                  </a:lnTo>
                  <a:lnTo>
                    <a:pt x="3846" y="9988"/>
                  </a:lnTo>
                  <a:lnTo>
                    <a:pt x="3891" y="9976"/>
                  </a:lnTo>
                  <a:lnTo>
                    <a:pt x="3937" y="9965"/>
                  </a:lnTo>
                  <a:lnTo>
                    <a:pt x="3971" y="9942"/>
                  </a:lnTo>
                  <a:lnTo>
                    <a:pt x="4005" y="9908"/>
                  </a:lnTo>
                  <a:lnTo>
                    <a:pt x="4039" y="9874"/>
                  </a:lnTo>
                  <a:lnTo>
                    <a:pt x="4062" y="9828"/>
                  </a:lnTo>
                  <a:lnTo>
                    <a:pt x="4073" y="9783"/>
                  </a:lnTo>
                  <a:lnTo>
                    <a:pt x="4073" y="9737"/>
                  </a:lnTo>
                  <a:lnTo>
                    <a:pt x="4073" y="9692"/>
                  </a:lnTo>
                  <a:lnTo>
                    <a:pt x="4062" y="9646"/>
                  </a:lnTo>
                  <a:lnTo>
                    <a:pt x="5996" y="8532"/>
                  </a:lnTo>
                  <a:lnTo>
                    <a:pt x="6030" y="8577"/>
                  </a:lnTo>
                  <a:lnTo>
                    <a:pt x="6075" y="8611"/>
                  </a:lnTo>
                  <a:lnTo>
                    <a:pt x="6132" y="8634"/>
                  </a:lnTo>
                  <a:lnTo>
                    <a:pt x="6200" y="8645"/>
                  </a:lnTo>
                  <a:lnTo>
                    <a:pt x="6257" y="8634"/>
                  </a:lnTo>
                  <a:lnTo>
                    <a:pt x="6314" y="8611"/>
                  </a:lnTo>
                  <a:lnTo>
                    <a:pt x="6360" y="8577"/>
                  </a:lnTo>
                  <a:lnTo>
                    <a:pt x="6405" y="8532"/>
                  </a:lnTo>
                  <a:lnTo>
                    <a:pt x="8396" y="9692"/>
                  </a:lnTo>
                  <a:lnTo>
                    <a:pt x="8385" y="9737"/>
                  </a:lnTo>
                  <a:lnTo>
                    <a:pt x="8396" y="9772"/>
                  </a:lnTo>
                  <a:lnTo>
                    <a:pt x="8396" y="9806"/>
                  </a:lnTo>
                  <a:lnTo>
                    <a:pt x="8441" y="9863"/>
                  </a:lnTo>
                  <a:lnTo>
                    <a:pt x="8498" y="9908"/>
                  </a:lnTo>
                  <a:lnTo>
                    <a:pt x="8532" y="9919"/>
                  </a:lnTo>
                  <a:lnTo>
                    <a:pt x="8601" y="9919"/>
                  </a:lnTo>
                  <a:lnTo>
                    <a:pt x="8635" y="9908"/>
                  </a:lnTo>
                  <a:lnTo>
                    <a:pt x="8692" y="9863"/>
                  </a:lnTo>
                  <a:lnTo>
                    <a:pt x="8737" y="9806"/>
                  </a:lnTo>
                  <a:lnTo>
                    <a:pt x="8749" y="9772"/>
                  </a:lnTo>
                  <a:lnTo>
                    <a:pt x="8749" y="9737"/>
                  </a:lnTo>
                  <a:lnTo>
                    <a:pt x="8737" y="9681"/>
                  </a:lnTo>
                  <a:lnTo>
                    <a:pt x="10796" y="8498"/>
                  </a:lnTo>
                  <a:lnTo>
                    <a:pt x="10830" y="8520"/>
                  </a:lnTo>
                  <a:lnTo>
                    <a:pt x="10864" y="8543"/>
                  </a:lnTo>
                  <a:lnTo>
                    <a:pt x="10898" y="8554"/>
                  </a:lnTo>
                  <a:lnTo>
                    <a:pt x="10933" y="8566"/>
                  </a:lnTo>
                  <a:lnTo>
                    <a:pt x="10978" y="8566"/>
                  </a:lnTo>
                  <a:lnTo>
                    <a:pt x="11001" y="8554"/>
                  </a:lnTo>
                  <a:lnTo>
                    <a:pt x="11058" y="8509"/>
                  </a:lnTo>
                  <a:lnTo>
                    <a:pt x="11092" y="8463"/>
                  </a:lnTo>
                  <a:lnTo>
                    <a:pt x="11103" y="8429"/>
                  </a:lnTo>
                  <a:lnTo>
                    <a:pt x="11115" y="8395"/>
                  </a:lnTo>
                  <a:lnTo>
                    <a:pt x="11103" y="8327"/>
                  </a:lnTo>
                  <a:lnTo>
                    <a:pt x="11069" y="8281"/>
                  </a:lnTo>
                  <a:lnTo>
                    <a:pt x="11012" y="8236"/>
                  </a:lnTo>
                  <a:lnTo>
                    <a:pt x="10955" y="8225"/>
                  </a:lnTo>
                  <a:lnTo>
                    <a:pt x="10955" y="5813"/>
                  </a:lnTo>
                  <a:lnTo>
                    <a:pt x="11024" y="5790"/>
                  </a:lnTo>
                  <a:lnTo>
                    <a:pt x="11069" y="5756"/>
                  </a:lnTo>
                  <a:lnTo>
                    <a:pt x="11103" y="5699"/>
                  </a:lnTo>
                  <a:lnTo>
                    <a:pt x="11115" y="5631"/>
                  </a:lnTo>
                  <a:lnTo>
                    <a:pt x="11115" y="5597"/>
                  </a:lnTo>
                  <a:lnTo>
                    <a:pt x="11103" y="5563"/>
                  </a:lnTo>
                  <a:lnTo>
                    <a:pt x="11058" y="5517"/>
                  </a:lnTo>
                  <a:lnTo>
                    <a:pt x="11001" y="5472"/>
                  </a:lnTo>
                  <a:lnTo>
                    <a:pt x="10978" y="5460"/>
                  </a:lnTo>
                  <a:lnTo>
                    <a:pt x="10933" y="5460"/>
                  </a:lnTo>
                  <a:lnTo>
                    <a:pt x="10898" y="5472"/>
                  </a:lnTo>
                  <a:lnTo>
                    <a:pt x="10853" y="5483"/>
                  </a:lnTo>
                  <a:lnTo>
                    <a:pt x="10819" y="5506"/>
                  </a:lnTo>
                  <a:lnTo>
                    <a:pt x="10785" y="5540"/>
                  </a:lnTo>
                  <a:lnTo>
                    <a:pt x="8726" y="4357"/>
                  </a:lnTo>
                  <a:lnTo>
                    <a:pt x="8737" y="4289"/>
                  </a:lnTo>
                  <a:lnTo>
                    <a:pt x="8737" y="4255"/>
                  </a:lnTo>
                  <a:lnTo>
                    <a:pt x="8726" y="4220"/>
                  </a:lnTo>
                  <a:lnTo>
                    <a:pt x="8692" y="4164"/>
                  </a:lnTo>
                  <a:lnTo>
                    <a:pt x="8635" y="4129"/>
                  </a:lnTo>
                  <a:lnTo>
                    <a:pt x="8601" y="4118"/>
                  </a:lnTo>
                  <a:lnTo>
                    <a:pt x="8532" y="4118"/>
                  </a:lnTo>
                  <a:lnTo>
                    <a:pt x="8498" y="4129"/>
                  </a:lnTo>
                  <a:lnTo>
                    <a:pt x="8441" y="4164"/>
                  </a:lnTo>
                  <a:lnTo>
                    <a:pt x="8407" y="4220"/>
                  </a:lnTo>
                  <a:lnTo>
                    <a:pt x="8396" y="4255"/>
                  </a:lnTo>
                  <a:lnTo>
                    <a:pt x="8396" y="4289"/>
                  </a:lnTo>
                  <a:lnTo>
                    <a:pt x="8407" y="4346"/>
                  </a:lnTo>
                  <a:lnTo>
                    <a:pt x="6371" y="5529"/>
                  </a:lnTo>
                  <a:lnTo>
                    <a:pt x="6337" y="5483"/>
                  </a:lnTo>
                  <a:lnTo>
                    <a:pt x="6291" y="5460"/>
                  </a:lnTo>
                  <a:lnTo>
                    <a:pt x="6246" y="5438"/>
                  </a:lnTo>
                  <a:lnTo>
                    <a:pt x="6200" y="5426"/>
                  </a:lnTo>
                  <a:lnTo>
                    <a:pt x="6144" y="5438"/>
                  </a:lnTo>
                  <a:lnTo>
                    <a:pt x="6098" y="5460"/>
                  </a:lnTo>
                  <a:lnTo>
                    <a:pt x="6053" y="5494"/>
                  </a:lnTo>
                  <a:lnTo>
                    <a:pt x="6030" y="5529"/>
                  </a:lnTo>
                  <a:lnTo>
                    <a:pt x="3994" y="4357"/>
                  </a:lnTo>
                  <a:lnTo>
                    <a:pt x="4005" y="4323"/>
                  </a:lnTo>
                  <a:lnTo>
                    <a:pt x="4005" y="4289"/>
                  </a:lnTo>
                  <a:lnTo>
                    <a:pt x="3994" y="4220"/>
                  </a:lnTo>
                  <a:lnTo>
                    <a:pt x="3959" y="4164"/>
                  </a:lnTo>
                  <a:lnTo>
                    <a:pt x="3903" y="4129"/>
                  </a:lnTo>
                  <a:lnTo>
                    <a:pt x="3846" y="4107"/>
                  </a:lnTo>
                  <a:lnTo>
                    <a:pt x="3846" y="1718"/>
                  </a:lnTo>
                  <a:lnTo>
                    <a:pt x="3914" y="1695"/>
                  </a:lnTo>
                  <a:lnTo>
                    <a:pt x="3971" y="1661"/>
                  </a:lnTo>
                  <a:lnTo>
                    <a:pt x="4005" y="1604"/>
                  </a:lnTo>
                  <a:lnTo>
                    <a:pt x="4016" y="1570"/>
                  </a:lnTo>
                  <a:lnTo>
                    <a:pt x="4016" y="1524"/>
                  </a:lnTo>
                  <a:lnTo>
                    <a:pt x="4016" y="1490"/>
                  </a:lnTo>
                  <a:lnTo>
                    <a:pt x="4005" y="1456"/>
                  </a:lnTo>
                  <a:lnTo>
                    <a:pt x="3982" y="1422"/>
                  </a:lnTo>
                  <a:lnTo>
                    <a:pt x="3959" y="1399"/>
                  </a:lnTo>
                  <a:lnTo>
                    <a:pt x="3937" y="1377"/>
                  </a:lnTo>
                  <a:lnTo>
                    <a:pt x="3903" y="1354"/>
                  </a:lnTo>
                  <a:lnTo>
                    <a:pt x="3868" y="1342"/>
                  </a:lnTo>
                  <a:lnTo>
                    <a:pt x="3777" y="1342"/>
                  </a:lnTo>
                  <a:lnTo>
                    <a:pt x="3732" y="1365"/>
                  </a:lnTo>
                  <a:lnTo>
                    <a:pt x="3698" y="1388"/>
                  </a:lnTo>
                  <a:lnTo>
                    <a:pt x="3664" y="1433"/>
                  </a:lnTo>
                  <a:lnTo>
                    <a:pt x="1628" y="250"/>
                  </a:lnTo>
                  <a:lnTo>
                    <a:pt x="1639" y="216"/>
                  </a:lnTo>
                  <a:lnTo>
                    <a:pt x="1639" y="182"/>
                  </a:lnTo>
                  <a:lnTo>
                    <a:pt x="1639" y="148"/>
                  </a:lnTo>
                  <a:lnTo>
                    <a:pt x="1628" y="114"/>
                  </a:lnTo>
                  <a:lnTo>
                    <a:pt x="1605" y="80"/>
                  </a:lnTo>
                  <a:lnTo>
                    <a:pt x="1582" y="57"/>
                  </a:lnTo>
                  <a:lnTo>
                    <a:pt x="1559" y="34"/>
                  </a:lnTo>
                  <a:lnTo>
                    <a:pt x="1525" y="11"/>
                  </a:lnTo>
                  <a:lnTo>
                    <a:pt x="1491" y="0"/>
                  </a:lnTo>
                  <a:close/>
                </a:path>
              </a:pathLst>
            </a:custGeom>
            <a:solidFill>
              <a:srgbClr val="FFFFFF">
                <a:alpha val="3240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5" name="Google Shape;185;p10"/>
            <p:cNvSpPr/>
            <p:nvPr/>
          </p:nvSpPr>
          <p:spPr>
            <a:xfrm>
              <a:off x="0" y="1004899"/>
              <a:ext cx="1414547" cy="1909822"/>
            </a:xfrm>
            <a:custGeom>
              <a:avLst/>
              <a:gdLst/>
              <a:ahLst/>
              <a:cxnLst/>
              <a:rect l="l" t="t" r="r" b="b"/>
              <a:pathLst>
                <a:path w="13515" h="18247" extrusionOk="0">
                  <a:moveTo>
                    <a:pt x="11092" y="353"/>
                  </a:moveTo>
                  <a:lnTo>
                    <a:pt x="13139" y="1536"/>
                  </a:lnTo>
                  <a:lnTo>
                    <a:pt x="13128" y="1593"/>
                  </a:lnTo>
                  <a:lnTo>
                    <a:pt x="13139" y="1661"/>
                  </a:lnTo>
                  <a:lnTo>
                    <a:pt x="13174" y="1707"/>
                  </a:lnTo>
                  <a:lnTo>
                    <a:pt x="13219" y="1752"/>
                  </a:lnTo>
                  <a:lnTo>
                    <a:pt x="13287" y="1763"/>
                  </a:lnTo>
                  <a:lnTo>
                    <a:pt x="13287" y="4141"/>
                  </a:lnTo>
                  <a:lnTo>
                    <a:pt x="13242" y="4152"/>
                  </a:lnTo>
                  <a:lnTo>
                    <a:pt x="13208" y="4164"/>
                  </a:lnTo>
                  <a:lnTo>
                    <a:pt x="13151" y="4209"/>
                  </a:lnTo>
                  <a:lnTo>
                    <a:pt x="13117" y="4277"/>
                  </a:lnTo>
                  <a:lnTo>
                    <a:pt x="13105" y="4311"/>
                  </a:lnTo>
                  <a:lnTo>
                    <a:pt x="13105" y="4346"/>
                  </a:lnTo>
                  <a:lnTo>
                    <a:pt x="13105" y="4391"/>
                  </a:lnTo>
                  <a:lnTo>
                    <a:pt x="13117" y="4425"/>
                  </a:lnTo>
                  <a:lnTo>
                    <a:pt x="11092" y="5586"/>
                  </a:lnTo>
                  <a:lnTo>
                    <a:pt x="11069" y="5551"/>
                  </a:lnTo>
                  <a:lnTo>
                    <a:pt x="11035" y="5529"/>
                  </a:lnTo>
                  <a:lnTo>
                    <a:pt x="10989" y="5517"/>
                  </a:lnTo>
                  <a:lnTo>
                    <a:pt x="10933" y="5506"/>
                  </a:lnTo>
                  <a:lnTo>
                    <a:pt x="10887" y="5517"/>
                  </a:lnTo>
                  <a:lnTo>
                    <a:pt x="10842" y="5529"/>
                  </a:lnTo>
                  <a:lnTo>
                    <a:pt x="10807" y="5563"/>
                  </a:lnTo>
                  <a:lnTo>
                    <a:pt x="10773" y="5597"/>
                  </a:lnTo>
                  <a:lnTo>
                    <a:pt x="8760" y="4437"/>
                  </a:lnTo>
                  <a:lnTo>
                    <a:pt x="8771" y="4391"/>
                  </a:lnTo>
                  <a:lnTo>
                    <a:pt x="8783" y="4346"/>
                  </a:lnTo>
                  <a:lnTo>
                    <a:pt x="8783" y="4311"/>
                  </a:lnTo>
                  <a:lnTo>
                    <a:pt x="8771" y="4266"/>
                  </a:lnTo>
                  <a:lnTo>
                    <a:pt x="8749" y="4232"/>
                  </a:lnTo>
                  <a:lnTo>
                    <a:pt x="8726" y="4209"/>
                  </a:lnTo>
                  <a:lnTo>
                    <a:pt x="8692" y="4175"/>
                  </a:lnTo>
                  <a:lnTo>
                    <a:pt x="8658" y="4164"/>
                  </a:lnTo>
                  <a:lnTo>
                    <a:pt x="8623" y="4141"/>
                  </a:lnTo>
                  <a:lnTo>
                    <a:pt x="8589" y="4141"/>
                  </a:lnTo>
                  <a:lnTo>
                    <a:pt x="8589" y="1798"/>
                  </a:lnTo>
                  <a:lnTo>
                    <a:pt x="8623" y="1798"/>
                  </a:lnTo>
                  <a:lnTo>
                    <a:pt x="8658" y="1775"/>
                  </a:lnTo>
                  <a:lnTo>
                    <a:pt x="8692" y="1763"/>
                  </a:lnTo>
                  <a:lnTo>
                    <a:pt x="8726" y="1729"/>
                  </a:lnTo>
                  <a:lnTo>
                    <a:pt x="8749" y="1707"/>
                  </a:lnTo>
                  <a:lnTo>
                    <a:pt x="8760" y="1672"/>
                  </a:lnTo>
                  <a:lnTo>
                    <a:pt x="8771" y="1627"/>
                  </a:lnTo>
                  <a:lnTo>
                    <a:pt x="8783" y="1593"/>
                  </a:lnTo>
                  <a:lnTo>
                    <a:pt x="8771" y="1547"/>
                  </a:lnTo>
                  <a:lnTo>
                    <a:pt x="8760" y="1513"/>
                  </a:lnTo>
                  <a:lnTo>
                    <a:pt x="10773" y="353"/>
                  </a:lnTo>
                  <a:lnTo>
                    <a:pt x="10807" y="387"/>
                  </a:lnTo>
                  <a:lnTo>
                    <a:pt x="10842" y="410"/>
                  </a:lnTo>
                  <a:lnTo>
                    <a:pt x="10887" y="432"/>
                  </a:lnTo>
                  <a:lnTo>
                    <a:pt x="10933" y="444"/>
                  </a:lnTo>
                  <a:lnTo>
                    <a:pt x="10989" y="432"/>
                  </a:lnTo>
                  <a:lnTo>
                    <a:pt x="11024" y="421"/>
                  </a:lnTo>
                  <a:lnTo>
                    <a:pt x="11069" y="387"/>
                  </a:lnTo>
                  <a:lnTo>
                    <a:pt x="11092" y="353"/>
                  </a:lnTo>
                  <a:close/>
                  <a:moveTo>
                    <a:pt x="8737" y="4471"/>
                  </a:moveTo>
                  <a:lnTo>
                    <a:pt x="10762" y="5631"/>
                  </a:lnTo>
                  <a:lnTo>
                    <a:pt x="10751" y="5699"/>
                  </a:lnTo>
                  <a:lnTo>
                    <a:pt x="10762" y="5768"/>
                  </a:lnTo>
                  <a:lnTo>
                    <a:pt x="10796" y="5824"/>
                  </a:lnTo>
                  <a:lnTo>
                    <a:pt x="10842" y="5870"/>
                  </a:lnTo>
                  <a:lnTo>
                    <a:pt x="10910" y="5893"/>
                  </a:lnTo>
                  <a:lnTo>
                    <a:pt x="10910" y="8225"/>
                  </a:lnTo>
                  <a:lnTo>
                    <a:pt x="10864" y="8236"/>
                  </a:lnTo>
                  <a:lnTo>
                    <a:pt x="10830" y="8247"/>
                  </a:lnTo>
                  <a:lnTo>
                    <a:pt x="10796" y="8270"/>
                  </a:lnTo>
                  <a:lnTo>
                    <a:pt x="10762" y="8304"/>
                  </a:lnTo>
                  <a:lnTo>
                    <a:pt x="10739" y="8338"/>
                  </a:lnTo>
                  <a:lnTo>
                    <a:pt x="10728" y="8372"/>
                  </a:lnTo>
                  <a:lnTo>
                    <a:pt x="10716" y="8418"/>
                  </a:lnTo>
                  <a:lnTo>
                    <a:pt x="10705" y="8452"/>
                  </a:lnTo>
                  <a:lnTo>
                    <a:pt x="10716" y="8498"/>
                  </a:lnTo>
                  <a:lnTo>
                    <a:pt x="10728" y="8543"/>
                  </a:lnTo>
                  <a:lnTo>
                    <a:pt x="8749" y="9681"/>
                  </a:lnTo>
                  <a:lnTo>
                    <a:pt x="8714" y="9647"/>
                  </a:lnTo>
                  <a:lnTo>
                    <a:pt x="8669" y="9612"/>
                  </a:lnTo>
                  <a:lnTo>
                    <a:pt x="8623" y="9601"/>
                  </a:lnTo>
                  <a:lnTo>
                    <a:pt x="8567" y="9590"/>
                  </a:lnTo>
                  <a:lnTo>
                    <a:pt x="8510" y="9601"/>
                  </a:lnTo>
                  <a:lnTo>
                    <a:pt x="8464" y="9612"/>
                  </a:lnTo>
                  <a:lnTo>
                    <a:pt x="8419" y="9647"/>
                  </a:lnTo>
                  <a:lnTo>
                    <a:pt x="8385" y="9692"/>
                  </a:lnTo>
                  <a:lnTo>
                    <a:pt x="6417" y="8554"/>
                  </a:lnTo>
                  <a:lnTo>
                    <a:pt x="6439" y="8509"/>
                  </a:lnTo>
                  <a:lnTo>
                    <a:pt x="6439" y="8452"/>
                  </a:lnTo>
                  <a:lnTo>
                    <a:pt x="6439" y="8407"/>
                  </a:lnTo>
                  <a:lnTo>
                    <a:pt x="6428" y="8361"/>
                  </a:lnTo>
                  <a:lnTo>
                    <a:pt x="6405" y="8327"/>
                  </a:lnTo>
                  <a:lnTo>
                    <a:pt x="6371" y="8293"/>
                  </a:lnTo>
                  <a:lnTo>
                    <a:pt x="6337" y="8259"/>
                  </a:lnTo>
                  <a:lnTo>
                    <a:pt x="6303" y="8236"/>
                  </a:lnTo>
                  <a:lnTo>
                    <a:pt x="6257" y="8225"/>
                  </a:lnTo>
                  <a:lnTo>
                    <a:pt x="6212" y="8213"/>
                  </a:lnTo>
                  <a:lnTo>
                    <a:pt x="6212" y="5870"/>
                  </a:lnTo>
                  <a:lnTo>
                    <a:pt x="6280" y="5847"/>
                  </a:lnTo>
                  <a:lnTo>
                    <a:pt x="6326" y="5813"/>
                  </a:lnTo>
                  <a:lnTo>
                    <a:pt x="6360" y="5756"/>
                  </a:lnTo>
                  <a:lnTo>
                    <a:pt x="6371" y="5699"/>
                  </a:lnTo>
                  <a:lnTo>
                    <a:pt x="6360" y="5642"/>
                  </a:lnTo>
                  <a:lnTo>
                    <a:pt x="8396" y="4471"/>
                  </a:lnTo>
                  <a:lnTo>
                    <a:pt x="8430" y="4505"/>
                  </a:lnTo>
                  <a:lnTo>
                    <a:pt x="8464" y="4539"/>
                  </a:lnTo>
                  <a:lnTo>
                    <a:pt x="8510" y="4550"/>
                  </a:lnTo>
                  <a:lnTo>
                    <a:pt x="8567" y="4562"/>
                  </a:lnTo>
                  <a:lnTo>
                    <a:pt x="8623" y="4550"/>
                  </a:lnTo>
                  <a:lnTo>
                    <a:pt x="8669" y="4539"/>
                  </a:lnTo>
                  <a:lnTo>
                    <a:pt x="8714" y="4505"/>
                  </a:lnTo>
                  <a:lnTo>
                    <a:pt x="8737" y="4471"/>
                  </a:lnTo>
                  <a:close/>
                  <a:moveTo>
                    <a:pt x="3994" y="4459"/>
                  </a:moveTo>
                  <a:lnTo>
                    <a:pt x="6030" y="5642"/>
                  </a:lnTo>
                  <a:lnTo>
                    <a:pt x="6030" y="5699"/>
                  </a:lnTo>
                  <a:lnTo>
                    <a:pt x="6041" y="5756"/>
                  </a:lnTo>
                  <a:lnTo>
                    <a:pt x="6064" y="5813"/>
                  </a:lnTo>
                  <a:lnTo>
                    <a:pt x="6109" y="5847"/>
                  </a:lnTo>
                  <a:lnTo>
                    <a:pt x="6166" y="5870"/>
                  </a:lnTo>
                  <a:lnTo>
                    <a:pt x="6166" y="8213"/>
                  </a:lnTo>
                  <a:lnTo>
                    <a:pt x="6132" y="8225"/>
                  </a:lnTo>
                  <a:lnTo>
                    <a:pt x="6087" y="8247"/>
                  </a:lnTo>
                  <a:lnTo>
                    <a:pt x="6053" y="8270"/>
                  </a:lnTo>
                  <a:lnTo>
                    <a:pt x="6018" y="8293"/>
                  </a:lnTo>
                  <a:lnTo>
                    <a:pt x="5996" y="8327"/>
                  </a:lnTo>
                  <a:lnTo>
                    <a:pt x="5973" y="8372"/>
                  </a:lnTo>
                  <a:lnTo>
                    <a:pt x="5962" y="8407"/>
                  </a:lnTo>
                  <a:lnTo>
                    <a:pt x="5962" y="8452"/>
                  </a:lnTo>
                  <a:lnTo>
                    <a:pt x="5962" y="8509"/>
                  </a:lnTo>
                  <a:lnTo>
                    <a:pt x="5973" y="8543"/>
                  </a:lnTo>
                  <a:lnTo>
                    <a:pt x="3982" y="9703"/>
                  </a:lnTo>
                  <a:lnTo>
                    <a:pt x="3948" y="9669"/>
                  </a:lnTo>
                  <a:lnTo>
                    <a:pt x="3914" y="9647"/>
                  </a:lnTo>
                  <a:lnTo>
                    <a:pt x="3868" y="9624"/>
                  </a:lnTo>
                  <a:lnTo>
                    <a:pt x="3777" y="9624"/>
                  </a:lnTo>
                  <a:lnTo>
                    <a:pt x="3743" y="9647"/>
                  </a:lnTo>
                  <a:lnTo>
                    <a:pt x="3698" y="9669"/>
                  </a:lnTo>
                  <a:lnTo>
                    <a:pt x="3675" y="9703"/>
                  </a:lnTo>
                  <a:lnTo>
                    <a:pt x="1616" y="8520"/>
                  </a:lnTo>
                  <a:lnTo>
                    <a:pt x="1628" y="8452"/>
                  </a:lnTo>
                  <a:lnTo>
                    <a:pt x="1616" y="8395"/>
                  </a:lnTo>
                  <a:lnTo>
                    <a:pt x="1582" y="8338"/>
                  </a:lnTo>
                  <a:lnTo>
                    <a:pt x="1537" y="8304"/>
                  </a:lnTo>
                  <a:lnTo>
                    <a:pt x="1480" y="8281"/>
                  </a:lnTo>
                  <a:lnTo>
                    <a:pt x="1480" y="5938"/>
                  </a:lnTo>
                  <a:lnTo>
                    <a:pt x="1525" y="5927"/>
                  </a:lnTo>
                  <a:lnTo>
                    <a:pt x="1559" y="5915"/>
                  </a:lnTo>
                  <a:lnTo>
                    <a:pt x="1605" y="5893"/>
                  </a:lnTo>
                  <a:lnTo>
                    <a:pt x="1628" y="5859"/>
                  </a:lnTo>
                  <a:lnTo>
                    <a:pt x="1662" y="5824"/>
                  </a:lnTo>
                  <a:lnTo>
                    <a:pt x="1684" y="5790"/>
                  </a:lnTo>
                  <a:lnTo>
                    <a:pt x="1696" y="5745"/>
                  </a:lnTo>
                  <a:lnTo>
                    <a:pt x="1696" y="5699"/>
                  </a:lnTo>
                  <a:lnTo>
                    <a:pt x="1696" y="5654"/>
                  </a:lnTo>
                  <a:lnTo>
                    <a:pt x="1684" y="5608"/>
                  </a:lnTo>
                  <a:lnTo>
                    <a:pt x="3664" y="4459"/>
                  </a:lnTo>
                  <a:lnTo>
                    <a:pt x="3698" y="4493"/>
                  </a:lnTo>
                  <a:lnTo>
                    <a:pt x="3732" y="4528"/>
                  </a:lnTo>
                  <a:lnTo>
                    <a:pt x="3777" y="4539"/>
                  </a:lnTo>
                  <a:lnTo>
                    <a:pt x="3823" y="4550"/>
                  </a:lnTo>
                  <a:lnTo>
                    <a:pt x="3880" y="4539"/>
                  </a:lnTo>
                  <a:lnTo>
                    <a:pt x="3925" y="4528"/>
                  </a:lnTo>
                  <a:lnTo>
                    <a:pt x="3959" y="4493"/>
                  </a:lnTo>
                  <a:lnTo>
                    <a:pt x="3994" y="4459"/>
                  </a:lnTo>
                  <a:close/>
                  <a:moveTo>
                    <a:pt x="6394" y="8589"/>
                  </a:moveTo>
                  <a:lnTo>
                    <a:pt x="8373" y="9726"/>
                  </a:lnTo>
                  <a:lnTo>
                    <a:pt x="8362" y="9760"/>
                  </a:lnTo>
                  <a:lnTo>
                    <a:pt x="8350" y="9806"/>
                  </a:lnTo>
                  <a:lnTo>
                    <a:pt x="8362" y="9840"/>
                  </a:lnTo>
                  <a:lnTo>
                    <a:pt x="8373" y="9874"/>
                  </a:lnTo>
                  <a:lnTo>
                    <a:pt x="8385" y="9908"/>
                  </a:lnTo>
                  <a:lnTo>
                    <a:pt x="8407" y="9942"/>
                  </a:lnTo>
                  <a:lnTo>
                    <a:pt x="8464" y="9988"/>
                  </a:lnTo>
                  <a:lnTo>
                    <a:pt x="8498" y="9999"/>
                  </a:lnTo>
                  <a:lnTo>
                    <a:pt x="8544" y="10011"/>
                  </a:lnTo>
                  <a:lnTo>
                    <a:pt x="8544" y="12342"/>
                  </a:lnTo>
                  <a:lnTo>
                    <a:pt x="8498" y="12354"/>
                  </a:lnTo>
                  <a:lnTo>
                    <a:pt x="8464" y="12365"/>
                  </a:lnTo>
                  <a:lnTo>
                    <a:pt x="8430" y="12388"/>
                  </a:lnTo>
                  <a:lnTo>
                    <a:pt x="8407" y="12411"/>
                  </a:lnTo>
                  <a:lnTo>
                    <a:pt x="8385" y="12445"/>
                  </a:lnTo>
                  <a:lnTo>
                    <a:pt x="8362" y="12479"/>
                  </a:lnTo>
                  <a:lnTo>
                    <a:pt x="8350" y="12524"/>
                  </a:lnTo>
                  <a:lnTo>
                    <a:pt x="8350" y="12559"/>
                  </a:lnTo>
                  <a:lnTo>
                    <a:pt x="8350" y="12604"/>
                  </a:lnTo>
                  <a:lnTo>
                    <a:pt x="8362" y="12638"/>
                  </a:lnTo>
                  <a:lnTo>
                    <a:pt x="6371" y="13799"/>
                  </a:lnTo>
                  <a:lnTo>
                    <a:pt x="6337" y="13764"/>
                  </a:lnTo>
                  <a:lnTo>
                    <a:pt x="6291" y="13730"/>
                  </a:lnTo>
                  <a:lnTo>
                    <a:pt x="6246" y="13719"/>
                  </a:lnTo>
                  <a:lnTo>
                    <a:pt x="6200" y="13708"/>
                  </a:lnTo>
                  <a:lnTo>
                    <a:pt x="6144" y="13719"/>
                  </a:lnTo>
                  <a:lnTo>
                    <a:pt x="6098" y="13730"/>
                  </a:lnTo>
                  <a:lnTo>
                    <a:pt x="6064" y="13764"/>
                  </a:lnTo>
                  <a:lnTo>
                    <a:pt x="6030" y="13799"/>
                  </a:lnTo>
                  <a:lnTo>
                    <a:pt x="3982" y="12615"/>
                  </a:lnTo>
                  <a:lnTo>
                    <a:pt x="3994" y="12559"/>
                  </a:lnTo>
                  <a:lnTo>
                    <a:pt x="3982" y="12502"/>
                  </a:lnTo>
                  <a:lnTo>
                    <a:pt x="3948" y="12445"/>
                  </a:lnTo>
                  <a:lnTo>
                    <a:pt x="3903" y="12411"/>
                  </a:lnTo>
                  <a:lnTo>
                    <a:pt x="3846" y="12399"/>
                  </a:lnTo>
                  <a:lnTo>
                    <a:pt x="3846" y="9988"/>
                  </a:lnTo>
                  <a:lnTo>
                    <a:pt x="3914" y="9965"/>
                  </a:lnTo>
                  <a:lnTo>
                    <a:pt x="3959" y="9931"/>
                  </a:lnTo>
                  <a:lnTo>
                    <a:pt x="3994" y="9874"/>
                  </a:lnTo>
                  <a:lnTo>
                    <a:pt x="4016" y="9806"/>
                  </a:lnTo>
                  <a:lnTo>
                    <a:pt x="4005" y="9738"/>
                  </a:lnTo>
                  <a:lnTo>
                    <a:pt x="5996" y="8589"/>
                  </a:lnTo>
                  <a:lnTo>
                    <a:pt x="6030" y="8634"/>
                  </a:lnTo>
                  <a:lnTo>
                    <a:pt x="6087" y="8668"/>
                  </a:lnTo>
                  <a:lnTo>
                    <a:pt x="6132" y="8691"/>
                  </a:lnTo>
                  <a:lnTo>
                    <a:pt x="6200" y="8702"/>
                  </a:lnTo>
                  <a:lnTo>
                    <a:pt x="6257" y="8691"/>
                  </a:lnTo>
                  <a:lnTo>
                    <a:pt x="6314" y="8668"/>
                  </a:lnTo>
                  <a:lnTo>
                    <a:pt x="6360" y="8634"/>
                  </a:lnTo>
                  <a:lnTo>
                    <a:pt x="6394" y="8589"/>
                  </a:lnTo>
                  <a:close/>
                  <a:moveTo>
                    <a:pt x="8749" y="12684"/>
                  </a:moveTo>
                  <a:lnTo>
                    <a:pt x="10751" y="13844"/>
                  </a:lnTo>
                  <a:lnTo>
                    <a:pt x="10739" y="13912"/>
                  </a:lnTo>
                  <a:lnTo>
                    <a:pt x="10739" y="13946"/>
                  </a:lnTo>
                  <a:lnTo>
                    <a:pt x="10751" y="13981"/>
                  </a:lnTo>
                  <a:lnTo>
                    <a:pt x="10785" y="14037"/>
                  </a:lnTo>
                  <a:lnTo>
                    <a:pt x="10842" y="14083"/>
                  </a:lnTo>
                  <a:lnTo>
                    <a:pt x="10910" y="14106"/>
                  </a:lnTo>
                  <a:lnTo>
                    <a:pt x="10910" y="16460"/>
                  </a:lnTo>
                  <a:lnTo>
                    <a:pt x="10842" y="16483"/>
                  </a:lnTo>
                  <a:lnTo>
                    <a:pt x="10785" y="16529"/>
                  </a:lnTo>
                  <a:lnTo>
                    <a:pt x="10751" y="16597"/>
                  </a:lnTo>
                  <a:lnTo>
                    <a:pt x="10739" y="16631"/>
                  </a:lnTo>
                  <a:lnTo>
                    <a:pt x="10739" y="16665"/>
                  </a:lnTo>
                  <a:lnTo>
                    <a:pt x="10739" y="16699"/>
                  </a:lnTo>
                  <a:lnTo>
                    <a:pt x="10751" y="16745"/>
                  </a:lnTo>
                  <a:lnTo>
                    <a:pt x="8760" y="17894"/>
                  </a:lnTo>
                  <a:lnTo>
                    <a:pt x="8726" y="17848"/>
                  </a:lnTo>
                  <a:lnTo>
                    <a:pt x="8680" y="17814"/>
                  </a:lnTo>
                  <a:lnTo>
                    <a:pt x="8623" y="17791"/>
                  </a:lnTo>
                  <a:lnTo>
                    <a:pt x="8567" y="17780"/>
                  </a:lnTo>
                  <a:lnTo>
                    <a:pt x="8510" y="17791"/>
                  </a:lnTo>
                  <a:lnTo>
                    <a:pt x="8453" y="17814"/>
                  </a:lnTo>
                  <a:lnTo>
                    <a:pt x="8407" y="17848"/>
                  </a:lnTo>
                  <a:lnTo>
                    <a:pt x="8373" y="17894"/>
                  </a:lnTo>
                  <a:lnTo>
                    <a:pt x="6360" y="16733"/>
                  </a:lnTo>
                  <a:lnTo>
                    <a:pt x="6371" y="16665"/>
                  </a:lnTo>
                  <a:lnTo>
                    <a:pt x="6360" y="16597"/>
                  </a:lnTo>
                  <a:lnTo>
                    <a:pt x="6326" y="16551"/>
                  </a:lnTo>
                  <a:lnTo>
                    <a:pt x="6280" y="16506"/>
                  </a:lnTo>
                  <a:lnTo>
                    <a:pt x="6212" y="16494"/>
                  </a:lnTo>
                  <a:lnTo>
                    <a:pt x="6212" y="14106"/>
                  </a:lnTo>
                  <a:lnTo>
                    <a:pt x="6257" y="14106"/>
                  </a:lnTo>
                  <a:lnTo>
                    <a:pt x="6291" y="14083"/>
                  </a:lnTo>
                  <a:lnTo>
                    <a:pt x="6348" y="14049"/>
                  </a:lnTo>
                  <a:lnTo>
                    <a:pt x="6382" y="13981"/>
                  </a:lnTo>
                  <a:lnTo>
                    <a:pt x="6394" y="13946"/>
                  </a:lnTo>
                  <a:lnTo>
                    <a:pt x="6405" y="13912"/>
                  </a:lnTo>
                  <a:lnTo>
                    <a:pt x="6394" y="13867"/>
                  </a:lnTo>
                  <a:lnTo>
                    <a:pt x="6382" y="13833"/>
                  </a:lnTo>
                  <a:lnTo>
                    <a:pt x="8385" y="12684"/>
                  </a:lnTo>
                  <a:lnTo>
                    <a:pt x="8419" y="12718"/>
                  </a:lnTo>
                  <a:lnTo>
                    <a:pt x="8464" y="12752"/>
                  </a:lnTo>
                  <a:lnTo>
                    <a:pt x="8510" y="12775"/>
                  </a:lnTo>
                  <a:lnTo>
                    <a:pt x="8623" y="12775"/>
                  </a:lnTo>
                  <a:lnTo>
                    <a:pt x="8669" y="12752"/>
                  </a:lnTo>
                  <a:lnTo>
                    <a:pt x="8714" y="12729"/>
                  </a:lnTo>
                  <a:lnTo>
                    <a:pt x="8749" y="12684"/>
                  </a:lnTo>
                  <a:close/>
                  <a:moveTo>
                    <a:pt x="1457" y="0"/>
                  </a:moveTo>
                  <a:lnTo>
                    <a:pt x="1411" y="12"/>
                  </a:lnTo>
                  <a:lnTo>
                    <a:pt x="1366" y="23"/>
                  </a:lnTo>
                  <a:lnTo>
                    <a:pt x="1320" y="46"/>
                  </a:lnTo>
                  <a:lnTo>
                    <a:pt x="1286" y="68"/>
                  </a:lnTo>
                  <a:lnTo>
                    <a:pt x="1252" y="114"/>
                  </a:lnTo>
                  <a:lnTo>
                    <a:pt x="1229" y="148"/>
                  </a:lnTo>
                  <a:lnTo>
                    <a:pt x="1218" y="194"/>
                  </a:lnTo>
                  <a:lnTo>
                    <a:pt x="1218" y="250"/>
                  </a:lnTo>
                  <a:lnTo>
                    <a:pt x="1218" y="296"/>
                  </a:lnTo>
                  <a:lnTo>
                    <a:pt x="1229" y="341"/>
                  </a:lnTo>
                  <a:lnTo>
                    <a:pt x="1" y="1047"/>
                  </a:lnTo>
                  <a:lnTo>
                    <a:pt x="1" y="1104"/>
                  </a:lnTo>
                  <a:lnTo>
                    <a:pt x="1252" y="376"/>
                  </a:lnTo>
                  <a:lnTo>
                    <a:pt x="1286" y="421"/>
                  </a:lnTo>
                  <a:lnTo>
                    <a:pt x="1343" y="455"/>
                  </a:lnTo>
                  <a:lnTo>
                    <a:pt x="1400" y="478"/>
                  </a:lnTo>
                  <a:lnTo>
                    <a:pt x="1457" y="489"/>
                  </a:lnTo>
                  <a:lnTo>
                    <a:pt x="1514" y="478"/>
                  </a:lnTo>
                  <a:lnTo>
                    <a:pt x="1571" y="455"/>
                  </a:lnTo>
                  <a:lnTo>
                    <a:pt x="1616" y="421"/>
                  </a:lnTo>
                  <a:lnTo>
                    <a:pt x="1662" y="387"/>
                  </a:lnTo>
                  <a:lnTo>
                    <a:pt x="3630" y="1513"/>
                  </a:lnTo>
                  <a:lnTo>
                    <a:pt x="3618" y="1559"/>
                  </a:lnTo>
                  <a:lnTo>
                    <a:pt x="3607" y="1593"/>
                  </a:lnTo>
                  <a:lnTo>
                    <a:pt x="3618" y="1627"/>
                  </a:lnTo>
                  <a:lnTo>
                    <a:pt x="3630" y="1672"/>
                  </a:lnTo>
                  <a:lnTo>
                    <a:pt x="3641" y="1707"/>
                  </a:lnTo>
                  <a:lnTo>
                    <a:pt x="3664" y="1741"/>
                  </a:lnTo>
                  <a:lnTo>
                    <a:pt x="3721" y="1786"/>
                  </a:lnTo>
                  <a:lnTo>
                    <a:pt x="3766" y="1798"/>
                  </a:lnTo>
                  <a:lnTo>
                    <a:pt x="3800" y="1809"/>
                  </a:lnTo>
                  <a:lnTo>
                    <a:pt x="3800" y="4152"/>
                  </a:lnTo>
                  <a:lnTo>
                    <a:pt x="3732" y="4175"/>
                  </a:lnTo>
                  <a:lnTo>
                    <a:pt x="3675" y="4220"/>
                  </a:lnTo>
                  <a:lnTo>
                    <a:pt x="3641" y="4277"/>
                  </a:lnTo>
                  <a:lnTo>
                    <a:pt x="3630" y="4346"/>
                  </a:lnTo>
                  <a:lnTo>
                    <a:pt x="3630" y="4391"/>
                  </a:lnTo>
                  <a:lnTo>
                    <a:pt x="3641" y="4414"/>
                  </a:lnTo>
                  <a:lnTo>
                    <a:pt x="1662" y="5563"/>
                  </a:lnTo>
                  <a:lnTo>
                    <a:pt x="1616" y="5517"/>
                  </a:lnTo>
                  <a:lnTo>
                    <a:pt x="1571" y="5483"/>
                  </a:lnTo>
                  <a:lnTo>
                    <a:pt x="1514" y="5472"/>
                  </a:lnTo>
                  <a:lnTo>
                    <a:pt x="1457" y="5460"/>
                  </a:lnTo>
                  <a:lnTo>
                    <a:pt x="1400" y="5472"/>
                  </a:lnTo>
                  <a:lnTo>
                    <a:pt x="1343" y="5495"/>
                  </a:lnTo>
                  <a:lnTo>
                    <a:pt x="1298" y="5529"/>
                  </a:lnTo>
                  <a:lnTo>
                    <a:pt x="1252" y="5574"/>
                  </a:lnTo>
                  <a:lnTo>
                    <a:pt x="1" y="4846"/>
                  </a:lnTo>
                  <a:lnTo>
                    <a:pt x="1" y="4903"/>
                  </a:lnTo>
                  <a:lnTo>
                    <a:pt x="1241" y="5608"/>
                  </a:lnTo>
                  <a:lnTo>
                    <a:pt x="1218" y="5654"/>
                  </a:lnTo>
                  <a:lnTo>
                    <a:pt x="1218" y="5699"/>
                  </a:lnTo>
                  <a:lnTo>
                    <a:pt x="1218" y="5745"/>
                  </a:lnTo>
                  <a:lnTo>
                    <a:pt x="1241" y="5779"/>
                  </a:lnTo>
                  <a:lnTo>
                    <a:pt x="1252" y="5824"/>
                  </a:lnTo>
                  <a:lnTo>
                    <a:pt x="1275" y="5859"/>
                  </a:lnTo>
                  <a:lnTo>
                    <a:pt x="1309" y="5881"/>
                  </a:lnTo>
                  <a:lnTo>
                    <a:pt x="1343" y="5904"/>
                  </a:lnTo>
                  <a:lnTo>
                    <a:pt x="1389" y="5927"/>
                  </a:lnTo>
                  <a:lnTo>
                    <a:pt x="1434" y="5938"/>
                  </a:lnTo>
                  <a:lnTo>
                    <a:pt x="1434" y="8281"/>
                  </a:lnTo>
                  <a:lnTo>
                    <a:pt x="1377" y="8304"/>
                  </a:lnTo>
                  <a:lnTo>
                    <a:pt x="1332" y="8350"/>
                  </a:lnTo>
                  <a:lnTo>
                    <a:pt x="1298" y="8395"/>
                  </a:lnTo>
                  <a:lnTo>
                    <a:pt x="1286" y="8452"/>
                  </a:lnTo>
                  <a:lnTo>
                    <a:pt x="1298" y="8509"/>
                  </a:lnTo>
                  <a:lnTo>
                    <a:pt x="1" y="9260"/>
                  </a:lnTo>
                  <a:lnTo>
                    <a:pt x="1" y="9317"/>
                  </a:lnTo>
                  <a:lnTo>
                    <a:pt x="1320" y="8554"/>
                  </a:lnTo>
                  <a:lnTo>
                    <a:pt x="1343" y="8589"/>
                  </a:lnTo>
                  <a:lnTo>
                    <a:pt x="1377" y="8611"/>
                  </a:lnTo>
                  <a:lnTo>
                    <a:pt x="1411" y="8623"/>
                  </a:lnTo>
                  <a:lnTo>
                    <a:pt x="1502" y="8623"/>
                  </a:lnTo>
                  <a:lnTo>
                    <a:pt x="1537" y="8611"/>
                  </a:lnTo>
                  <a:lnTo>
                    <a:pt x="1571" y="8589"/>
                  </a:lnTo>
                  <a:lnTo>
                    <a:pt x="1593" y="8554"/>
                  </a:lnTo>
                  <a:lnTo>
                    <a:pt x="3652" y="9749"/>
                  </a:lnTo>
                  <a:lnTo>
                    <a:pt x="3641" y="9806"/>
                  </a:lnTo>
                  <a:lnTo>
                    <a:pt x="3652" y="9863"/>
                  </a:lnTo>
                  <a:lnTo>
                    <a:pt x="3686" y="9920"/>
                  </a:lnTo>
                  <a:lnTo>
                    <a:pt x="3743" y="9965"/>
                  </a:lnTo>
                  <a:lnTo>
                    <a:pt x="3800" y="9988"/>
                  </a:lnTo>
                  <a:lnTo>
                    <a:pt x="3800" y="12399"/>
                  </a:lnTo>
                  <a:lnTo>
                    <a:pt x="3743" y="12411"/>
                  </a:lnTo>
                  <a:lnTo>
                    <a:pt x="3698" y="12456"/>
                  </a:lnTo>
                  <a:lnTo>
                    <a:pt x="3675" y="12502"/>
                  </a:lnTo>
                  <a:lnTo>
                    <a:pt x="3664" y="12559"/>
                  </a:lnTo>
                  <a:lnTo>
                    <a:pt x="3675" y="12627"/>
                  </a:lnTo>
                  <a:lnTo>
                    <a:pt x="3709" y="12672"/>
                  </a:lnTo>
                  <a:lnTo>
                    <a:pt x="3766" y="12718"/>
                  </a:lnTo>
                  <a:lnTo>
                    <a:pt x="3823" y="12729"/>
                  </a:lnTo>
                  <a:lnTo>
                    <a:pt x="3868" y="12718"/>
                  </a:lnTo>
                  <a:lnTo>
                    <a:pt x="3903" y="12706"/>
                  </a:lnTo>
                  <a:lnTo>
                    <a:pt x="3937" y="12684"/>
                  </a:lnTo>
                  <a:lnTo>
                    <a:pt x="3959" y="12661"/>
                  </a:lnTo>
                  <a:lnTo>
                    <a:pt x="6007" y="13844"/>
                  </a:lnTo>
                  <a:lnTo>
                    <a:pt x="5996" y="13912"/>
                  </a:lnTo>
                  <a:lnTo>
                    <a:pt x="5996" y="13946"/>
                  </a:lnTo>
                  <a:lnTo>
                    <a:pt x="6007" y="13981"/>
                  </a:lnTo>
                  <a:lnTo>
                    <a:pt x="6041" y="14037"/>
                  </a:lnTo>
                  <a:lnTo>
                    <a:pt x="6098" y="14083"/>
                  </a:lnTo>
                  <a:lnTo>
                    <a:pt x="6166" y="14106"/>
                  </a:lnTo>
                  <a:lnTo>
                    <a:pt x="6166" y="16494"/>
                  </a:lnTo>
                  <a:lnTo>
                    <a:pt x="6109" y="16517"/>
                  </a:lnTo>
                  <a:lnTo>
                    <a:pt x="6064" y="16551"/>
                  </a:lnTo>
                  <a:lnTo>
                    <a:pt x="6030" y="16608"/>
                  </a:lnTo>
                  <a:lnTo>
                    <a:pt x="6018" y="16665"/>
                  </a:lnTo>
                  <a:lnTo>
                    <a:pt x="6030" y="16699"/>
                  </a:lnTo>
                  <a:lnTo>
                    <a:pt x="6041" y="16733"/>
                  </a:lnTo>
                  <a:lnTo>
                    <a:pt x="6075" y="16790"/>
                  </a:lnTo>
                  <a:lnTo>
                    <a:pt x="6132" y="16824"/>
                  </a:lnTo>
                  <a:lnTo>
                    <a:pt x="6166" y="16836"/>
                  </a:lnTo>
                  <a:lnTo>
                    <a:pt x="6235" y="16836"/>
                  </a:lnTo>
                  <a:lnTo>
                    <a:pt x="6280" y="16824"/>
                  </a:lnTo>
                  <a:lnTo>
                    <a:pt x="6314" y="16802"/>
                  </a:lnTo>
                  <a:lnTo>
                    <a:pt x="6337" y="16768"/>
                  </a:lnTo>
                  <a:lnTo>
                    <a:pt x="8350" y="17939"/>
                  </a:lnTo>
                  <a:lnTo>
                    <a:pt x="8339" y="17973"/>
                  </a:lnTo>
                  <a:lnTo>
                    <a:pt x="8339" y="18007"/>
                  </a:lnTo>
                  <a:lnTo>
                    <a:pt x="8339" y="18064"/>
                  </a:lnTo>
                  <a:lnTo>
                    <a:pt x="8362" y="18098"/>
                  </a:lnTo>
                  <a:lnTo>
                    <a:pt x="8373" y="18144"/>
                  </a:lnTo>
                  <a:lnTo>
                    <a:pt x="8407" y="18178"/>
                  </a:lnTo>
                  <a:lnTo>
                    <a:pt x="8441" y="18201"/>
                  </a:lnTo>
                  <a:lnTo>
                    <a:pt x="8476" y="18224"/>
                  </a:lnTo>
                  <a:lnTo>
                    <a:pt x="8521" y="18235"/>
                  </a:lnTo>
                  <a:lnTo>
                    <a:pt x="8567" y="18246"/>
                  </a:lnTo>
                  <a:lnTo>
                    <a:pt x="8612" y="18235"/>
                  </a:lnTo>
                  <a:lnTo>
                    <a:pt x="8658" y="18224"/>
                  </a:lnTo>
                  <a:lnTo>
                    <a:pt x="8692" y="18201"/>
                  </a:lnTo>
                  <a:lnTo>
                    <a:pt x="8726" y="18178"/>
                  </a:lnTo>
                  <a:lnTo>
                    <a:pt x="8760" y="18144"/>
                  </a:lnTo>
                  <a:lnTo>
                    <a:pt x="8783" y="18098"/>
                  </a:lnTo>
                  <a:lnTo>
                    <a:pt x="8794" y="18064"/>
                  </a:lnTo>
                  <a:lnTo>
                    <a:pt x="8794" y="18007"/>
                  </a:lnTo>
                  <a:lnTo>
                    <a:pt x="8794" y="17973"/>
                  </a:lnTo>
                  <a:lnTo>
                    <a:pt x="8783" y="17928"/>
                  </a:lnTo>
                  <a:lnTo>
                    <a:pt x="10773" y="16779"/>
                  </a:lnTo>
                  <a:lnTo>
                    <a:pt x="10807" y="16813"/>
                  </a:lnTo>
                  <a:lnTo>
                    <a:pt x="10842" y="16847"/>
                  </a:lnTo>
                  <a:lnTo>
                    <a:pt x="10887" y="16859"/>
                  </a:lnTo>
                  <a:lnTo>
                    <a:pt x="10933" y="16870"/>
                  </a:lnTo>
                  <a:lnTo>
                    <a:pt x="10978" y="16870"/>
                  </a:lnTo>
                  <a:lnTo>
                    <a:pt x="11012" y="16859"/>
                  </a:lnTo>
                  <a:lnTo>
                    <a:pt x="11058" y="16836"/>
                  </a:lnTo>
                  <a:lnTo>
                    <a:pt x="11080" y="16813"/>
                  </a:lnTo>
                  <a:lnTo>
                    <a:pt x="11103" y="16779"/>
                  </a:lnTo>
                  <a:lnTo>
                    <a:pt x="11126" y="16745"/>
                  </a:lnTo>
                  <a:lnTo>
                    <a:pt x="11137" y="16711"/>
                  </a:lnTo>
                  <a:lnTo>
                    <a:pt x="11137" y="16665"/>
                  </a:lnTo>
                  <a:lnTo>
                    <a:pt x="11137" y="16631"/>
                  </a:lnTo>
                  <a:lnTo>
                    <a:pt x="11126" y="16585"/>
                  </a:lnTo>
                  <a:lnTo>
                    <a:pt x="11115" y="16563"/>
                  </a:lnTo>
                  <a:lnTo>
                    <a:pt x="11092" y="16529"/>
                  </a:lnTo>
                  <a:lnTo>
                    <a:pt x="11035" y="16483"/>
                  </a:lnTo>
                  <a:lnTo>
                    <a:pt x="10989" y="16472"/>
                  </a:lnTo>
                  <a:lnTo>
                    <a:pt x="10955" y="16460"/>
                  </a:lnTo>
                  <a:lnTo>
                    <a:pt x="10955" y="14106"/>
                  </a:lnTo>
                  <a:lnTo>
                    <a:pt x="10989" y="14106"/>
                  </a:lnTo>
                  <a:lnTo>
                    <a:pt x="11024" y="14094"/>
                  </a:lnTo>
                  <a:lnTo>
                    <a:pt x="11092" y="14049"/>
                  </a:lnTo>
                  <a:lnTo>
                    <a:pt x="11126" y="13981"/>
                  </a:lnTo>
                  <a:lnTo>
                    <a:pt x="11137" y="13946"/>
                  </a:lnTo>
                  <a:lnTo>
                    <a:pt x="11137" y="13912"/>
                  </a:lnTo>
                  <a:lnTo>
                    <a:pt x="11137" y="13867"/>
                  </a:lnTo>
                  <a:lnTo>
                    <a:pt x="11126" y="13833"/>
                  </a:lnTo>
                  <a:lnTo>
                    <a:pt x="11103" y="13799"/>
                  </a:lnTo>
                  <a:lnTo>
                    <a:pt x="11080" y="13764"/>
                  </a:lnTo>
                  <a:lnTo>
                    <a:pt x="11046" y="13742"/>
                  </a:lnTo>
                  <a:lnTo>
                    <a:pt x="11012" y="13719"/>
                  </a:lnTo>
                  <a:lnTo>
                    <a:pt x="10978" y="13708"/>
                  </a:lnTo>
                  <a:lnTo>
                    <a:pt x="10887" y="13708"/>
                  </a:lnTo>
                  <a:lnTo>
                    <a:pt x="10842" y="13730"/>
                  </a:lnTo>
                  <a:lnTo>
                    <a:pt x="10796" y="13764"/>
                  </a:lnTo>
                  <a:lnTo>
                    <a:pt x="10762" y="13799"/>
                  </a:lnTo>
                  <a:lnTo>
                    <a:pt x="8771" y="12650"/>
                  </a:lnTo>
                  <a:lnTo>
                    <a:pt x="8783" y="12604"/>
                  </a:lnTo>
                  <a:lnTo>
                    <a:pt x="8783" y="12559"/>
                  </a:lnTo>
                  <a:lnTo>
                    <a:pt x="8783" y="12513"/>
                  </a:lnTo>
                  <a:lnTo>
                    <a:pt x="8771" y="12479"/>
                  </a:lnTo>
                  <a:lnTo>
                    <a:pt x="8749" y="12445"/>
                  </a:lnTo>
                  <a:lnTo>
                    <a:pt x="8726" y="12411"/>
                  </a:lnTo>
                  <a:lnTo>
                    <a:pt x="8703" y="12388"/>
                  </a:lnTo>
                  <a:lnTo>
                    <a:pt x="8669" y="12365"/>
                  </a:lnTo>
                  <a:lnTo>
                    <a:pt x="8623" y="12354"/>
                  </a:lnTo>
                  <a:lnTo>
                    <a:pt x="8589" y="12342"/>
                  </a:lnTo>
                  <a:lnTo>
                    <a:pt x="8589" y="10011"/>
                  </a:lnTo>
                  <a:lnTo>
                    <a:pt x="8623" y="10011"/>
                  </a:lnTo>
                  <a:lnTo>
                    <a:pt x="8658" y="9988"/>
                  </a:lnTo>
                  <a:lnTo>
                    <a:pt x="8692" y="9976"/>
                  </a:lnTo>
                  <a:lnTo>
                    <a:pt x="8726" y="9942"/>
                  </a:lnTo>
                  <a:lnTo>
                    <a:pt x="8749" y="9920"/>
                  </a:lnTo>
                  <a:lnTo>
                    <a:pt x="8771" y="9885"/>
                  </a:lnTo>
                  <a:lnTo>
                    <a:pt x="8783" y="9840"/>
                  </a:lnTo>
                  <a:lnTo>
                    <a:pt x="8783" y="9806"/>
                  </a:lnTo>
                  <a:lnTo>
                    <a:pt x="8783" y="9760"/>
                  </a:lnTo>
                  <a:lnTo>
                    <a:pt x="8771" y="9726"/>
                  </a:lnTo>
                  <a:lnTo>
                    <a:pt x="10751" y="8577"/>
                  </a:lnTo>
                  <a:lnTo>
                    <a:pt x="10785" y="8623"/>
                  </a:lnTo>
                  <a:lnTo>
                    <a:pt x="10830" y="8657"/>
                  </a:lnTo>
                  <a:lnTo>
                    <a:pt x="10876" y="8680"/>
                  </a:lnTo>
                  <a:lnTo>
                    <a:pt x="10989" y="8680"/>
                  </a:lnTo>
                  <a:lnTo>
                    <a:pt x="11024" y="8668"/>
                  </a:lnTo>
                  <a:lnTo>
                    <a:pt x="11069" y="8645"/>
                  </a:lnTo>
                  <a:lnTo>
                    <a:pt x="11103" y="8623"/>
                  </a:lnTo>
                  <a:lnTo>
                    <a:pt x="11126" y="8589"/>
                  </a:lnTo>
                  <a:lnTo>
                    <a:pt x="11149" y="8543"/>
                  </a:lnTo>
                  <a:lnTo>
                    <a:pt x="11160" y="8498"/>
                  </a:lnTo>
                  <a:lnTo>
                    <a:pt x="11171" y="8452"/>
                  </a:lnTo>
                  <a:lnTo>
                    <a:pt x="11160" y="8407"/>
                  </a:lnTo>
                  <a:lnTo>
                    <a:pt x="11149" y="8372"/>
                  </a:lnTo>
                  <a:lnTo>
                    <a:pt x="11137" y="8338"/>
                  </a:lnTo>
                  <a:lnTo>
                    <a:pt x="11103" y="8304"/>
                  </a:lnTo>
                  <a:lnTo>
                    <a:pt x="11080" y="8270"/>
                  </a:lnTo>
                  <a:lnTo>
                    <a:pt x="11035" y="8247"/>
                  </a:lnTo>
                  <a:lnTo>
                    <a:pt x="11001" y="8236"/>
                  </a:lnTo>
                  <a:lnTo>
                    <a:pt x="10955" y="8225"/>
                  </a:lnTo>
                  <a:lnTo>
                    <a:pt x="10955" y="5893"/>
                  </a:lnTo>
                  <a:lnTo>
                    <a:pt x="11024" y="5870"/>
                  </a:lnTo>
                  <a:lnTo>
                    <a:pt x="11080" y="5824"/>
                  </a:lnTo>
                  <a:lnTo>
                    <a:pt x="11115" y="5768"/>
                  </a:lnTo>
                  <a:lnTo>
                    <a:pt x="11126" y="5733"/>
                  </a:lnTo>
                  <a:lnTo>
                    <a:pt x="11126" y="5699"/>
                  </a:lnTo>
                  <a:lnTo>
                    <a:pt x="11115" y="5631"/>
                  </a:lnTo>
                  <a:lnTo>
                    <a:pt x="13139" y="4471"/>
                  </a:lnTo>
                  <a:lnTo>
                    <a:pt x="13174" y="4505"/>
                  </a:lnTo>
                  <a:lnTo>
                    <a:pt x="13208" y="4528"/>
                  </a:lnTo>
                  <a:lnTo>
                    <a:pt x="13253" y="4550"/>
                  </a:lnTo>
                  <a:lnTo>
                    <a:pt x="13310" y="4562"/>
                  </a:lnTo>
                  <a:lnTo>
                    <a:pt x="13344" y="4550"/>
                  </a:lnTo>
                  <a:lnTo>
                    <a:pt x="13390" y="4539"/>
                  </a:lnTo>
                  <a:lnTo>
                    <a:pt x="13424" y="4516"/>
                  </a:lnTo>
                  <a:lnTo>
                    <a:pt x="13458" y="4493"/>
                  </a:lnTo>
                  <a:lnTo>
                    <a:pt x="13481" y="4459"/>
                  </a:lnTo>
                  <a:lnTo>
                    <a:pt x="13503" y="4425"/>
                  </a:lnTo>
                  <a:lnTo>
                    <a:pt x="13515" y="4391"/>
                  </a:lnTo>
                  <a:lnTo>
                    <a:pt x="13515" y="4346"/>
                  </a:lnTo>
                  <a:lnTo>
                    <a:pt x="13515" y="4311"/>
                  </a:lnTo>
                  <a:lnTo>
                    <a:pt x="13503" y="4277"/>
                  </a:lnTo>
                  <a:lnTo>
                    <a:pt x="13481" y="4243"/>
                  </a:lnTo>
                  <a:lnTo>
                    <a:pt x="13458" y="4209"/>
                  </a:lnTo>
                  <a:lnTo>
                    <a:pt x="13401" y="4164"/>
                  </a:lnTo>
                  <a:lnTo>
                    <a:pt x="13367" y="4152"/>
                  </a:lnTo>
                  <a:lnTo>
                    <a:pt x="13333" y="4141"/>
                  </a:lnTo>
                  <a:lnTo>
                    <a:pt x="13333" y="1763"/>
                  </a:lnTo>
                  <a:lnTo>
                    <a:pt x="13390" y="1752"/>
                  </a:lnTo>
                  <a:lnTo>
                    <a:pt x="13435" y="1707"/>
                  </a:lnTo>
                  <a:lnTo>
                    <a:pt x="13469" y="1661"/>
                  </a:lnTo>
                  <a:lnTo>
                    <a:pt x="13492" y="1593"/>
                  </a:lnTo>
                  <a:lnTo>
                    <a:pt x="13481" y="1559"/>
                  </a:lnTo>
                  <a:lnTo>
                    <a:pt x="13469" y="1525"/>
                  </a:lnTo>
                  <a:lnTo>
                    <a:pt x="13435" y="1468"/>
                  </a:lnTo>
                  <a:lnTo>
                    <a:pt x="13378" y="1422"/>
                  </a:lnTo>
                  <a:lnTo>
                    <a:pt x="13344" y="1422"/>
                  </a:lnTo>
                  <a:lnTo>
                    <a:pt x="13310" y="1411"/>
                  </a:lnTo>
                  <a:lnTo>
                    <a:pt x="13265" y="1422"/>
                  </a:lnTo>
                  <a:lnTo>
                    <a:pt x="13219" y="1433"/>
                  </a:lnTo>
                  <a:lnTo>
                    <a:pt x="13185" y="1456"/>
                  </a:lnTo>
                  <a:lnTo>
                    <a:pt x="13162" y="1490"/>
                  </a:lnTo>
                  <a:lnTo>
                    <a:pt x="11115" y="319"/>
                  </a:lnTo>
                  <a:lnTo>
                    <a:pt x="11126" y="285"/>
                  </a:lnTo>
                  <a:lnTo>
                    <a:pt x="11126" y="250"/>
                  </a:lnTo>
                  <a:lnTo>
                    <a:pt x="11126" y="205"/>
                  </a:lnTo>
                  <a:lnTo>
                    <a:pt x="11115" y="171"/>
                  </a:lnTo>
                  <a:lnTo>
                    <a:pt x="11103" y="137"/>
                  </a:lnTo>
                  <a:lnTo>
                    <a:pt x="11069" y="114"/>
                  </a:lnTo>
                  <a:lnTo>
                    <a:pt x="11046" y="80"/>
                  </a:lnTo>
                  <a:lnTo>
                    <a:pt x="11012" y="68"/>
                  </a:lnTo>
                  <a:lnTo>
                    <a:pt x="10978" y="57"/>
                  </a:lnTo>
                  <a:lnTo>
                    <a:pt x="10898" y="57"/>
                  </a:lnTo>
                  <a:lnTo>
                    <a:pt x="10864" y="68"/>
                  </a:lnTo>
                  <a:lnTo>
                    <a:pt x="10830" y="80"/>
                  </a:lnTo>
                  <a:lnTo>
                    <a:pt x="10796" y="114"/>
                  </a:lnTo>
                  <a:lnTo>
                    <a:pt x="10773" y="137"/>
                  </a:lnTo>
                  <a:lnTo>
                    <a:pt x="10762" y="171"/>
                  </a:lnTo>
                  <a:lnTo>
                    <a:pt x="10751" y="205"/>
                  </a:lnTo>
                  <a:lnTo>
                    <a:pt x="10751" y="250"/>
                  </a:lnTo>
                  <a:lnTo>
                    <a:pt x="10762" y="307"/>
                  </a:lnTo>
                  <a:lnTo>
                    <a:pt x="8737" y="1479"/>
                  </a:lnTo>
                  <a:lnTo>
                    <a:pt x="8714" y="1433"/>
                  </a:lnTo>
                  <a:lnTo>
                    <a:pt x="8669" y="1411"/>
                  </a:lnTo>
                  <a:lnTo>
                    <a:pt x="8623" y="1388"/>
                  </a:lnTo>
                  <a:lnTo>
                    <a:pt x="8567" y="1377"/>
                  </a:lnTo>
                  <a:lnTo>
                    <a:pt x="8521" y="1388"/>
                  </a:lnTo>
                  <a:lnTo>
                    <a:pt x="8487" y="1399"/>
                  </a:lnTo>
                  <a:lnTo>
                    <a:pt x="8453" y="1422"/>
                  </a:lnTo>
                  <a:lnTo>
                    <a:pt x="8419" y="1445"/>
                  </a:lnTo>
                  <a:lnTo>
                    <a:pt x="8396" y="1479"/>
                  </a:lnTo>
                  <a:lnTo>
                    <a:pt x="8373" y="1513"/>
                  </a:lnTo>
                  <a:lnTo>
                    <a:pt x="8362" y="1547"/>
                  </a:lnTo>
                  <a:lnTo>
                    <a:pt x="8362" y="1593"/>
                  </a:lnTo>
                  <a:lnTo>
                    <a:pt x="8362" y="1627"/>
                  </a:lnTo>
                  <a:lnTo>
                    <a:pt x="8373" y="1672"/>
                  </a:lnTo>
                  <a:lnTo>
                    <a:pt x="8407" y="1729"/>
                  </a:lnTo>
                  <a:lnTo>
                    <a:pt x="8464" y="1775"/>
                  </a:lnTo>
                  <a:lnTo>
                    <a:pt x="8498" y="1786"/>
                  </a:lnTo>
                  <a:lnTo>
                    <a:pt x="8544" y="1798"/>
                  </a:lnTo>
                  <a:lnTo>
                    <a:pt x="8544" y="4141"/>
                  </a:lnTo>
                  <a:lnTo>
                    <a:pt x="8498" y="4152"/>
                  </a:lnTo>
                  <a:lnTo>
                    <a:pt x="8464" y="4164"/>
                  </a:lnTo>
                  <a:lnTo>
                    <a:pt x="8407" y="4209"/>
                  </a:lnTo>
                  <a:lnTo>
                    <a:pt x="8373" y="4277"/>
                  </a:lnTo>
                  <a:lnTo>
                    <a:pt x="8362" y="4311"/>
                  </a:lnTo>
                  <a:lnTo>
                    <a:pt x="8350" y="4346"/>
                  </a:lnTo>
                  <a:lnTo>
                    <a:pt x="8362" y="4391"/>
                  </a:lnTo>
                  <a:lnTo>
                    <a:pt x="8373" y="4425"/>
                  </a:lnTo>
                  <a:lnTo>
                    <a:pt x="6337" y="5597"/>
                  </a:lnTo>
                  <a:lnTo>
                    <a:pt x="6314" y="5563"/>
                  </a:lnTo>
                  <a:lnTo>
                    <a:pt x="6280" y="5540"/>
                  </a:lnTo>
                  <a:lnTo>
                    <a:pt x="6246" y="5529"/>
                  </a:lnTo>
                  <a:lnTo>
                    <a:pt x="6155" y="5529"/>
                  </a:lnTo>
                  <a:lnTo>
                    <a:pt x="6109" y="5551"/>
                  </a:lnTo>
                  <a:lnTo>
                    <a:pt x="6075" y="5574"/>
                  </a:lnTo>
                  <a:lnTo>
                    <a:pt x="6053" y="5608"/>
                  </a:lnTo>
                  <a:lnTo>
                    <a:pt x="4016" y="4425"/>
                  </a:lnTo>
                  <a:lnTo>
                    <a:pt x="4028" y="4391"/>
                  </a:lnTo>
                  <a:lnTo>
                    <a:pt x="4028" y="4346"/>
                  </a:lnTo>
                  <a:lnTo>
                    <a:pt x="4028" y="4311"/>
                  </a:lnTo>
                  <a:lnTo>
                    <a:pt x="4016" y="4277"/>
                  </a:lnTo>
                  <a:lnTo>
                    <a:pt x="3971" y="4220"/>
                  </a:lnTo>
                  <a:lnTo>
                    <a:pt x="3914" y="4175"/>
                  </a:lnTo>
                  <a:lnTo>
                    <a:pt x="3880" y="4164"/>
                  </a:lnTo>
                  <a:lnTo>
                    <a:pt x="3846" y="4152"/>
                  </a:lnTo>
                  <a:lnTo>
                    <a:pt x="3846" y="1809"/>
                  </a:lnTo>
                  <a:lnTo>
                    <a:pt x="3891" y="1798"/>
                  </a:lnTo>
                  <a:lnTo>
                    <a:pt x="3925" y="1786"/>
                  </a:lnTo>
                  <a:lnTo>
                    <a:pt x="3959" y="1763"/>
                  </a:lnTo>
                  <a:lnTo>
                    <a:pt x="3982" y="1741"/>
                  </a:lnTo>
                  <a:lnTo>
                    <a:pt x="4016" y="1707"/>
                  </a:lnTo>
                  <a:lnTo>
                    <a:pt x="4028" y="1672"/>
                  </a:lnTo>
                  <a:lnTo>
                    <a:pt x="4039" y="1638"/>
                  </a:lnTo>
                  <a:lnTo>
                    <a:pt x="4050" y="1593"/>
                  </a:lnTo>
                  <a:lnTo>
                    <a:pt x="4039" y="1547"/>
                  </a:lnTo>
                  <a:lnTo>
                    <a:pt x="4028" y="1502"/>
                  </a:lnTo>
                  <a:lnTo>
                    <a:pt x="4005" y="1468"/>
                  </a:lnTo>
                  <a:lnTo>
                    <a:pt x="3982" y="1433"/>
                  </a:lnTo>
                  <a:lnTo>
                    <a:pt x="3948" y="1411"/>
                  </a:lnTo>
                  <a:lnTo>
                    <a:pt x="3914" y="1388"/>
                  </a:lnTo>
                  <a:lnTo>
                    <a:pt x="3868" y="1377"/>
                  </a:lnTo>
                  <a:lnTo>
                    <a:pt x="3777" y="1377"/>
                  </a:lnTo>
                  <a:lnTo>
                    <a:pt x="3721" y="1399"/>
                  </a:lnTo>
                  <a:lnTo>
                    <a:pt x="3675" y="1433"/>
                  </a:lnTo>
                  <a:lnTo>
                    <a:pt x="3641" y="1479"/>
                  </a:lnTo>
                  <a:lnTo>
                    <a:pt x="1684" y="341"/>
                  </a:lnTo>
                  <a:lnTo>
                    <a:pt x="1696" y="296"/>
                  </a:lnTo>
                  <a:lnTo>
                    <a:pt x="1707" y="250"/>
                  </a:lnTo>
                  <a:lnTo>
                    <a:pt x="1696" y="194"/>
                  </a:lnTo>
                  <a:lnTo>
                    <a:pt x="1684" y="148"/>
                  </a:lnTo>
                  <a:lnTo>
                    <a:pt x="1662" y="114"/>
                  </a:lnTo>
                  <a:lnTo>
                    <a:pt x="1628" y="68"/>
                  </a:lnTo>
                  <a:lnTo>
                    <a:pt x="1593" y="46"/>
                  </a:lnTo>
                  <a:lnTo>
                    <a:pt x="1548" y="23"/>
                  </a:lnTo>
                  <a:lnTo>
                    <a:pt x="1502" y="12"/>
                  </a:lnTo>
                  <a:lnTo>
                    <a:pt x="1457" y="0"/>
                  </a:lnTo>
                  <a:close/>
                </a:path>
              </a:pathLst>
            </a:custGeom>
            <a:solidFill>
              <a:srgbClr val="FFFFFF">
                <a:alpha val="3240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6" name="Google Shape;186;p10"/>
            <p:cNvSpPr/>
            <p:nvPr/>
          </p:nvSpPr>
          <p:spPr>
            <a:xfrm>
              <a:off x="1127568" y="0"/>
              <a:ext cx="537036" cy="331055"/>
            </a:xfrm>
            <a:custGeom>
              <a:avLst/>
              <a:gdLst/>
              <a:ahLst/>
              <a:cxnLst/>
              <a:rect l="l" t="t" r="r" b="b"/>
              <a:pathLst>
                <a:path w="5131" h="3163" extrusionOk="0">
                  <a:moveTo>
                    <a:pt x="137" y="0"/>
                  </a:moveTo>
                  <a:lnTo>
                    <a:pt x="137" y="1468"/>
                  </a:lnTo>
                  <a:lnTo>
                    <a:pt x="80" y="1491"/>
                  </a:lnTo>
                  <a:lnTo>
                    <a:pt x="34" y="1525"/>
                  </a:lnTo>
                  <a:lnTo>
                    <a:pt x="12" y="1582"/>
                  </a:lnTo>
                  <a:lnTo>
                    <a:pt x="0" y="1638"/>
                  </a:lnTo>
                  <a:lnTo>
                    <a:pt x="0" y="1673"/>
                  </a:lnTo>
                  <a:lnTo>
                    <a:pt x="12" y="1707"/>
                  </a:lnTo>
                  <a:lnTo>
                    <a:pt x="46" y="1752"/>
                  </a:lnTo>
                  <a:lnTo>
                    <a:pt x="103" y="1786"/>
                  </a:lnTo>
                  <a:lnTo>
                    <a:pt x="125" y="1798"/>
                  </a:lnTo>
                  <a:lnTo>
                    <a:pt x="160" y="1809"/>
                  </a:lnTo>
                  <a:lnTo>
                    <a:pt x="205" y="1798"/>
                  </a:lnTo>
                  <a:lnTo>
                    <a:pt x="239" y="1786"/>
                  </a:lnTo>
                  <a:lnTo>
                    <a:pt x="273" y="1764"/>
                  </a:lnTo>
                  <a:lnTo>
                    <a:pt x="307" y="1729"/>
                  </a:lnTo>
                  <a:lnTo>
                    <a:pt x="2366" y="2924"/>
                  </a:lnTo>
                  <a:lnTo>
                    <a:pt x="2355" y="2981"/>
                  </a:lnTo>
                  <a:lnTo>
                    <a:pt x="2366" y="3015"/>
                  </a:lnTo>
                  <a:lnTo>
                    <a:pt x="2366" y="3049"/>
                  </a:lnTo>
                  <a:lnTo>
                    <a:pt x="2412" y="3106"/>
                  </a:lnTo>
                  <a:lnTo>
                    <a:pt x="2469" y="3151"/>
                  </a:lnTo>
                  <a:lnTo>
                    <a:pt x="2503" y="3151"/>
                  </a:lnTo>
                  <a:lnTo>
                    <a:pt x="2537" y="3163"/>
                  </a:lnTo>
                  <a:lnTo>
                    <a:pt x="2571" y="3151"/>
                  </a:lnTo>
                  <a:lnTo>
                    <a:pt x="2605" y="3151"/>
                  </a:lnTo>
                  <a:lnTo>
                    <a:pt x="2662" y="3106"/>
                  </a:lnTo>
                  <a:lnTo>
                    <a:pt x="2696" y="3049"/>
                  </a:lnTo>
                  <a:lnTo>
                    <a:pt x="2708" y="3015"/>
                  </a:lnTo>
                  <a:lnTo>
                    <a:pt x="2708" y="2981"/>
                  </a:lnTo>
                  <a:lnTo>
                    <a:pt x="2696" y="2924"/>
                  </a:lnTo>
                  <a:lnTo>
                    <a:pt x="4721" y="1764"/>
                  </a:lnTo>
                  <a:lnTo>
                    <a:pt x="4755" y="1798"/>
                  </a:lnTo>
                  <a:lnTo>
                    <a:pt x="4801" y="1832"/>
                  </a:lnTo>
                  <a:lnTo>
                    <a:pt x="4846" y="1855"/>
                  </a:lnTo>
                  <a:lnTo>
                    <a:pt x="4903" y="1866"/>
                  </a:lnTo>
                  <a:lnTo>
                    <a:pt x="4949" y="1855"/>
                  </a:lnTo>
                  <a:lnTo>
                    <a:pt x="4994" y="1843"/>
                  </a:lnTo>
                  <a:lnTo>
                    <a:pt x="5028" y="1820"/>
                  </a:lnTo>
                  <a:lnTo>
                    <a:pt x="5062" y="1798"/>
                  </a:lnTo>
                  <a:lnTo>
                    <a:pt x="5097" y="1764"/>
                  </a:lnTo>
                  <a:lnTo>
                    <a:pt x="5119" y="1729"/>
                  </a:lnTo>
                  <a:lnTo>
                    <a:pt x="5131" y="1684"/>
                  </a:lnTo>
                  <a:lnTo>
                    <a:pt x="5131" y="1638"/>
                  </a:lnTo>
                  <a:lnTo>
                    <a:pt x="5131" y="1593"/>
                  </a:lnTo>
                  <a:lnTo>
                    <a:pt x="5119" y="1547"/>
                  </a:lnTo>
                  <a:lnTo>
                    <a:pt x="5097" y="1513"/>
                  </a:lnTo>
                  <a:lnTo>
                    <a:pt x="5074" y="1479"/>
                  </a:lnTo>
                  <a:lnTo>
                    <a:pt x="5040" y="1456"/>
                  </a:lnTo>
                  <a:lnTo>
                    <a:pt x="5006" y="1434"/>
                  </a:lnTo>
                  <a:lnTo>
                    <a:pt x="4971" y="1422"/>
                  </a:lnTo>
                  <a:lnTo>
                    <a:pt x="4926" y="1411"/>
                  </a:lnTo>
                  <a:lnTo>
                    <a:pt x="4926" y="0"/>
                  </a:lnTo>
                  <a:lnTo>
                    <a:pt x="4880" y="0"/>
                  </a:lnTo>
                  <a:lnTo>
                    <a:pt x="4880" y="1411"/>
                  </a:lnTo>
                  <a:lnTo>
                    <a:pt x="4835" y="1422"/>
                  </a:lnTo>
                  <a:lnTo>
                    <a:pt x="4801" y="1434"/>
                  </a:lnTo>
                  <a:lnTo>
                    <a:pt x="4767" y="1456"/>
                  </a:lnTo>
                  <a:lnTo>
                    <a:pt x="4733" y="1491"/>
                  </a:lnTo>
                  <a:lnTo>
                    <a:pt x="4710" y="1513"/>
                  </a:lnTo>
                  <a:lnTo>
                    <a:pt x="4698" y="1559"/>
                  </a:lnTo>
                  <a:lnTo>
                    <a:pt x="4687" y="1593"/>
                  </a:lnTo>
                  <a:lnTo>
                    <a:pt x="4676" y="1638"/>
                  </a:lnTo>
                  <a:lnTo>
                    <a:pt x="4687" y="1684"/>
                  </a:lnTo>
                  <a:lnTo>
                    <a:pt x="4698" y="1718"/>
                  </a:lnTo>
                  <a:lnTo>
                    <a:pt x="2685" y="2878"/>
                  </a:lnTo>
                  <a:lnTo>
                    <a:pt x="2651" y="2856"/>
                  </a:lnTo>
                  <a:lnTo>
                    <a:pt x="2617" y="2821"/>
                  </a:lnTo>
                  <a:lnTo>
                    <a:pt x="2583" y="2810"/>
                  </a:lnTo>
                  <a:lnTo>
                    <a:pt x="2492" y="2810"/>
                  </a:lnTo>
                  <a:lnTo>
                    <a:pt x="2446" y="2833"/>
                  </a:lnTo>
                  <a:lnTo>
                    <a:pt x="2412" y="2856"/>
                  </a:lnTo>
                  <a:lnTo>
                    <a:pt x="2389" y="2890"/>
                  </a:lnTo>
                  <a:lnTo>
                    <a:pt x="319" y="1695"/>
                  </a:lnTo>
                  <a:lnTo>
                    <a:pt x="330" y="1638"/>
                  </a:lnTo>
                  <a:lnTo>
                    <a:pt x="319" y="1570"/>
                  </a:lnTo>
                  <a:lnTo>
                    <a:pt x="296" y="1525"/>
                  </a:lnTo>
                  <a:lnTo>
                    <a:pt x="239" y="1491"/>
                  </a:lnTo>
                  <a:lnTo>
                    <a:pt x="182" y="1468"/>
                  </a:lnTo>
                  <a:lnTo>
                    <a:pt x="182" y="0"/>
                  </a:lnTo>
                  <a:close/>
                </a:path>
              </a:pathLst>
            </a:custGeom>
            <a:solidFill>
              <a:srgbClr val="FFFFFF">
                <a:alpha val="3240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7" name="Google Shape;187;p10"/>
            <p:cNvSpPr/>
            <p:nvPr/>
          </p:nvSpPr>
          <p:spPr>
            <a:xfrm>
              <a:off x="0" y="0"/>
              <a:ext cx="675194" cy="763217"/>
            </a:xfrm>
            <a:custGeom>
              <a:avLst/>
              <a:gdLst/>
              <a:ahLst/>
              <a:cxnLst/>
              <a:rect l="l" t="t" r="r" b="b"/>
              <a:pathLst>
                <a:path w="6451" h="7292" extrusionOk="0">
                  <a:moveTo>
                    <a:pt x="1434" y="0"/>
                  </a:moveTo>
                  <a:lnTo>
                    <a:pt x="1434" y="1377"/>
                  </a:lnTo>
                  <a:lnTo>
                    <a:pt x="1377" y="1388"/>
                  </a:lnTo>
                  <a:lnTo>
                    <a:pt x="1332" y="1400"/>
                  </a:lnTo>
                  <a:lnTo>
                    <a:pt x="1298" y="1422"/>
                  </a:lnTo>
                  <a:lnTo>
                    <a:pt x="1264" y="1456"/>
                  </a:lnTo>
                  <a:lnTo>
                    <a:pt x="1229" y="1502"/>
                  </a:lnTo>
                  <a:lnTo>
                    <a:pt x="1207" y="1536"/>
                  </a:lnTo>
                  <a:lnTo>
                    <a:pt x="1195" y="1582"/>
                  </a:lnTo>
                  <a:lnTo>
                    <a:pt x="1195" y="1638"/>
                  </a:lnTo>
                  <a:lnTo>
                    <a:pt x="1195" y="1684"/>
                  </a:lnTo>
                  <a:lnTo>
                    <a:pt x="1218" y="1741"/>
                  </a:lnTo>
                  <a:lnTo>
                    <a:pt x="1" y="2435"/>
                  </a:lnTo>
                  <a:lnTo>
                    <a:pt x="1" y="2492"/>
                  </a:lnTo>
                  <a:lnTo>
                    <a:pt x="1229" y="1775"/>
                  </a:lnTo>
                  <a:lnTo>
                    <a:pt x="1275" y="1832"/>
                  </a:lnTo>
                  <a:lnTo>
                    <a:pt x="1332" y="1866"/>
                  </a:lnTo>
                  <a:lnTo>
                    <a:pt x="1389" y="1889"/>
                  </a:lnTo>
                  <a:lnTo>
                    <a:pt x="1457" y="1900"/>
                  </a:lnTo>
                  <a:lnTo>
                    <a:pt x="1525" y="1889"/>
                  </a:lnTo>
                  <a:lnTo>
                    <a:pt x="1582" y="1866"/>
                  </a:lnTo>
                  <a:lnTo>
                    <a:pt x="1639" y="1832"/>
                  </a:lnTo>
                  <a:lnTo>
                    <a:pt x="1673" y="1786"/>
                  </a:lnTo>
                  <a:lnTo>
                    <a:pt x="3607" y="2901"/>
                  </a:lnTo>
                  <a:lnTo>
                    <a:pt x="3595" y="2935"/>
                  </a:lnTo>
                  <a:lnTo>
                    <a:pt x="3595" y="2981"/>
                  </a:lnTo>
                  <a:lnTo>
                    <a:pt x="3595" y="3026"/>
                  </a:lnTo>
                  <a:lnTo>
                    <a:pt x="3607" y="3072"/>
                  </a:lnTo>
                  <a:lnTo>
                    <a:pt x="3630" y="3106"/>
                  </a:lnTo>
                  <a:lnTo>
                    <a:pt x="3652" y="3140"/>
                  </a:lnTo>
                  <a:lnTo>
                    <a:pt x="3686" y="3174"/>
                  </a:lnTo>
                  <a:lnTo>
                    <a:pt x="3721" y="3197"/>
                  </a:lnTo>
                  <a:lnTo>
                    <a:pt x="3755" y="3208"/>
                  </a:lnTo>
                  <a:lnTo>
                    <a:pt x="3800" y="3220"/>
                  </a:lnTo>
                  <a:lnTo>
                    <a:pt x="3800" y="5574"/>
                  </a:lnTo>
                  <a:lnTo>
                    <a:pt x="3743" y="5597"/>
                  </a:lnTo>
                  <a:lnTo>
                    <a:pt x="3698" y="5631"/>
                  </a:lnTo>
                  <a:lnTo>
                    <a:pt x="3664" y="5677"/>
                  </a:lnTo>
                  <a:lnTo>
                    <a:pt x="3664" y="5745"/>
                  </a:lnTo>
                  <a:lnTo>
                    <a:pt x="3664" y="5790"/>
                  </a:lnTo>
                  <a:lnTo>
                    <a:pt x="1628" y="6973"/>
                  </a:lnTo>
                  <a:lnTo>
                    <a:pt x="1593" y="6939"/>
                  </a:lnTo>
                  <a:lnTo>
                    <a:pt x="1559" y="6905"/>
                  </a:lnTo>
                  <a:lnTo>
                    <a:pt x="1514" y="6894"/>
                  </a:lnTo>
                  <a:lnTo>
                    <a:pt x="1457" y="6882"/>
                  </a:lnTo>
                  <a:lnTo>
                    <a:pt x="1400" y="6894"/>
                  </a:lnTo>
                  <a:lnTo>
                    <a:pt x="1355" y="6905"/>
                  </a:lnTo>
                  <a:lnTo>
                    <a:pt x="1320" y="6939"/>
                  </a:lnTo>
                  <a:lnTo>
                    <a:pt x="1286" y="6973"/>
                  </a:lnTo>
                  <a:lnTo>
                    <a:pt x="1" y="6234"/>
                  </a:lnTo>
                  <a:lnTo>
                    <a:pt x="1" y="6291"/>
                  </a:lnTo>
                  <a:lnTo>
                    <a:pt x="1264" y="7019"/>
                  </a:lnTo>
                  <a:lnTo>
                    <a:pt x="1252" y="7053"/>
                  </a:lnTo>
                  <a:lnTo>
                    <a:pt x="1252" y="7087"/>
                  </a:lnTo>
                  <a:lnTo>
                    <a:pt x="1252" y="7133"/>
                  </a:lnTo>
                  <a:lnTo>
                    <a:pt x="1264" y="7167"/>
                  </a:lnTo>
                  <a:lnTo>
                    <a:pt x="1286" y="7201"/>
                  </a:lnTo>
                  <a:lnTo>
                    <a:pt x="1309" y="7235"/>
                  </a:lnTo>
                  <a:lnTo>
                    <a:pt x="1343" y="7258"/>
                  </a:lnTo>
                  <a:lnTo>
                    <a:pt x="1377" y="7281"/>
                  </a:lnTo>
                  <a:lnTo>
                    <a:pt x="1411" y="7292"/>
                  </a:lnTo>
                  <a:lnTo>
                    <a:pt x="1502" y="7292"/>
                  </a:lnTo>
                  <a:lnTo>
                    <a:pt x="1537" y="7281"/>
                  </a:lnTo>
                  <a:lnTo>
                    <a:pt x="1571" y="7258"/>
                  </a:lnTo>
                  <a:lnTo>
                    <a:pt x="1605" y="7235"/>
                  </a:lnTo>
                  <a:lnTo>
                    <a:pt x="1628" y="7201"/>
                  </a:lnTo>
                  <a:lnTo>
                    <a:pt x="1650" y="7167"/>
                  </a:lnTo>
                  <a:lnTo>
                    <a:pt x="1662" y="7133"/>
                  </a:lnTo>
                  <a:lnTo>
                    <a:pt x="1662" y="7087"/>
                  </a:lnTo>
                  <a:lnTo>
                    <a:pt x="1662" y="7053"/>
                  </a:lnTo>
                  <a:lnTo>
                    <a:pt x="1650" y="7008"/>
                  </a:lnTo>
                  <a:lnTo>
                    <a:pt x="3686" y="5836"/>
                  </a:lnTo>
                  <a:lnTo>
                    <a:pt x="3709" y="5870"/>
                  </a:lnTo>
                  <a:lnTo>
                    <a:pt x="3743" y="5893"/>
                  </a:lnTo>
                  <a:lnTo>
                    <a:pt x="3789" y="5904"/>
                  </a:lnTo>
                  <a:lnTo>
                    <a:pt x="3823" y="5916"/>
                  </a:lnTo>
                  <a:lnTo>
                    <a:pt x="3857" y="5904"/>
                  </a:lnTo>
                  <a:lnTo>
                    <a:pt x="3891" y="5893"/>
                  </a:lnTo>
                  <a:lnTo>
                    <a:pt x="3948" y="5859"/>
                  </a:lnTo>
                  <a:lnTo>
                    <a:pt x="3982" y="5802"/>
                  </a:lnTo>
                  <a:lnTo>
                    <a:pt x="3994" y="5779"/>
                  </a:lnTo>
                  <a:lnTo>
                    <a:pt x="3994" y="5745"/>
                  </a:lnTo>
                  <a:lnTo>
                    <a:pt x="3982" y="5677"/>
                  </a:lnTo>
                  <a:lnTo>
                    <a:pt x="3959" y="5631"/>
                  </a:lnTo>
                  <a:lnTo>
                    <a:pt x="3903" y="5586"/>
                  </a:lnTo>
                  <a:lnTo>
                    <a:pt x="3846" y="5574"/>
                  </a:lnTo>
                  <a:lnTo>
                    <a:pt x="3846" y="3220"/>
                  </a:lnTo>
                  <a:lnTo>
                    <a:pt x="3891" y="3208"/>
                  </a:lnTo>
                  <a:lnTo>
                    <a:pt x="3937" y="3197"/>
                  </a:lnTo>
                  <a:lnTo>
                    <a:pt x="3971" y="3174"/>
                  </a:lnTo>
                  <a:lnTo>
                    <a:pt x="4005" y="3140"/>
                  </a:lnTo>
                  <a:lnTo>
                    <a:pt x="4028" y="3106"/>
                  </a:lnTo>
                  <a:lnTo>
                    <a:pt x="4050" y="3072"/>
                  </a:lnTo>
                  <a:lnTo>
                    <a:pt x="4062" y="3026"/>
                  </a:lnTo>
                  <a:lnTo>
                    <a:pt x="4062" y="2981"/>
                  </a:lnTo>
                  <a:lnTo>
                    <a:pt x="4062" y="2935"/>
                  </a:lnTo>
                  <a:lnTo>
                    <a:pt x="4050" y="2890"/>
                  </a:lnTo>
                  <a:lnTo>
                    <a:pt x="5984" y="1775"/>
                  </a:lnTo>
                  <a:lnTo>
                    <a:pt x="6030" y="1820"/>
                  </a:lnTo>
                  <a:lnTo>
                    <a:pt x="6075" y="1855"/>
                  </a:lnTo>
                  <a:lnTo>
                    <a:pt x="6132" y="1877"/>
                  </a:lnTo>
                  <a:lnTo>
                    <a:pt x="6200" y="1889"/>
                  </a:lnTo>
                  <a:lnTo>
                    <a:pt x="6246" y="1889"/>
                  </a:lnTo>
                  <a:lnTo>
                    <a:pt x="6291" y="1866"/>
                  </a:lnTo>
                  <a:lnTo>
                    <a:pt x="6337" y="1843"/>
                  </a:lnTo>
                  <a:lnTo>
                    <a:pt x="6382" y="1820"/>
                  </a:lnTo>
                  <a:lnTo>
                    <a:pt x="6405" y="1775"/>
                  </a:lnTo>
                  <a:lnTo>
                    <a:pt x="6428" y="1729"/>
                  </a:lnTo>
                  <a:lnTo>
                    <a:pt x="6451" y="1684"/>
                  </a:lnTo>
                  <a:lnTo>
                    <a:pt x="6451" y="1638"/>
                  </a:lnTo>
                  <a:lnTo>
                    <a:pt x="6451" y="1582"/>
                  </a:lnTo>
                  <a:lnTo>
                    <a:pt x="6428" y="1536"/>
                  </a:lnTo>
                  <a:lnTo>
                    <a:pt x="6417" y="1502"/>
                  </a:lnTo>
                  <a:lnTo>
                    <a:pt x="6382" y="1468"/>
                  </a:lnTo>
                  <a:lnTo>
                    <a:pt x="6348" y="1434"/>
                  </a:lnTo>
                  <a:lnTo>
                    <a:pt x="6303" y="1411"/>
                  </a:lnTo>
                  <a:lnTo>
                    <a:pt x="6269" y="1388"/>
                  </a:lnTo>
                  <a:lnTo>
                    <a:pt x="6212" y="1388"/>
                  </a:lnTo>
                  <a:lnTo>
                    <a:pt x="6212" y="0"/>
                  </a:lnTo>
                  <a:lnTo>
                    <a:pt x="6166" y="0"/>
                  </a:lnTo>
                  <a:lnTo>
                    <a:pt x="6166" y="1388"/>
                  </a:lnTo>
                  <a:lnTo>
                    <a:pt x="6121" y="1400"/>
                  </a:lnTo>
                  <a:lnTo>
                    <a:pt x="6087" y="1411"/>
                  </a:lnTo>
                  <a:lnTo>
                    <a:pt x="6041" y="1434"/>
                  </a:lnTo>
                  <a:lnTo>
                    <a:pt x="6007" y="1468"/>
                  </a:lnTo>
                  <a:lnTo>
                    <a:pt x="5984" y="1502"/>
                  </a:lnTo>
                  <a:lnTo>
                    <a:pt x="5962" y="1547"/>
                  </a:lnTo>
                  <a:lnTo>
                    <a:pt x="5950" y="1593"/>
                  </a:lnTo>
                  <a:lnTo>
                    <a:pt x="5950" y="1638"/>
                  </a:lnTo>
                  <a:lnTo>
                    <a:pt x="5950" y="1684"/>
                  </a:lnTo>
                  <a:lnTo>
                    <a:pt x="5962" y="1729"/>
                  </a:lnTo>
                  <a:lnTo>
                    <a:pt x="4028" y="2856"/>
                  </a:lnTo>
                  <a:lnTo>
                    <a:pt x="3994" y="2810"/>
                  </a:lnTo>
                  <a:lnTo>
                    <a:pt x="3937" y="2776"/>
                  </a:lnTo>
                  <a:lnTo>
                    <a:pt x="3891" y="2753"/>
                  </a:lnTo>
                  <a:lnTo>
                    <a:pt x="3823" y="2742"/>
                  </a:lnTo>
                  <a:lnTo>
                    <a:pt x="3766" y="2753"/>
                  </a:lnTo>
                  <a:lnTo>
                    <a:pt x="3709" y="2776"/>
                  </a:lnTo>
                  <a:lnTo>
                    <a:pt x="3664" y="2810"/>
                  </a:lnTo>
                  <a:lnTo>
                    <a:pt x="3630" y="2856"/>
                  </a:lnTo>
                  <a:lnTo>
                    <a:pt x="1696" y="1741"/>
                  </a:lnTo>
                  <a:lnTo>
                    <a:pt x="1719" y="1695"/>
                  </a:lnTo>
                  <a:lnTo>
                    <a:pt x="1719" y="1638"/>
                  </a:lnTo>
                  <a:lnTo>
                    <a:pt x="1719" y="1582"/>
                  </a:lnTo>
                  <a:lnTo>
                    <a:pt x="1707" y="1536"/>
                  </a:lnTo>
                  <a:lnTo>
                    <a:pt x="1684" y="1491"/>
                  </a:lnTo>
                  <a:lnTo>
                    <a:pt x="1650" y="1456"/>
                  </a:lnTo>
                  <a:lnTo>
                    <a:pt x="1616" y="1422"/>
                  </a:lnTo>
                  <a:lnTo>
                    <a:pt x="1571" y="1400"/>
                  </a:lnTo>
                  <a:lnTo>
                    <a:pt x="1525" y="1377"/>
                  </a:lnTo>
                  <a:lnTo>
                    <a:pt x="1480" y="1377"/>
                  </a:lnTo>
                  <a:lnTo>
                    <a:pt x="1480" y="0"/>
                  </a:lnTo>
                  <a:close/>
                </a:path>
              </a:pathLst>
            </a:custGeom>
            <a:solidFill>
              <a:srgbClr val="FFFFFF">
                <a:alpha val="3240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88" name="Google Shape;188;p10"/>
          <p:cNvSpPr/>
          <p:nvPr/>
        </p:nvSpPr>
        <p:spPr>
          <a:xfrm rot="-5400000">
            <a:off x="8613300" y="4612800"/>
            <a:ext cx="405300" cy="351300"/>
          </a:xfrm>
          <a:prstGeom prst="hexagon">
            <a:avLst>
              <a:gd name="adj" fmla="val 25000"/>
              <a:gd name="vf" fmla="val 115470"/>
            </a:avLst>
          </a:prstGeom>
          <a:solidFill>
            <a:schemeClr val="dk1"/>
          </a:solidFill>
          <a:ln>
            <a:noFill/>
          </a:ln>
          <a:effectLst>
            <a:outerShdw blurRad="171450" dist="19050" dir="5400000" algn="bl" rotWithShape="0">
              <a:schemeClr val="lt1">
                <a:alpha val="50000"/>
              </a:scheme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9" name="Google Shape;189;p10"/>
          <p:cNvSpPr txBox="1">
            <a:spLocks noGrp="1"/>
          </p:cNvSpPr>
          <p:nvPr>
            <p:ph type="sldNum" idx="12"/>
          </p:nvPr>
        </p:nvSpPr>
        <p:spPr>
          <a:xfrm>
            <a:off x="8640175" y="4585800"/>
            <a:ext cx="351300" cy="4053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">
    <p:bg>
      <p:bgPr>
        <a:gradFill>
          <a:gsLst>
            <a:gs pos="0">
              <a:schemeClr val="accent4"/>
            </a:gs>
            <a:gs pos="13000">
              <a:schemeClr val="accent3"/>
            </a:gs>
            <a:gs pos="31000">
              <a:schemeClr val="accent2"/>
            </a:gs>
            <a:gs pos="100000">
              <a:schemeClr val="accent1"/>
            </a:gs>
          </a:gsLst>
          <a:lin ang="8100019" scaled="0"/>
        </a:gra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1207850" y="855506"/>
            <a:ext cx="6728400" cy="351300"/>
          </a:xfrm>
          <a:prstGeom prst="rect">
            <a:avLst/>
          </a:prstGeom>
          <a:noFill/>
          <a:ln>
            <a:noFill/>
          </a:ln>
          <a:effectLst>
            <a:outerShdw blurRad="42863" dist="9525" dir="5400000" algn="bl" rotWithShape="0">
              <a:schemeClr val="lt1">
                <a:alpha val="25000"/>
              </a:schemeClr>
            </a:outerShdw>
          </a:effectLst>
        </p:spPr>
        <p:txBody>
          <a:bodyPr spcFirstLastPara="1" wrap="square" lIns="0" tIns="0" rIns="0" bIns="0" anchor="ctr" anchorCtr="0">
            <a:noAutofit/>
          </a:bodyPr>
          <a:lstStyle>
            <a:lvl1pPr lvl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Saira Semi Condensed"/>
              <a:buNone/>
              <a:defRPr sz="3200">
                <a:solidFill>
                  <a:schemeClr val="dk1"/>
                </a:solidFill>
                <a:latin typeface="Saira Semi Condensed"/>
                <a:ea typeface="Saira Semi Condensed"/>
                <a:cs typeface="Saira Semi Condensed"/>
                <a:sym typeface="Saira Semi Condensed"/>
              </a:defRPr>
            </a:lvl1pPr>
            <a:lvl2pPr lvl="1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Saira Semi Condensed"/>
              <a:buNone/>
              <a:defRPr sz="3200">
                <a:solidFill>
                  <a:schemeClr val="dk1"/>
                </a:solidFill>
                <a:latin typeface="Saira Semi Condensed"/>
                <a:ea typeface="Saira Semi Condensed"/>
                <a:cs typeface="Saira Semi Condensed"/>
                <a:sym typeface="Saira Semi Condensed"/>
              </a:defRPr>
            </a:lvl2pPr>
            <a:lvl3pPr lvl="2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Saira Semi Condensed"/>
              <a:buNone/>
              <a:defRPr sz="3200">
                <a:solidFill>
                  <a:schemeClr val="dk1"/>
                </a:solidFill>
                <a:latin typeface="Saira Semi Condensed"/>
                <a:ea typeface="Saira Semi Condensed"/>
                <a:cs typeface="Saira Semi Condensed"/>
                <a:sym typeface="Saira Semi Condensed"/>
              </a:defRPr>
            </a:lvl3pPr>
            <a:lvl4pPr lvl="3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Saira Semi Condensed"/>
              <a:buNone/>
              <a:defRPr sz="3200">
                <a:solidFill>
                  <a:schemeClr val="dk1"/>
                </a:solidFill>
                <a:latin typeface="Saira Semi Condensed"/>
                <a:ea typeface="Saira Semi Condensed"/>
                <a:cs typeface="Saira Semi Condensed"/>
                <a:sym typeface="Saira Semi Condensed"/>
              </a:defRPr>
            </a:lvl4pPr>
            <a:lvl5pPr lvl="4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Saira Semi Condensed"/>
              <a:buNone/>
              <a:defRPr sz="3200">
                <a:solidFill>
                  <a:schemeClr val="dk1"/>
                </a:solidFill>
                <a:latin typeface="Saira Semi Condensed"/>
                <a:ea typeface="Saira Semi Condensed"/>
                <a:cs typeface="Saira Semi Condensed"/>
                <a:sym typeface="Saira Semi Condensed"/>
              </a:defRPr>
            </a:lvl5pPr>
            <a:lvl6pPr lvl="5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Saira Semi Condensed"/>
              <a:buNone/>
              <a:defRPr sz="3200">
                <a:solidFill>
                  <a:schemeClr val="dk1"/>
                </a:solidFill>
                <a:latin typeface="Saira Semi Condensed"/>
                <a:ea typeface="Saira Semi Condensed"/>
                <a:cs typeface="Saira Semi Condensed"/>
                <a:sym typeface="Saira Semi Condensed"/>
              </a:defRPr>
            </a:lvl6pPr>
            <a:lvl7pPr lvl="6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Saira Semi Condensed"/>
              <a:buNone/>
              <a:defRPr sz="3200">
                <a:solidFill>
                  <a:schemeClr val="dk1"/>
                </a:solidFill>
                <a:latin typeface="Saira Semi Condensed"/>
                <a:ea typeface="Saira Semi Condensed"/>
                <a:cs typeface="Saira Semi Condensed"/>
                <a:sym typeface="Saira Semi Condensed"/>
              </a:defRPr>
            </a:lvl7pPr>
            <a:lvl8pPr lvl="7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Saira Semi Condensed"/>
              <a:buNone/>
              <a:defRPr sz="3200">
                <a:solidFill>
                  <a:schemeClr val="dk1"/>
                </a:solidFill>
                <a:latin typeface="Saira Semi Condensed"/>
                <a:ea typeface="Saira Semi Condensed"/>
                <a:cs typeface="Saira Semi Condensed"/>
                <a:sym typeface="Saira Semi Condensed"/>
              </a:defRPr>
            </a:lvl8pPr>
            <a:lvl9pPr lvl="8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Saira Semi Condensed"/>
              <a:buNone/>
              <a:defRPr sz="3200">
                <a:solidFill>
                  <a:schemeClr val="dk1"/>
                </a:solidFill>
                <a:latin typeface="Saira Semi Condensed"/>
                <a:ea typeface="Saira Semi Condensed"/>
                <a:cs typeface="Saira Semi Condensed"/>
                <a:sym typeface="Saira Semi Condensed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1207850" y="1430148"/>
            <a:ext cx="6728400" cy="3033900"/>
          </a:xfrm>
          <a:prstGeom prst="rect">
            <a:avLst/>
          </a:prstGeom>
          <a:noFill/>
          <a:ln>
            <a:noFill/>
          </a:ln>
          <a:effectLst>
            <a:outerShdw blurRad="42863" dist="9525" dir="5400000" algn="bl" rotWithShape="0">
              <a:schemeClr val="lt1">
                <a:alpha val="25000"/>
              </a:schemeClr>
            </a:outerShdw>
          </a:effectLst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342900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800"/>
              <a:buFont typeface="Inria Sans"/>
              <a:buChar char="⬥"/>
              <a:defRPr sz="2400">
                <a:solidFill>
                  <a:schemeClr val="dk1"/>
                </a:solidFill>
                <a:latin typeface="Inria Sans"/>
                <a:ea typeface="Inria Sans"/>
                <a:cs typeface="Inria Sans"/>
                <a:sym typeface="Inria Sans"/>
              </a:defRPr>
            </a:lvl1pPr>
            <a:lvl2pPr marL="914400" lvl="1" indent="-342900" rtl="0">
              <a:spcBef>
                <a:spcPts val="60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Inria Sans"/>
              <a:buChar char="⬦"/>
              <a:defRPr sz="2400">
                <a:solidFill>
                  <a:schemeClr val="dk1"/>
                </a:solidFill>
                <a:latin typeface="Inria Sans"/>
                <a:ea typeface="Inria Sans"/>
                <a:cs typeface="Inria Sans"/>
                <a:sym typeface="Inria Sans"/>
              </a:defRPr>
            </a:lvl2pPr>
            <a:lvl3pPr marL="1371600" lvl="2" indent="-381000" rtl="0"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SzPts val="2400"/>
              <a:buFont typeface="Inria Sans"/>
              <a:buChar char="⬩"/>
              <a:defRPr sz="2400">
                <a:solidFill>
                  <a:schemeClr val="dk1"/>
                </a:solidFill>
                <a:latin typeface="Inria Sans"/>
                <a:ea typeface="Inria Sans"/>
                <a:cs typeface="Inria Sans"/>
                <a:sym typeface="Inria Sans"/>
              </a:defRPr>
            </a:lvl3pPr>
            <a:lvl4pPr marL="1828800" lvl="3" indent="-381000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Inria Sans"/>
              <a:buChar char="●"/>
              <a:defRPr sz="2400">
                <a:solidFill>
                  <a:schemeClr val="dk1"/>
                </a:solidFill>
                <a:latin typeface="Inria Sans"/>
                <a:ea typeface="Inria Sans"/>
                <a:cs typeface="Inria Sans"/>
                <a:sym typeface="Inria Sans"/>
              </a:defRPr>
            </a:lvl4pPr>
            <a:lvl5pPr marL="2286000" lvl="4" indent="-381000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Inria Sans"/>
              <a:buChar char="○"/>
              <a:defRPr sz="2400">
                <a:solidFill>
                  <a:schemeClr val="dk1"/>
                </a:solidFill>
                <a:latin typeface="Inria Sans"/>
                <a:ea typeface="Inria Sans"/>
                <a:cs typeface="Inria Sans"/>
                <a:sym typeface="Inria Sans"/>
              </a:defRPr>
            </a:lvl5pPr>
            <a:lvl6pPr marL="2743200" lvl="5" indent="-381000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Inria Sans"/>
              <a:buChar char="■"/>
              <a:defRPr sz="2400">
                <a:solidFill>
                  <a:schemeClr val="dk1"/>
                </a:solidFill>
                <a:latin typeface="Inria Sans"/>
                <a:ea typeface="Inria Sans"/>
                <a:cs typeface="Inria Sans"/>
                <a:sym typeface="Inria Sans"/>
              </a:defRPr>
            </a:lvl6pPr>
            <a:lvl7pPr marL="3200400" lvl="6" indent="-381000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Inria Sans"/>
              <a:buChar char="●"/>
              <a:defRPr sz="2400">
                <a:solidFill>
                  <a:schemeClr val="dk1"/>
                </a:solidFill>
                <a:latin typeface="Inria Sans"/>
                <a:ea typeface="Inria Sans"/>
                <a:cs typeface="Inria Sans"/>
                <a:sym typeface="Inria Sans"/>
              </a:defRPr>
            </a:lvl7pPr>
            <a:lvl8pPr marL="3657600" lvl="7" indent="-381000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Inria Sans"/>
              <a:buChar char="○"/>
              <a:defRPr sz="2400">
                <a:solidFill>
                  <a:schemeClr val="dk1"/>
                </a:solidFill>
                <a:latin typeface="Inria Sans"/>
                <a:ea typeface="Inria Sans"/>
                <a:cs typeface="Inria Sans"/>
                <a:sym typeface="Inria Sans"/>
              </a:defRPr>
            </a:lvl8pPr>
            <a:lvl9pPr marL="4114800" lvl="8" indent="-381000" rtl="0">
              <a:spcBef>
                <a:spcPts val="600"/>
              </a:spcBef>
              <a:spcAft>
                <a:spcPts val="600"/>
              </a:spcAft>
              <a:buClr>
                <a:schemeClr val="dk1"/>
              </a:buClr>
              <a:buSzPts val="2400"/>
              <a:buFont typeface="Inria Sans"/>
              <a:buChar char="■"/>
              <a:defRPr sz="2400">
                <a:solidFill>
                  <a:schemeClr val="dk1"/>
                </a:solidFill>
                <a:latin typeface="Inria Sans"/>
                <a:ea typeface="Inria Sans"/>
                <a:cs typeface="Inria Sans"/>
                <a:sym typeface="Inria Sans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640175" y="4585800"/>
            <a:ext cx="351300" cy="405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ctr" rtl="0">
              <a:buNone/>
              <a:defRPr sz="1200">
                <a:solidFill>
                  <a:schemeClr val="accent2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1pPr>
            <a:lvl2pPr lvl="1" algn="ctr" rtl="0">
              <a:buNone/>
              <a:defRPr sz="1200">
                <a:solidFill>
                  <a:schemeClr val="accent2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2pPr>
            <a:lvl3pPr lvl="2" algn="ctr" rtl="0">
              <a:buNone/>
              <a:defRPr sz="1200">
                <a:solidFill>
                  <a:schemeClr val="accent2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3pPr>
            <a:lvl4pPr lvl="3" algn="ctr" rtl="0">
              <a:buNone/>
              <a:defRPr sz="1200">
                <a:solidFill>
                  <a:schemeClr val="accent2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4pPr>
            <a:lvl5pPr lvl="4" algn="ctr" rtl="0">
              <a:buNone/>
              <a:defRPr sz="1200">
                <a:solidFill>
                  <a:schemeClr val="accent2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5pPr>
            <a:lvl6pPr lvl="5" algn="ctr" rtl="0">
              <a:buNone/>
              <a:defRPr sz="1200">
                <a:solidFill>
                  <a:schemeClr val="accent2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6pPr>
            <a:lvl7pPr lvl="6" algn="ctr" rtl="0">
              <a:buNone/>
              <a:defRPr sz="1200">
                <a:solidFill>
                  <a:schemeClr val="accent2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7pPr>
            <a:lvl8pPr lvl="7" algn="ctr" rtl="0">
              <a:buNone/>
              <a:defRPr sz="1200">
                <a:solidFill>
                  <a:schemeClr val="accent2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8pPr>
            <a:lvl9pPr lvl="8" algn="ctr" rtl="0">
              <a:buNone/>
              <a:defRPr sz="1200">
                <a:solidFill>
                  <a:schemeClr val="accent2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4" r:id="rId3"/>
    <p:sldLayoutId id="2147483656" r:id="rId4"/>
  </p:sldLayoutIdLst>
  <p:transition>
    <p:fade thruBlk="1"/>
  </p:transition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0.xml"/><Relationship Id="rId7" Type="http://schemas.microsoft.com/office/2007/relationships/diagramDrawing" Target="../diagrams/drawing10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Relationship Id="rId6" Type="http://schemas.openxmlformats.org/officeDocument/2006/relationships/diagramColors" Target="../diagrams/colors10.xml"/><Relationship Id="rId5" Type="http://schemas.openxmlformats.org/officeDocument/2006/relationships/diagramQuickStyle" Target="../diagrams/quickStyle10.xml"/><Relationship Id="rId4" Type="http://schemas.openxmlformats.org/officeDocument/2006/relationships/diagramLayout" Target="../diagrams/layout10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1.xml"/><Relationship Id="rId7" Type="http://schemas.microsoft.com/office/2007/relationships/diagramDrawing" Target="../diagrams/drawing11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Relationship Id="rId6" Type="http://schemas.openxmlformats.org/officeDocument/2006/relationships/diagramColors" Target="../diagrams/colors11.xml"/><Relationship Id="rId5" Type="http://schemas.openxmlformats.org/officeDocument/2006/relationships/diagramQuickStyle" Target="../diagrams/quickStyle11.xml"/><Relationship Id="rId4" Type="http://schemas.openxmlformats.org/officeDocument/2006/relationships/diagramLayout" Target="../diagrams/layout1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12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6.svg"/><Relationship Id="rId4" Type="http://schemas.openxmlformats.org/officeDocument/2006/relationships/image" Target="../media/image5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ject 6"/>
          <p:cNvSpPr/>
          <p:nvPr/>
        </p:nvSpPr>
        <p:spPr>
          <a:xfrm>
            <a:off x="3238500" y="0"/>
            <a:ext cx="2362199" cy="226694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algn="ctr"/>
            <a:endParaRPr dirty="0"/>
          </a:p>
        </p:txBody>
      </p:sp>
      <p:sp>
        <p:nvSpPr>
          <p:cNvPr id="2" name="Rectangle 1"/>
          <p:cNvSpPr/>
          <p:nvPr/>
        </p:nvSpPr>
        <p:spPr>
          <a:xfrm>
            <a:off x="1600200" y="2190749"/>
            <a:ext cx="563880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 spc="-26" dirty="0" err="1">
                <a:solidFill>
                  <a:schemeClr val="tx1"/>
                </a:solidFill>
                <a:latin typeface="Times New Roman"/>
                <a:cs typeface="Times New Roman"/>
              </a:rPr>
              <a:t>Azərbaycan</a:t>
            </a:r>
            <a:r>
              <a:rPr lang="en-US" sz="2400" b="1" spc="-26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en-US" sz="2400" b="1" spc="46" dirty="0" err="1">
                <a:solidFill>
                  <a:schemeClr val="tx1"/>
                </a:solidFill>
                <a:latin typeface="Times New Roman"/>
                <a:cs typeface="Times New Roman"/>
              </a:rPr>
              <a:t>Respublikası</a:t>
            </a:r>
            <a:r>
              <a:rPr lang="en-US" sz="2400" b="1" spc="46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br>
              <a:rPr lang="az-Latn-AZ" sz="2400" b="1" spc="46" dirty="0">
                <a:solidFill>
                  <a:schemeClr val="tx1"/>
                </a:solidFill>
                <a:latin typeface="Times New Roman"/>
                <a:cs typeface="Times New Roman"/>
              </a:rPr>
            </a:br>
            <a:r>
              <a:rPr lang="en-US" sz="2400" b="1" spc="65" dirty="0" err="1">
                <a:solidFill>
                  <a:schemeClr val="tx1"/>
                </a:solidFill>
                <a:latin typeface="Times New Roman"/>
                <a:cs typeface="Times New Roman"/>
              </a:rPr>
              <a:t>Ailə</a:t>
            </a:r>
            <a:r>
              <a:rPr lang="en-US" sz="2400" b="1" spc="65" dirty="0">
                <a:solidFill>
                  <a:schemeClr val="tx1"/>
                </a:solidFill>
                <a:latin typeface="Times New Roman"/>
                <a:cs typeface="Times New Roman"/>
              </a:rPr>
              <a:t>, </a:t>
            </a:r>
            <a:r>
              <a:rPr lang="en-US" sz="2400" b="1" spc="105" dirty="0" err="1">
                <a:solidFill>
                  <a:schemeClr val="tx1"/>
                </a:solidFill>
                <a:latin typeface="Times New Roman"/>
                <a:cs typeface="Times New Roman"/>
              </a:rPr>
              <a:t>Qadın</a:t>
            </a:r>
            <a:r>
              <a:rPr lang="en-US" sz="2400" b="1" spc="105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en-US" sz="2400" b="1" spc="46" dirty="0" err="1">
                <a:solidFill>
                  <a:schemeClr val="tx1"/>
                </a:solidFill>
                <a:latin typeface="Times New Roman"/>
                <a:cs typeface="Times New Roman"/>
              </a:rPr>
              <a:t>və</a:t>
            </a:r>
            <a:r>
              <a:rPr lang="en-US" sz="2400" b="1" spc="46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en-US" sz="2400" b="1" spc="-620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en-US" sz="2400" b="1" spc="10" dirty="0" err="1">
                <a:solidFill>
                  <a:schemeClr val="tx1"/>
                </a:solidFill>
                <a:latin typeface="Times New Roman"/>
                <a:cs typeface="Times New Roman"/>
              </a:rPr>
              <a:t>Uşaq</a:t>
            </a:r>
            <a:r>
              <a:rPr lang="en-US" sz="2400" b="1" spc="10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en-US" sz="2400" b="1" spc="105" dirty="0" err="1">
                <a:solidFill>
                  <a:schemeClr val="tx1"/>
                </a:solidFill>
                <a:latin typeface="Times New Roman"/>
                <a:cs typeface="Times New Roman"/>
              </a:rPr>
              <a:t>Problemləri</a:t>
            </a:r>
            <a:r>
              <a:rPr lang="en-US" sz="2400" b="1" spc="105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en-US" sz="2400" b="1" spc="50" dirty="0" err="1">
                <a:solidFill>
                  <a:schemeClr val="tx1"/>
                </a:solidFill>
                <a:latin typeface="Times New Roman"/>
                <a:cs typeface="Times New Roman"/>
              </a:rPr>
              <a:t>üzrə</a:t>
            </a:r>
            <a:br>
              <a:rPr lang="az-Latn-AZ" sz="2400" b="1" spc="50" dirty="0">
                <a:solidFill>
                  <a:schemeClr val="tx1"/>
                </a:solidFill>
                <a:latin typeface="Times New Roman"/>
                <a:cs typeface="Times New Roman"/>
              </a:rPr>
            </a:br>
            <a:r>
              <a:rPr lang="en-US" sz="2400" b="1" spc="85" dirty="0" err="1">
                <a:solidFill>
                  <a:schemeClr val="tx1"/>
                </a:solidFill>
                <a:latin typeface="Times New Roman"/>
                <a:cs typeface="Times New Roman"/>
              </a:rPr>
              <a:t>Dövlət</a:t>
            </a:r>
            <a:r>
              <a:rPr lang="en-US" sz="2400" b="1" spc="85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en-US" sz="2400" b="1" spc="-420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en-US" sz="2400" b="1" spc="90" dirty="0" err="1">
                <a:solidFill>
                  <a:schemeClr val="tx1"/>
                </a:solidFill>
                <a:latin typeface="Times New Roman"/>
                <a:cs typeface="Times New Roman"/>
              </a:rPr>
              <a:t>Komitəsinin</a:t>
            </a:r>
            <a:br>
              <a:rPr lang="en-US" sz="2400" b="1" dirty="0">
                <a:solidFill>
                  <a:schemeClr val="tx1"/>
                </a:solidFill>
                <a:latin typeface="Times New Roman"/>
                <a:cs typeface="Times New Roman"/>
              </a:rPr>
            </a:br>
            <a:r>
              <a:rPr lang="en-US" sz="2400" b="1" spc="26" dirty="0">
                <a:solidFill>
                  <a:schemeClr val="tx1"/>
                </a:solidFill>
                <a:latin typeface="Times New Roman"/>
                <a:cs typeface="Times New Roman"/>
              </a:rPr>
              <a:t>202</a:t>
            </a:r>
            <a:r>
              <a:rPr lang="az-Latn-AZ" sz="2400" b="1" spc="26" dirty="0">
                <a:solidFill>
                  <a:schemeClr val="tx1"/>
                </a:solidFill>
                <a:latin typeface="Times New Roman"/>
                <a:cs typeface="Times New Roman"/>
              </a:rPr>
              <a:t>3</a:t>
            </a:r>
            <a:r>
              <a:rPr lang="en-US" sz="2400" b="1" spc="26" dirty="0">
                <a:solidFill>
                  <a:schemeClr val="tx1"/>
                </a:solidFill>
                <a:latin typeface="Times New Roman"/>
                <a:cs typeface="Times New Roman"/>
              </a:rPr>
              <a:t>-c</a:t>
            </a:r>
            <a:r>
              <a:rPr lang="az-Latn-AZ" sz="2400" b="1" spc="26" dirty="0">
                <a:solidFill>
                  <a:schemeClr val="tx1"/>
                </a:solidFill>
                <a:latin typeface="Times New Roman"/>
                <a:cs typeface="Times New Roman"/>
              </a:rPr>
              <a:t>ü</a:t>
            </a:r>
            <a:r>
              <a:rPr lang="en-US" sz="2400" b="1" spc="26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en-US" sz="2400" b="1" spc="110" dirty="0" err="1">
                <a:solidFill>
                  <a:schemeClr val="tx1"/>
                </a:solidFill>
                <a:latin typeface="Times New Roman"/>
                <a:cs typeface="Times New Roman"/>
              </a:rPr>
              <a:t>il</a:t>
            </a:r>
            <a:r>
              <a:rPr lang="az-Latn-AZ" sz="2400" b="1" spc="110" dirty="0">
                <a:solidFill>
                  <a:schemeClr val="tx1"/>
                </a:solidFill>
                <a:latin typeface="Times New Roman"/>
                <a:cs typeface="Times New Roman"/>
              </a:rPr>
              <a:t>in</a:t>
            </a:r>
            <a:r>
              <a:rPr lang="en-US" sz="2400" b="1" spc="110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en-US" sz="2400" b="1" spc="110" dirty="0" err="1">
                <a:solidFill>
                  <a:schemeClr val="tx1"/>
                </a:solidFill>
                <a:latin typeface="Times New Roman"/>
                <a:cs typeface="Times New Roman"/>
              </a:rPr>
              <a:t>birinci</a:t>
            </a:r>
            <a:r>
              <a:rPr lang="en-US" sz="2400" b="1" spc="110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en-US" sz="2400" b="1" spc="110" dirty="0" err="1">
                <a:solidFill>
                  <a:schemeClr val="tx1"/>
                </a:solidFill>
                <a:latin typeface="Times New Roman"/>
                <a:cs typeface="Times New Roman"/>
              </a:rPr>
              <a:t>ya</a:t>
            </a:r>
            <a:r>
              <a:rPr lang="az-Latn-AZ" sz="2400" b="1" spc="110" dirty="0">
                <a:solidFill>
                  <a:schemeClr val="tx1"/>
                </a:solidFill>
                <a:latin typeface="Times New Roman"/>
                <a:cs typeface="Times New Roman"/>
              </a:rPr>
              <a:t>rımili </a:t>
            </a:r>
            <a:r>
              <a:rPr lang="en-US" sz="2400" b="1" spc="50" dirty="0" err="1">
                <a:solidFill>
                  <a:schemeClr val="tx1"/>
                </a:solidFill>
                <a:latin typeface="Times New Roman"/>
                <a:cs typeface="Times New Roman"/>
              </a:rPr>
              <a:t>üzrə</a:t>
            </a:r>
            <a:r>
              <a:rPr lang="az-Latn-AZ" sz="2400" b="1" spc="50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</a:p>
          <a:p>
            <a:pPr algn="ctr"/>
            <a:endParaRPr lang="az-Latn-AZ" sz="2400" b="1" spc="50" dirty="0">
              <a:solidFill>
                <a:schemeClr val="tx1"/>
              </a:solidFill>
              <a:latin typeface="Times New Roman"/>
              <a:cs typeface="Times New Roman"/>
            </a:endParaRPr>
          </a:p>
          <a:p>
            <a:pPr algn="ctr"/>
            <a:r>
              <a:rPr lang="az-Latn-AZ" sz="2400" b="1" spc="50" dirty="0">
                <a:solidFill>
                  <a:schemeClr val="tx1"/>
                </a:solidFill>
                <a:latin typeface="Times New Roman"/>
                <a:cs typeface="Times New Roman"/>
              </a:rPr>
              <a:t>MƏLUMAT</a:t>
            </a:r>
            <a:br>
              <a:rPr lang="en-US" sz="2400" b="1" dirty="0">
                <a:solidFill>
                  <a:schemeClr val="tx1"/>
                </a:solidFill>
                <a:latin typeface="Times New Roman"/>
                <a:cs typeface="Times New Roman"/>
              </a:rPr>
            </a:br>
            <a:endParaRPr lang="en-US" sz="2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58290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61950"/>
            <a:ext cx="8229600" cy="351300"/>
          </a:xfrm>
        </p:spPr>
        <p:txBody>
          <a:bodyPr/>
          <a:lstStyle/>
          <a:p>
            <a:r>
              <a:rPr lang="az-Latn-AZ" sz="2800" b="1" dirty="0">
                <a:ln w="13335" cmpd="sng">
                  <a:noFill/>
                  <a:prstDash val="solid"/>
                </a:ln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Qadın və gender məsələləri sahəsində fəaliyyətlər</a:t>
            </a:r>
            <a:endParaRPr lang="en-US" sz="28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>
          <a:xfrm>
            <a:off x="8624360" y="4578900"/>
            <a:ext cx="429680" cy="405300"/>
          </a:xfrm>
        </p:spPr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9</a:t>
            </a:r>
            <a:endParaRPr lang="en" dirty="0"/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2305870564"/>
              </p:ext>
            </p:extLst>
          </p:nvPr>
        </p:nvGraphicFramePr>
        <p:xfrm>
          <a:off x="609600" y="895350"/>
          <a:ext cx="8153400" cy="48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1422918"/>
      </p:ext>
    </p:extLst>
  </p:cSld>
  <p:clrMapOvr>
    <a:masterClrMapping/>
  </p:clrMapOvr>
  <p:transition spd="slow">
    <p:wipe dir="r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0" name="Diagram 39">
            <a:extLst>
              <a:ext uri="{FF2B5EF4-FFF2-40B4-BE49-F238E27FC236}">
                <a16:creationId xmlns:a16="http://schemas.microsoft.com/office/drawing/2014/main" id="{12E95FE2-7228-470E-8EC4-E077B1C8CA4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896143129"/>
              </p:ext>
            </p:extLst>
          </p:nvPr>
        </p:nvGraphicFramePr>
        <p:xfrm>
          <a:off x="304800" y="971550"/>
          <a:ext cx="8229600" cy="3352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2" name="Title 1">
            <a:extLst>
              <a:ext uri="{FF2B5EF4-FFF2-40B4-BE49-F238E27FC236}">
                <a16:creationId xmlns:a16="http://schemas.microsoft.com/office/drawing/2014/main" id="{4635DE8D-B757-4779-AF05-04C2CF28BB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8979"/>
            <a:ext cx="7724608" cy="533401"/>
          </a:xfrm>
        </p:spPr>
        <p:txBody>
          <a:bodyPr>
            <a:normAutofit/>
          </a:bodyPr>
          <a:lstStyle/>
          <a:p>
            <a:r>
              <a:rPr lang="az-Latn-AZ" b="1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Qadın Resurs Mərkəzləri</a:t>
            </a:r>
            <a:endParaRPr lang="en-US" dirty="0"/>
          </a:p>
        </p:txBody>
      </p:sp>
      <p:sp>
        <p:nvSpPr>
          <p:cNvPr id="44" name="Title 1">
            <a:extLst>
              <a:ext uri="{FF2B5EF4-FFF2-40B4-BE49-F238E27FC236}">
                <a16:creationId xmlns:a16="http://schemas.microsoft.com/office/drawing/2014/main" id="{98452D38-186A-404C-8231-F6FF9087B8E6}"/>
              </a:ext>
            </a:extLst>
          </p:cNvPr>
          <p:cNvSpPr txBox="1">
            <a:spLocks/>
          </p:cNvSpPr>
          <p:nvPr/>
        </p:nvSpPr>
        <p:spPr>
          <a:xfrm>
            <a:off x="304800" y="4599697"/>
            <a:ext cx="8229600" cy="405301"/>
          </a:xfrm>
          <a:prstGeom prst="rect">
            <a:avLst/>
          </a:prstGeom>
          <a:ln>
            <a:solidFill>
              <a:schemeClr val="accent4"/>
            </a:solidFill>
          </a:ln>
          <a:effectLst/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500" kern="1200" cap="all" baseline="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l">
              <a:spcBef>
                <a:spcPct val="20000"/>
              </a:spcBef>
              <a:buClr>
                <a:srgbClr val="9ACD4C"/>
              </a:buClr>
              <a:defRPr/>
            </a:pPr>
            <a:r>
              <a:rPr lang="az-Latn-AZ" sz="1800" b="1" cap="none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Cari yarımildə Qadın Resurs Mərkəzlərindən </a:t>
            </a:r>
            <a:r>
              <a:rPr lang="en-US" sz="1800" b="1" cap="none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4970</a:t>
            </a:r>
            <a:r>
              <a:rPr lang="az-Latn-AZ" sz="1800" b="1" cap="none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nəfər bəhrələnmişdir.</a:t>
            </a:r>
            <a:endParaRPr lang="ru-RU" sz="1800" b="1" cap="none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Google Shape;222;p14">
            <a:extLst>
              <a:ext uri="{FF2B5EF4-FFF2-40B4-BE49-F238E27FC236}">
                <a16:creationId xmlns:a16="http://schemas.microsoft.com/office/drawing/2014/main" id="{D6C26ED2-8DDF-4A25-A98F-E233287A7E3F}"/>
              </a:ext>
            </a:extLst>
          </p:cNvPr>
          <p:cNvSpPr txBox="1">
            <a:spLocks noGrp="1"/>
          </p:cNvSpPr>
          <p:nvPr>
            <p:ph type="sldNum" idx="12"/>
          </p:nvPr>
        </p:nvSpPr>
        <p:spPr>
          <a:xfrm>
            <a:off x="8640175" y="4585800"/>
            <a:ext cx="351300" cy="4053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10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40426323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61950"/>
            <a:ext cx="6728400" cy="351300"/>
          </a:xfrm>
        </p:spPr>
        <p:txBody>
          <a:bodyPr/>
          <a:lstStyle/>
          <a:p>
            <a:r>
              <a:rPr lang="az-Latn-AZ" b="1" dirty="0">
                <a:ln w="13335" cmpd="sng">
                  <a:noFill/>
                  <a:prstDash val="solid"/>
                </a:ln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Uşaq məsələləri sahəsində fəaliyyətlər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az-Latn-AZ" dirty="0"/>
              <a:t>1</a:t>
            </a:r>
            <a:r>
              <a:rPr lang="en-US" dirty="0"/>
              <a:t>1</a:t>
            </a:r>
            <a:endParaRPr lang="en" dirty="0"/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2094036142"/>
              </p:ext>
            </p:extLst>
          </p:nvPr>
        </p:nvGraphicFramePr>
        <p:xfrm>
          <a:off x="433825" y="152400"/>
          <a:ext cx="8382000" cy="61912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115496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Google Shape;222;p14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12</a:t>
            </a:r>
            <a:endParaRPr dirty="0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3006067374"/>
              </p:ext>
            </p:extLst>
          </p:nvPr>
        </p:nvGraphicFramePr>
        <p:xfrm>
          <a:off x="-228600" y="-95250"/>
          <a:ext cx="9144000" cy="533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Title 1"/>
          <p:cNvSpPr txBox="1">
            <a:spLocks/>
          </p:cNvSpPr>
          <p:nvPr/>
        </p:nvSpPr>
        <p:spPr>
          <a:xfrm>
            <a:off x="2743200" y="3486150"/>
            <a:ext cx="1676400" cy="914400"/>
          </a:xfrm>
          <a:prstGeom prst="rect">
            <a:avLst/>
          </a:prstGeom>
        </p:spPr>
        <p:txBody>
          <a:bodyPr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lvl="0" algn="ctr"/>
            <a:r>
              <a:rPr lang="en-US" sz="17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n-US" sz="17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Susma</a:t>
            </a:r>
            <a:r>
              <a:rPr lang="en-US" sz="17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7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səsini</a:t>
            </a:r>
            <a:r>
              <a:rPr lang="az-Latn-AZ" sz="17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17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eşitdir</a:t>
            </a:r>
            <a:r>
              <a:rPr lang="en-US" sz="17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!”</a:t>
            </a:r>
            <a:endParaRPr lang="en-US" sz="17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2286000" y="2425109"/>
            <a:ext cx="1676400" cy="685800"/>
          </a:xfrm>
          <a:prstGeom prst="rect">
            <a:avLst/>
          </a:prstGeom>
        </p:spPr>
        <p:txBody>
          <a:bodyPr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lvl="0"/>
            <a:r>
              <a:rPr lang="az-Latn-AZ" sz="17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n-US" sz="17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Kitab</a:t>
            </a:r>
            <a:r>
              <a:rPr lang="en-US" sz="17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Sərgisi</a:t>
            </a:r>
            <a:r>
              <a:rPr lang="az-Latn-AZ" sz="17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  <a:endParaRPr lang="en-US" sz="17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2743200" y="895350"/>
            <a:ext cx="1524000" cy="771303"/>
          </a:xfrm>
          <a:prstGeom prst="rect">
            <a:avLst/>
          </a:prstGeom>
        </p:spPr>
        <p:txBody>
          <a:bodyPr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lvl="0" algn="ctr"/>
            <a:r>
              <a:rPr lang="en-US" sz="17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n-US" sz="17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Mənim</a:t>
            </a:r>
            <a:r>
              <a:rPr lang="en-US" sz="17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hüquqlarım</a:t>
            </a:r>
            <a:r>
              <a:rPr lang="en-US" sz="17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 </a:t>
            </a:r>
          </a:p>
        </p:txBody>
      </p:sp>
    </p:spTree>
    <p:extLst>
      <p:ext uri="{BB962C8B-B14F-4D97-AF65-F5344CB8AC3E}">
        <p14:creationId xmlns:p14="http://schemas.microsoft.com/office/powerpoint/2010/main" val="310185702"/>
      </p:ext>
    </p:extLst>
  </p:cSld>
  <p:clrMapOvr>
    <a:masterClrMapping/>
  </p:clrMapOvr>
  <p:transition spd="slow">
    <p:wedg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4469AE0-4EE4-4905-9429-6A243F50EA1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az-Latn-AZ" dirty="0"/>
              <a:t>1</a:t>
            </a:r>
            <a:r>
              <a:rPr lang="en-US" dirty="0"/>
              <a:t>3</a:t>
            </a:r>
            <a:endParaRPr lang="en" dirty="0"/>
          </a:p>
        </p:txBody>
      </p:sp>
      <p:grpSp>
        <p:nvGrpSpPr>
          <p:cNvPr id="6" name="Google Shape;1284;p48">
            <a:extLst>
              <a:ext uri="{FF2B5EF4-FFF2-40B4-BE49-F238E27FC236}">
                <a16:creationId xmlns:a16="http://schemas.microsoft.com/office/drawing/2014/main" id="{4CAE4DCB-A60D-4BFA-8157-65D635CE3A53}"/>
              </a:ext>
            </a:extLst>
          </p:cNvPr>
          <p:cNvGrpSpPr/>
          <p:nvPr/>
        </p:nvGrpSpPr>
        <p:grpSpPr>
          <a:xfrm>
            <a:off x="2387432" y="1047017"/>
            <a:ext cx="4385406" cy="4042231"/>
            <a:chOff x="9878272" y="2682320"/>
            <a:chExt cx="720199" cy="719767"/>
          </a:xfrm>
        </p:grpSpPr>
        <p:sp>
          <p:nvSpPr>
            <p:cNvPr id="7" name="Google Shape;1285;p48">
              <a:extLst>
                <a:ext uri="{FF2B5EF4-FFF2-40B4-BE49-F238E27FC236}">
                  <a16:creationId xmlns:a16="http://schemas.microsoft.com/office/drawing/2014/main" id="{937D8102-0419-4FB7-94FD-243F85F789BB}"/>
                </a:ext>
              </a:extLst>
            </p:cNvPr>
            <p:cNvSpPr/>
            <p:nvPr/>
          </p:nvSpPr>
          <p:spPr>
            <a:xfrm>
              <a:off x="10056560" y="2963533"/>
              <a:ext cx="541911" cy="438554"/>
            </a:xfrm>
            <a:custGeom>
              <a:avLst/>
              <a:gdLst/>
              <a:ahLst/>
              <a:cxnLst/>
              <a:rect l="l" t="t" r="r" b="b"/>
              <a:pathLst>
                <a:path w="861" h="697" extrusionOk="0">
                  <a:moveTo>
                    <a:pt x="849" y="6"/>
                  </a:moveTo>
                  <a:cubicBezTo>
                    <a:pt x="847" y="0"/>
                    <a:pt x="839" y="0"/>
                    <a:pt x="837" y="5"/>
                  </a:cubicBezTo>
                  <a:cubicBezTo>
                    <a:pt x="830" y="26"/>
                    <a:pt x="820" y="51"/>
                    <a:pt x="806" y="78"/>
                  </a:cubicBezTo>
                  <a:cubicBezTo>
                    <a:pt x="770" y="150"/>
                    <a:pt x="700" y="250"/>
                    <a:pt x="575" y="321"/>
                  </a:cubicBezTo>
                  <a:cubicBezTo>
                    <a:pt x="513" y="356"/>
                    <a:pt x="448" y="374"/>
                    <a:pt x="380" y="374"/>
                  </a:cubicBezTo>
                  <a:cubicBezTo>
                    <a:pt x="262" y="374"/>
                    <a:pt x="180" y="321"/>
                    <a:pt x="176" y="319"/>
                  </a:cubicBezTo>
                  <a:cubicBezTo>
                    <a:pt x="176" y="319"/>
                    <a:pt x="176" y="319"/>
                    <a:pt x="176" y="319"/>
                  </a:cubicBezTo>
                  <a:cubicBezTo>
                    <a:pt x="108" y="279"/>
                    <a:pt x="65" y="205"/>
                    <a:pt x="65" y="125"/>
                  </a:cubicBezTo>
                  <a:cubicBezTo>
                    <a:pt x="65" y="112"/>
                    <a:pt x="66" y="99"/>
                    <a:pt x="69" y="86"/>
                  </a:cubicBezTo>
                  <a:cubicBezTo>
                    <a:pt x="70" y="79"/>
                    <a:pt x="61" y="76"/>
                    <a:pt x="57" y="81"/>
                  </a:cubicBezTo>
                  <a:cubicBezTo>
                    <a:pt x="21" y="139"/>
                    <a:pt x="3" y="203"/>
                    <a:pt x="2" y="275"/>
                  </a:cubicBezTo>
                  <a:cubicBezTo>
                    <a:pt x="0" y="517"/>
                    <a:pt x="156" y="664"/>
                    <a:pt x="182" y="686"/>
                  </a:cubicBezTo>
                  <a:cubicBezTo>
                    <a:pt x="182" y="687"/>
                    <a:pt x="183" y="687"/>
                    <a:pt x="185" y="688"/>
                  </a:cubicBezTo>
                  <a:cubicBezTo>
                    <a:pt x="219" y="694"/>
                    <a:pt x="254" y="697"/>
                    <a:pt x="289" y="697"/>
                  </a:cubicBezTo>
                  <a:cubicBezTo>
                    <a:pt x="604" y="697"/>
                    <a:pt x="861" y="441"/>
                    <a:pt x="861" y="125"/>
                  </a:cubicBezTo>
                  <a:cubicBezTo>
                    <a:pt x="861" y="85"/>
                    <a:pt x="857" y="45"/>
                    <a:pt x="849" y="6"/>
                  </a:cubicBezTo>
                  <a:close/>
                </a:path>
              </a:pathLst>
            </a:custGeom>
            <a:solidFill>
              <a:schemeClr val="accent3"/>
            </a:solidFill>
            <a:ln>
              <a:solidFill>
                <a:schemeClr val="bg2"/>
              </a:solidFill>
            </a:ln>
          </p:spPr>
          <p:txBody>
            <a:bodyPr spcFirstLastPara="1" wrap="square" lIns="68575" tIns="34275" rIns="68575" bIns="34275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endPara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" name="Google Shape;1286;p48">
              <a:extLst>
                <a:ext uri="{FF2B5EF4-FFF2-40B4-BE49-F238E27FC236}">
                  <a16:creationId xmlns:a16="http://schemas.microsoft.com/office/drawing/2014/main" id="{FC7A1436-AAF7-432C-8854-ED80E1DEF494}"/>
                </a:ext>
              </a:extLst>
            </p:cNvPr>
            <p:cNvSpPr/>
            <p:nvPr/>
          </p:nvSpPr>
          <p:spPr>
            <a:xfrm>
              <a:off x="9878272" y="2791266"/>
              <a:ext cx="459066" cy="594405"/>
            </a:xfrm>
            <a:custGeom>
              <a:avLst/>
              <a:gdLst/>
              <a:ahLst/>
              <a:cxnLst/>
              <a:rect l="l" t="t" r="r" b="b"/>
              <a:pathLst>
                <a:path w="729" h="945" extrusionOk="0">
                  <a:moveTo>
                    <a:pt x="717" y="228"/>
                  </a:moveTo>
                  <a:cubicBezTo>
                    <a:pt x="722" y="233"/>
                    <a:pt x="729" y="227"/>
                    <a:pt x="726" y="221"/>
                  </a:cubicBezTo>
                  <a:cubicBezTo>
                    <a:pt x="694" y="161"/>
                    <a:pt x="647" y="112"/>
                    <a:pt x="586" y="76"/>
                  </a:cubicBezTo>
                  <a:cubicBezTo>
                    <a:pt x="500" y="26"/>
                    <a:pt x="406" y="0"/>
                    <a:pt x="307" y="0"/>
                  </a:cubicBezTo>
                  <a:cubicBezTo>
                    <a:pt x="221" y="0"/>
                    <a:pt x="157" y="20"/>
                    <a:pt x="140" y="26"/>
                  </a:cubicBezTo>
                  <a:cubicBezTo>
                    <a:pt x="139" y="26"/>
                    <a:pt x="138" y="27"/>
                    <a:pt x="137" y="27"/>
                  </a:cubicBezTo>
                  <a:cubicBezTo>
                    <a:pt x="49" y="131"/>
                    <a:pt x="0" y="263"/>
                    <a:pt x="0" y="399"/>
                  </a:cubicBezTo>
                  <a:cubicBezTo>
                    <a:pt x="0" y="649"/>
                    <a:pt x="163" y="868"/>
                    <a:pt x="396" y="943"/>
                  </a:cubicBezTo>
                  <a:cubicBezTo>
                    <a:pt x="401" y="945"/>
                    <a:pt x="406" y="938"/>
                    <a:pt x="402" y="934"/>
                  </a:cubicBezTo>
                  <a:cubicBezTo>
                    <a:pt x="387" y="917"/>
                    <a:pt x="371" y="896"/>
                    <a:pt x="354" y="870"/>
                  </a:cubicBezTo>
                  <a:cubicBezTo>
                    <a:pt x="310" y="803"/>
                    <a:pt x="258" y="693"/>
                    <a:pt x="259" y="549"/>
                  </a:cubicBezTo>
                  <a:cubicBezTo>
                    <a:pt x="260" y="423"/>
                    <a:pt x="315" y="337"/>
                    <a:pt x="360" y="286"/>
                  </a:cubicBezTo>
                  <a:cubicBezTo>
                    <a:pt x="410" y="231"/>
                    <a:pt x="459" y="206"/>
                    <a:pt x="461" y="205"/>
                  </a:cubicBezTo>
                  <a:cubicBezTo>
                    <a:pt x="461" y="205"/>
                    <a:pt x="461" y="205"/>
                    <a:pt x="461" y="205"/>
                  </a:cubicBezTo>
                  <a:cubicBezTo>
                    <a:pt x="495" y="185"/>
                    <a:pt x="533" y="175"/>
                    <a:pt x="572" y="175"/>
                  </a:cubicBezTo>
                  <a:cubicBezTo>
                    <a:pt x="627" y="175"/>
                    <a:pt x="678" y="195"/>
                    <a:pt x="717" y="228"/>
                  </a:cubicBezTo>
                  <a:close/>
                </a:path>
              </a:pathLst>
            </a:custGeom>
            <a:solidFill>
              <a:schemeClr val="bg2"/>
            </a:solidFill>
            <a:ln>
              <a:solidFill>
                <a:schemeClr val="bg2"/>
              </a:solidFill>
            </a:ln>
          </p:spPr>
          <p:txBody>
            <a:bodyPr spcFirstLastPara="1" wrap="square" lIns="68575" tIns="34275" rIns="68575" bIns="34275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endPara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" name="Google Shape;1287;p48">
              <a:extLst>
                <a:ext uri="{FF2B5EF4-FFF2-40B4-BE49-F238E27FC236}">
                  <a16:creationId xmlns:a16="http://schemas.microsoft.com/office/drawing/2014/main" id="{B108B083-513B-4BD8-ADD7-B605A856BF13}"/>
                </a:ext>
              </a:extLst>
            </p:cNvPr>
            <p:cNvSpPr/>
            <p:nvPr/>
          </p:nvSpPr>
          <p:spPr>
            <a:xfrm>
              <a:off x="9994853" y="2682320"/>
              <a:ext cx="583546" cy="500170"/>
            </a:xfrm>
            <a:custGeom>
              <a:avLst/>
              <a:gdLst/>
              <a:ahLst/>
              <a:cxnLst/>
              <a:rect l="l" t="t" r="r" b="b"/>
              <a:pathLst>
                <a:path w="927" h="795" extrusionOk="0">
                  <a:moveTo>
                    <a:pt x="660" y="746"/>
                  </a:moveTo>
                  <a:cubicBezTo>
                    <a:pt x="871" y="626"/>
                    <a:pt x="920" y="418"/>
                    <a:pt x="927" y="385"/>
                  </a:cubicBezTo>
                  <a:cubicBezTo>
                    <a:pt x="927" y="384"/>
                    <a:pt x="927" y="383"/>
                    <a:pt x="926" y="381"/>
                  </a:cubicBezTo>
                  <a:cubicBezTo>
                    <a:pt x="846" y="153"/>
                    <a:pt x="630" y="0"/>
                    <a:pt x="387" y="0"/>
                  </a:cubicBezTo>
                  <a:cubicBezTo>
                    <a:pt x="245" y="0"/>
                    <a:pt x="109" y="53"/>
                    <a:pt x="4" y="147"/>
                  </a:cubicBezTo>
                  <a:cubicBezTo>
                    <a:pt x="0" y="151"/>
                    <a:pt x="4" y="159"/>
                    <a:pt x="10" y="158"/>
                  </a:cubicBezTo>
                  <a:cubicBezTo>
                    <a:pt x="39" y="152"/>
                    <a:pt x="78" y="147"/>
                    <a:pt x="122" y="147"/>
                  </a:cubicBezTo>
                  <a:cubicBezTo>
                    <a:pt x="226" y="147"/>
                    <a:pt x="324" y="174"/>
                    <a:pt x="414" y="227"/>
                  </a:cubicBezTo>
                  <a:cubicBezTo>
                    <a:pt x="522" y="290"/>
                    <a:pt x="570" y="381"/>
                    <a:pt x="591" y="446"/>
                  </a:cubicBezTo>
                  <a:cubicBezTo>
                    <a:pt x="613" y="514"/>
                    <a:pt x="611" y="567"/>
                    <a:pt x="611" y="573"/>
                  </a:cubicBezTo>
                  <a:cubicBezTo>
                    <a:pt x="611" y="669"/>
                    <a:pt x="549" y="752"/>
                    <a:pt x="463" y="783"/>
                  </a:cubicBezTo>
                  <a:cubicBezTo>
                    <a:pt x="457" y="785"/>
                    <a:pt x="458" y="795"/>
                    <a:pt x="465" y="795"/>
                  </a:cubicBezTo>
                  <a:cubicBezTo>
                    <a:pt x="469" y="795"/>
                    <a:pt x="474" y="795"/>
                    <a:pt x="478" y="795"/>
                  </a:cubicBezTo>
                  <a:cubicBezTo>
                    <a:pt x="541" y="795"/>
                    <a:pt x="602" y="778"/>
                    <a:pt x="660" y="746"/>
                  </a:cubicBezTo>
                  <a:close/>
                </a:path>
              </a:pathLst>
            </a:custGeom>
            <a:solidFill>
              <a:schemeClr val="accent6"/>
            </a:solidFill>
            <a:ln>
              <a:solidFill>
                <a:schemeClr val="bg2"/>
              </a:solidFill>
            </a:ln>
          </p:spPr>
          <p:txBody>
            <a:bodyPr spcFirstLastPara="1" wrap="square" lIns="68575" tIns="34275" rIns="68575" bIns="34275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endParaRPr sz="14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0" name="Content Placeholder 4">
            <a:extLst>
              <a:ext uri="{FF2B5EF4-FFF2-40B4-BE49-F238E27FC236}">
                <a16:creationId xmlns:a16="http://schemas.microsoft.com/office/drawing/2014/main" id="{6D44C43C-6377-4A91-A220-DF771C6B27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" y="130715"/>
            <a:ext cx="8229600" cy="925913"/>
          </a:xfrm>
        </p:spPr>
        <p:txBody>
          <a:bodyPr>
            <a:normAutofit/>
          </a:bodyPr>
          <a:lstStyle/>
          <a:p>
            <a:r>
              <a:rPr lang="az-Latn-AZ" b="1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Uşaq və Ailələrə Dəstək Mərkəzləri</a:t>
            </a:r>
            <a:endParaRPr lang="en-US" b="1" cap="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">
            <a:extLst>
              <a:ext uri="{FF2B5EF4-FFF2-40B4-BE49-F238E27FC236}">
                <a16:creationId xmlns:a16="http://schemas.microsoft.com/office/drawing/2014/main" id="{10AE58FC-54E0-41D4-BBE7-1931C845EDBC}"/>
              </a:ext>
            </a:extLst>
          </p:cNvPr>
          <p:cNvSpPr txBox="1"/>
          <p:nvPr/>
        </p:nvSpPr>
        <p:spPr>
          <a:xfrm>
            <a:off x="2744159" y="2667295"/>
            <a:ext cx="609458" cy="295275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endParaRPr lang="en-US" sz="1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TextBox 1">
            <a:extLst>
              <a:ext uri="{FF2B5EF4-FFF2-40B4-BE49-F238E27FC236}">
                <a16:creationId xmlns:a16="http://schemas.microsoft.com/office/drawing/2014/main" id="{10AE58FC-54E0-41D4-BBE7-1931C845EDBC}"/>
              </a:ext>
            </a:extLst>
          </p:cNvPr>
          <p:cNvSpPr txBox="1"/>
          <p:nvPr/>
        </p:nvSpPr>
        <p:spPr>
          <a:xfrm>
            <a:off x="8071705" y="388604"/>
            <a:ext cx="2278312" cy="1099650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ru-RU" sz="2000" dirty="0">
              <a:solidFill>
                <a:schemeClr val="bg2"/>
              </a:solidFill>
              <a:latin typeface="Calibri"/>
              <a:ea typeface="Calibri"/>
              <a:cs typeface="Times New Roman"/>
            </a:endParaRPr>
          </a:p>
        </p:txBody>
      </p:sp>
      <p:sp>
        <p:nvSpPr>
          <p:cNvPr id="13" name="TextBox 1">
            <a:extLst>
              <a:ext uri="{FF2B5EF4-FFF2-40B4-BE49-F238E27FC236}">
                <a16:creationId xmlns:a16="http://schemas.microsoft.com/office/drawing/2014/main" id="{10AE58FC-54E0-41D4-BBE7-1931C845EDBC}"/>
              </a:ext>
            </a:extLst>
          </p:cNvPr>
          <p:cNvSpPr txBox="1"/>
          <p:nvPr/>
        </p:nvSpPr>
        <p:spPr>
          <a:xfrm>
            <a:off x="1447800" y="1047018"/>
            <a:ext cx="2126369" cy="694564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ru-RU" sz="2000" dirty="0">
              <a:solidFill>
                <a:schemeClr val="bg2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</p:txBody>
      </p:sp>
      <p:sp>
        <p:nvSpPr>
          <p:cNvPr id="16" name="TextBox 1">
            <a:extLst>
              <a:ext uri="{FF2B5EF4-FFF2-40B4-BE49-F238E27FC236}">
                <a16:creationId xmlns:a16="http://schemas.microsoft.com/office/drawing/2014/main" id="{EA9DB372-9B9C-446C-A518-0A1369E8D552}"/>
              </a:ext>
            </a:extLst>
          </p:cNvPr>
          <p:cNvSpPr txBox="1"/>
          <p:nvPr/>
        </p:nvSpPr>
        <p:spPr>
          <a:xfrm>
            <a:off x="7801975" y="205983"/>
            <a:ext cx="1676400" cy="295275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endParaRPr lang="en-US" sz="2000" b="1" dirty="0">
              <a:solidFill>
                <a:schemeClr val="bg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Callout: Bent Line with No Border 26">
            <a:extLst>
              <a:ext uri="{FF2B5EF4-FFF2-40B4-BE49-F238E27FC236}">
                <a16:creationId xmlns:a16="http://schemas.microsoft.com/office/drawing/2014/main" id="{3AF34019-B2BD-40E6-8B5B-E6C8A3BE11C8}"/>
              </a:ext>
            </a:extLst>
          </p:cNvPr>
          <p:cNvSpPr/>
          <p:nvPr/>
        </p:nvSpPr>
        <p:spPr>
          <a:xfrm>
            <a:off x="6630653" y="826246"/>
            <a:ext cx="2421750" cy="746019"/>
          </a:xfrm>
          <a:prstGeom prst="callout2">
            <a:avLst>
              <a:gd name="adj1" fmla="val 30564"/>
              <a:gd name="adj2" fmla="val -2419"/>
              <a:gd name="adj3" fmla="val 30564"/>
              <a:gd name="adj4" fmla="val -10753"/>
              <a:gd name="adj5" fmla="val 72629"/>
              <a:gd name="adj6" fmla="val -3238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z-Latn-AZ" sz="1800" b="1" i="1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Mərkəz xidmətlərindən bəhrələnənlər</a:t>
            </a:r>
            <a:endParaRPr lang="ru-RU" sz="1800" i="1" dirty="0">
              <a:solidFill>
                <a:schemeClr val="bg2"/>
              </a:solidFill>
              <a:latin typeface="Calibri"/>
              <a:ea typeface="Calibri"/>
              <a:cs typeface="Times New Roman"/>
            </a:endParaRPr>
          </a:p>
        </p:txBody>
      </p:sp>
      <p:sp>
        <p:nvSpPr>
          <p:cNvPr id="28" name="Callout: Bent Line with No Border 27">
            <a:extLst>
              <a:ext uri="{FF2B5EF4-FFF2-40B4-BE49-F238E27FC236}">
                <a16:creationId xmlns:a16="http://schemas.microsoft.com/office/drawing/2014/main" id="{DC0F08CE-8BC4-4B74-A270-174F8ED6419F}"/>
              </a:ext>
            </a:extLst>
          </p:cNvPr>
          <p:cNvSpPr/>
          <p:nvPr/>
        </p:nvSpPr>
        <p:spPr>
          <a:xfrm>
            <a:off x="7153461" y="3765098"/>
            <a:ext cx="1838014" cy="652679"/>
          </a:xfrm>
          <a:prstGeom prst="callout2">
            <a:avLst>
              <a:gd name="adj1" fmla="val 66012"/>
              <a:gd name="adj2" fmla="val -3514"/>
              <a:gd name="adj3" fmla="val 91332"/>
              <a:gd name="adj4" fmla="val -10113"/>
              <a:gd name="adj5" fmla="val 93932"/>
              <a:gd name="adj6" fmla="val -4105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z-Latn-AZ" sz="2000" b="1" i="1" dirty="0">
                <a:solidFill>
                  <a:schemeClr val="bg2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Müraciətlər</a:t>
            </a:r>
            <a:endParaRPr lang="ru-RU" sz="2000" b="1" i="1" dirty="0">
              <a:solidFill>
                <a:schemeClr val="bg2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</p:txBody>
      </p:sp>
      <p:sp>
        <p:nvSpPr>
          <p:cNvPr id="29" name="Callout: Bent Line with No Border 28">
            <a:extLst>
              <a:ext uri="{FF2B5EF4-FFF2-40B4-BE49-F238E27FC236}">
                <a16:creationId xmlns:a16="http://schemas.microsoft.com/office/drawing/2014/main" id="{A4DCCF88-8C36-4819-987E-F1C6DA1097EE}"/>
              </a:ext>
            </a:extLst>
          </p:cNvPr>
          <p:cNvSpPr/>
          <p:nvPr/>
        </p:nvSpPr>
        <p:spPr>
          <a:xfrm>
            <a:off x="51856" y="2657885"/>
            <a:ext cx="2057400" cy="652679"/>
          </a:xfrm>
          <a:prstGeom prst="callout2">
            <a:avLst>
              <a:gd name="adj1" fmla="val -101094"/>
              <a:gd name="adj2" fmla="val 125001"/>
              <a:gd name="adj3" fmla="val -101095"/>
              <a:gd name="adj4" fmla="val 113452"/>
              <a:gd name="adj5" fmla="val -7344"/>
              <a:gd name="adj6" fmla="val 9148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z-Latn-AZ" sz="2000" b="1" i="1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Təmin olunma</a:t>
            </a:r>
            <a:endParaRPr lang="en-US" sz="2000" b="1" i="1" dirty="0">
              <a:solidFill>
                <a:schemeClr val="bg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" name="TextBox 1">
            <a:extLst>
              <a:ext uri="{FF2B5EF4-FFF2-40B4-BE49-F238E27FC236}">
                <a16:creationId xmlns:a16="http://schemas.microsoft.com/office/drawing/2014/main" id="{9F452F0A-D56B-4DB4-A8BF-1D186C54E708}"/>
              </a:ext>
            </a:extLst>
          </p:cNvPr>
          <p:cNvSpPr txBox="1"/>
          <p:nvPr/>
        </p:nvSpPr>
        <p:spPr>
          <a:xfrm>
            <a:off x="4495800" y="4258607"/>
            <a:ext cx="794944" cy="295275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az-Latn-A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1608</a:t>
            </a:r>
            <a:endParaRPr lang="en-US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1" name="TextBox 1">
            <a:extLst>
              <a:ext uri="{FF2B5EF4-FFF2-40B4-BE49-F238E27FC236}">
                <a16:creationId xmlns:a16="http://schemas.microsoft.com/office/drawing/2014/main" id="{646829E8-1F39-41CF-957F-FDD2EF5DA48C}"/>
              </a:ext>
            </a:extLst>
          </p:cNvPr>
          <p:cNvSpPr txBox="1"/>
          <p:nvPr/>
        </p:nvSpPr>
        <p:spPr>
          <a:xfrm>
            <a:off x="5181600" y="1660754"/>
            <a:ext cx="838200" cy="295275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az-Latn-A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20515</a:t>
            </a:r>
            <a:endParaRPr lang="en-US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2" name="TextBox 1">
            <a:extLst>
              <a:ext uri="{FF2B5EF4-FFF2-40B4-BE49-F238E27FC236}">
                <a16:creationId xmlns:a16="http://schemas.microsoft.com/office/drawing/2014/main" id="{785D19B0-FFCB-498A-812D-771E1DB79B9C}"/>
              </a:ext>
            </a:extLst>
          </p:cNvPr>
          <p:cNvSpPr txBox="1"/>
          <p:nvPr/>
        </p:nvSpPr>
        <p:spPr>
          <a:xfrm>
            <a:off x="2655938" y="2714629"/>
            <a:ext cx="838200" cy="295275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endParaRPr lang="en-US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3" name="TextBox 1">
            <a:extLst>
              <a:ext uri="{FF2B5EF4-FFF2-40B4-BE49-F238E27FC236}">
                <a16:creationId xmlns:a16="http://schemas.microsoft.com/office/drawing/2014/main" id="{BCAC7399-175F-4EE3-B4AF-EB3049DF4902}"/>
              </a:ext>
            </a:extLst>
          </p:cNvPr>
          <p:cNvSpPr txBox="1"/>
          <p:nvPr/>
        </p:nvSpPr>
        <p:spPr>
          <a:xfrm>
            <a:off x="2665194" y="2802941"/>
            <a:ext cx="838200" cy="295275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az-Latn-A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646</a:t>
            </a:r>
            <a:endParaRPr lang="en-US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38584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wheelReverse spokes="1"/>
      </p:transition>
    </mc:Choice>
    <mc:Fallback xmlns="">
      <p:transition spd="slow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az-Latn-AZ" dirty="0"/>
              <a:t>1</a:t>
            </a:r>
            <a:r>
              <a:rPr lang="en-US" dirty="0"/>
              <a:t>4</a:t>
            </a:r>
            <a:endParaRPr lang="en" dirty="0"/>
          </a:p>
        </p:txBody>
      </p:sp>
      <p:graphicFrame>
        <p:nvGraphicFramePr>
          <p:cNvPr id="6" name="Диаграмма 3"/>
          <p:cNvGraphicFramePr/>
          <p:nvPr>
            <p:extLst>
              <p:ext uri="{D42A27DB-BD31-4B8C-83A1-F6EECF244321}">
                <p14:modId xmlns:p14="http://schemas.microsoft.com/office/powerpoint/2010/main" val="3491104874"/>
              </p:ext>
            </p:extLst>
          </p:nvPr>
        </p:nvGraphicFramePr>
        <p:xfrm>
          <a:off x="131260" y="1581150"/>
          <a:ext cx="8610600" cy="4724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Rectangle 6"/>
          <p:cNvSpPr/>
          <p:nvPr/>
        </p:nvSpPr>
        <p:spPr>
          <a:xfrm>
            <a:off x="219075" y="104775"/>
            <a:ext cx="86106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z-Latn-AZ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2023-cü ilin ilk 6 ayı ərzində 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lang="az-Latn-AZ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şaq və Ailələrə Dəstək Mərkəzlərinin fəaliyyətindən bəhrələnənlər barədə məlumat</a:t>
            </a:r>
          </a:p>
        </p:txBody>
      </p:sp>
    </p:spTree>
    <p:extLst>
      <p:ext uri="{BB962C8B-B14F-4D97-AF65-F5344CB8AC3E}">
        <p14:creationId xmlns:p14="http://schemas.microsoft.com/office/powerpoint/2010/main" val="22469120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az-Latn-AZ" dirty="0"/>
              <a:t>1</a:t>
            </a:r>
            <a:r>
              <a:rPr lang="en-US" dirty="0"/>
              <a:t>5</a:t>
            </a:r>
            <a:endParaRPr lang="en" dirty="0"/>
          </a:p>
        </p:txBody>
      </p:sp>
      <p:graphicFrame>
        <p:nvGraphicFramePr>
          <p:cNvPr id="6" name="Chart 5"/>
          <p:cNvGraphicFramePr/>
          <p:nvPr>
            <p:extLst>
              <p:ext uri="{D42A27DB-BD31-4B8C-83A1-F6EECF244321}">
                <p14:modId xmlns:p14="http://schemas.microsoft.com/office/powerpoint/2010/main" val="4081846569"/>
              </p:ext>
            </p:extLst>
          </p:nvPr>
        </p:nvGraphicFramePr>
        <p:xfrm>
          <a:off x="152525" y="971550"/>
          <a:ext cx="8534275" cy="40195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Rectangle 6"/>
          <p:cNvSpPr/>
          <p:nvPr/>
        </p:nvSpPr>
        <p:spPr>
          <a:xfrm>
            <a:off x="244923" y="0"/>
            <a:ext cx="83820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z-Latn-AZ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«Açıq qapı» günlərində Uşaq və Ailələrə Dəstək Mərkəzlərinə daxil olmuş müraciətlər barədə məlumat</a:t>
            </a:r>
            <a:endParaRPr lang="en-US" sz="2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46E145A5-B77A-4588-9FD4-6C446075B6B1}"/>
              </a:ext>
            </a:extLst>
          </p:cNvPr>
          <p:cNvSpPr txBox="1">
            <a:spLocks/>
          </p:cNvSpPr>
          <p:nvPr/>
        </p:nvSpPr>
        <p:spPr>
          <a:xfrm>
            <a:off x="2076450" y="1924050"/>
            <a:ext cx="1676400" cy="685800"/>
          </a:xfrm>
          <a:prstGeom prst="rect">
            <a:avLst/>
          </a:prstGeom>
        </p:spPr>
        <p:txBody>
          <a:bodyPr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lvl="0" algn="ctr"/>
            <a:r>
              <a:rPr lang="az-Latn-AZ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91</a:t>
            </a:r>
            <a:endParaRPr lang="en-US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09C90523-CDC1-4C6D-9C3E-D6726439BC31}"/>
              </a:ext>
            </a:extLst>
          </p:cNvPr>
          <p:cNvSpPr txBox="1">
            <a:spLocks/>
          </p:cNvSpPr>
          <p:nvPr/>
        </p:nvSpPr>
        <p:spPr>
          <a:xfrm>
            <a:off x="5410200" y="2552700"/>
            <a:ext cx="1676400" cy="685800"/>
          </a:xfrm>
          <a:prstGeom prst="rect">
            <a:avLst/>
          </a:prstGeom>
        </p:spPr>
        <p:txBody>
          <a:bodyPr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lvl="0" algn="ctr"/>
            <a:r>
              <a:rPr lang="az-Latn-AZ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219</a:t>
            </a:r>
            <a:endParaRPr lang="en-US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11DB8E9F-92B4-41BC-8B53-6386ACBD50A6}"/>
              </a:ext>
            </a:extLst>
          </p:cNvPr>
          <p:cNvSpPr txBox="1">
            <a:spLocks/>
          </p:cNvSpPr>
          <p:nvPr/>
        </p:nvSpPr>
        <p:spPr>
          <a:xfrm>
            <a:off x="2800412" y="3219450"/>
            <a:ext cx="1676400" cy="685800"/>
          </a:xfrm>
          <a:prstGeom prst="rect">
            <a:avLst/>
          </a:prstGeom>
        </p:spPr>
        <p:txBody>
          <a:bodyPr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lvl="0" algn="ctr"/>
            <a:r>
              <a:rPr lang="az-Latn-AZ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172</a:t>
            </a:r>
            <a:endParaRPr lang="en-US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10747D83-4317-48AC-9090-3CBD45CB1930}"/>
              </a:ext>
            </a:extLst>
          </p:cNvPr>
          <p:cNvSpPr txBox="1">
            <a:spLocks/>
          </p:cNvSpPr>
          <p:nvPr/>
        </p:nvSpPr>
        <p:spPr>
          <a:xfrm>
            <a:off x="3200400" y="1621572"/>
            <a:ext cx="1676400" cy="685800"/>
          </a:xfrm>
          <a:prstGeom prst="rect">
            <a:avLst/>
          </a:prstGeom>
        </p:spPr>
        <p:txBody>
          <a:bodyPr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lvl="0" algn="ctr"/>
            <a:r>
              <a:rPr lang="az-Latn-AZ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35</a:t>
            </a:r>
            <a:endParaRPr lang="en-US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13164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:blinds/>
      </p:transition>
    </mc:Choice>
    <mc:Fallback xmlns="">
      <p:transition spd="slow">
        <p:blinds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" name="Google Shape;241;p17"/>
          <p:cNvSpPr txBox="1">
            <a:spLocks noGrp="1"/>
          </p:cNvSpPr>
          <p:nvPr>
            <p:ph type="title"/>
          </p:nvPr>
        </p:nvSpPr>
        <p:spPr>
          <a:xfrm>
            <a:off x="457200" y="285750"/>
            <a:ext cx="8229600" cy="3513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lvl="0"/>
            <a:r>
              <a:rPr lang="az-Latn-AZ" sz="2800" b="1" dirty="0">
                <a:ln w="13335" cmpd="sng">
                  <a:noFill/>
                  <a:prstDash val="solid"/>
                </a:ln>
                <a:latin typeface="Times New Roman" panose="02020603050405020304" pitchFamily="18" charset="0"/>
                <a:cs typeface="Times New Roman" panose="02020603050405020304" pitchFamily="18" charset="0"/>
              </a:rPr>
              <a:t>Dövlət Komitəsinə daxil olan vətəndaş müraciətləri</a:t>
            </a:r>
            <a:endParaRPr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3" name="Google Shape;243;p17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az-Latn-AZ" dirty="0"/>
              <a:t>1</a:t>
            </a:r>
            <a:r>
              <a:rPr lang="en-US" dirty="0"/>
              <a:t>6</a:t>
            </a:r>
            <a:endParaRPr dirty="0"/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2481832025"/>
              </p:ext>
            </p:extLst>
          </p:nvPr>
        </p:nvGraphicFramePr>
        <p:xfrm>
          <a:off x="380999" y="927100"/>
          <a:ext cx="8610476" cy="34734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itle 1">
            <a:extLst>
              <a:ext uri="{FF2B5EF4-FFF2-40B4-BE49-F238E27FC236}">
                <a16:creationId xmlns:a16="http://schemas.microsoft.com/office/drawing/2014/main" id="{B2EE0FA0-76C1-452F-8105-52FBCD2A2CA8}"/>
              </a:ext>
            </a:extLst>
          </p:cNvPr>
          <p:cNvSpPr txBox="1">
            <a:spLocks/>
          </p:cNvSpPr>
          <p:nvPr/>
        </p:nvSpPr>
        <p:spPr>
          <a:xfrm>
            <a:off x="76200" y="4462000"/>
            <a:ext cx="8458200" cy="457200"/>
          </a:xfrm>
          <a:prstGeom prst="rect">
            <a:avLst/>
          </a:prstGeom>
          <a:ln>
            <a:solidFill>
              <a:schemeClr val="accent4"/>
            </a:solidFill>
          </a:ln>
          <a:effectLst/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500" kern="1200" cap="all" baseline="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az-Latn-AZ" sz="1600" b="1" cap="none" dirty="0">
                <a:ln w="13335" cmpd="sng">
                  <a:noFill/>
                  <a:prstDash val="solid"/>
                </a:ln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Cari yarımildə Dövlət Komitəsində vətəndaş qəbulu 2022-ci illə müqayisədə 50,1% artmışdır. 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 dir="in"/>
      </p:transition>
    </mc:Choice>
    <mc:Fallback xmlns="">
      <p:transition spd="slow">
        <p:split orient="vert" dir="in"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az-Latn-AZ" dirty="0"/>
              <a:t>1</a:t>
            </a:r>
            <a:r>
              <a:rPr lang="en-US" dirty="0"/>
              <a:t>7</a:t>
            </a:r>
            <a:endParaRPr lang="en" dirty="0"/>
          </a:p>
        </p:txBody>
      </p:sp>
      <p:sp>
        <p:nvSpPr>
          <p:cNvPr id="7" name="Rectangle 6"/>
          <p:cNvSpPr/>
          <p:nvPr/>
        </p:nvSpPr>
        <p:spPr>
          <a:xfrm>
            <a:off x="304800" y="-26253"/>
            <a:ext cx="80010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br>
              <a:rPr lang="az-Latn-AZ" sz="2400" b="1" dirty="0">
                <a:ln w="13335" cmpd="sng">
                  <a:noFill/>
                  <a:prstDash val="solid"/>
                </a:ln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az-Latn-AZ" sz="2400" b="1" dirty="0">
                <a:ln w="13335" cmpd="sng">
                  <a:noFill/>
                  <a:prstDash val="solid"/>
                </a:ln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Vətəndaş müraciətlərində üstünlük təşkil edən mövzular</a:t>
            </a:r>
            <a:endParaRPr lang="en-US" sz="2400" dirty="0">
              <a:solidFill>
                <a:schemeClr val="tx1"/>
              </a:solidFill>
            </a:endParaRPr>
          </a:p>
        </p:txBody>
      </p:sp>
      <p:graphicFrame>
        <p:nvGraphicFramePr>
          <p:cNvPr id="8" name="Chart 7"/>
          <p:cNvGraphicFramePr/>
          <p:nvPr>
            <p:extLst>
              <p:ext uri="{D42A27DB-BD31-4B8C-83A1-F6EECF244321}">
                <p14:modId xmlns:p14="http://schemas.microsoft.com/office/powerpoint/2010/main" val="4044921474"/>
              </p:ext>
            </p:extLst>
          </p:nvPr>
        </p:nvGraphicFramePr>
        <p:xfrm>
          <a:off x="228600" y="895350"/>
          <a:ext cx="8915400" cy="3429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" name="Title 1"/>
          <p:cNvSpPr txBox="1">
            <a:spLocks/>
          </p:cNvSpPr>
          <p:nvPr/>
        </p:nvSpPr>
        <p:spPr>
          <a:xfrm>
            <a:off x="304800" y="4394153"/>
            <a:ext cx="8153401" cy="615998"/>
          </a:xfrm>
          <a:prstGeom prst="rect">
            <a:avLst/>
          </a:prstGeom>
          <a:ln>
            <a:solidFill>
              <a:schemeClr val="accent4"/>
            </a:solidFill>
          </a:ln>
          <a:effectLst/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500" kern="1200" cap="all" baseline="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az-Latn-AZ" sz="1600" b="1" cap="none" dirty="0">
                <a:ln w="13335" cmpd="sng">
                  <a:noFill/>
                  <a:prstDash val="solid"/>
                </a:ln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Məişət zorakılığı ilə bağlı müraciətlər ötən ilin birinci yarısı ilə müqayisədə 10% artmışdır. Cari yarımil ərzində Komitənin müraciəti əsasında 40 mühafizə orderi verilmişdir.</a:t>
            </a:r>
          </a:p>
        </p:txBody>
      </p:sp>
    </p:spTree>
    <p:extLst>
      <p:ext uri="{BB962C8B-B14F-4D97-AF65-F5344CB8AC3E}">
        <p14:creationId xmlns:p14="http://schemas.microsoft.com/office/powerpoint/2010/main" val="9181450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zoom dir="in"/>
      </p:transition>
    </mc:Choice>
    <mc:Fallback xmlns="">
      <p:transition spd="slow">
        <p:zoom dir="in"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4"/>
          <p:cNvSpPr>
            <a:spLocks noGrp="1"/>
          </p:cNvSpPr>
          <p:nvPr>
            <p:ph type="sldNum" idx="12"/>
          </p:nvPr>
        </p:nvSpPr>
        <p:spPr>
          <a:xfrm>
            <a:off x="8640175" y="4585800"/>
            <a:ext cx="351300" cy="405300"/>
          </a:xfrm>
        </p:spPr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az-Latn-AZ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8</a:t>
            </a:r>
            <a:endParaRPr lang="en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8" name="Google Shape;1592;p48"/>
          <p:cNvGrpSpPr/>
          <p:nvPr/>
        </p:nvGrpSpPr>
        <p:grpSpPr>
          <a:xfrm>
            <a:off x="2438400" y="208016"/>
            <a:ext cx="5715000" cy="4876800"/>
            <a:chOff x="8338678" y="5506443"/>
            <a:chExt cx="720227" cy="686988"/>
          </a:xfrm>
        </p:grpSpPr>
        <p:sp>
          <p:nvSpPr>
            <p:cNvPr id="9" name="Google Shape;1593;p48"/>
            <p:cNvSpPr/>
            <p:nvPr/>
          </p:nvSpPr>
          <p:spPr>
            <a:xfrm>
              <a:off x="8706181" y="5506443"/>
              <a:ext cx="230803" cy="263259"/>
            </a:xfrm>
            <a:custGeom>
              <a:avLst/>
              <a:gdLst/>
              <a:ahLst/>
              <a:cxnLst/>
              <a:rect l="l" t="t" r="r" b="b"/>
              <a:pathLst>
                <a:path w="378" h="432" extrusionOk="0">
                  <a:moveTo>
                    <a:pt x="378" y="119"/>
                  </a:moveTo>
                  <a:cubicBezTo>
                    <a:pt x="378" y="111"/>
                    <a:pt x="374" y="105"/>
                    <a:pt x="367" y="101"/>
                  </a:cubicBezTo>
                  <a:cubicBezTo>
                    <a:pt x="199" y="4"/>
                    <a:pt x="199" y="4"/>
                    <a:pt x="199" y="4"/>
                  </a:cubicBezTo>
                  <a:cubicBezTo>
                    <a:pt x="193" y="0"/>
                    <a:pt x="185" y="0"/>
                    <a:pt x="178" y="4"/>
                  </a:cubicBezTo>
                  <a:cubicBezTo>
                    <a:pt x="11" y="101"/>
                    <a:pt x="11" y="101"/>
                    <a:pt x="11" y="101"/>
                  </a:cubicBezTo>
                  <a:cubicBezTo>
                    <a:pt x="4" y="104"/>
                    <a:pt x="0" y="111"/>
                    <a:pt x="0" y="119"/>
                  </a:cubicBezTo>
                  <a:cubicBezTo>
                    <a:pt x="0" y="313"/>
                    <a:pt x="0" y="313"/>
                    <a:pt x="0" y="313"/>
                  </a:cubicBezTo>
                  <a:cubicBezTo>
                    <a:pt x="0" y="313"/>
                    <a:pt x="0" y="313"/>
                    <a:pt x="0" y="314"/>
                  </a:cubicBezTo>
                  <a:cubicBezTo>
                    <a:pt x="0" y="321"/>
                    <a:pt x="4" y="327"/>
                    <a:pt x="10" y="331"/>
                  </a:cubicBezTo>
                  <a:cubicBezTo>
                    <a:pt x="178" y="428"/>
                    <a:pt x="178" y="428"/>
                    <a:pt x="178" y="428"/>
                  </a:cubicBezTo>
                  <a:cubicBezTo>
                    <a:pt x="185" y="432"/>
                    <a:pt x="193" y="432"/>
                    <a:pt x="199" y="428"/>
                  </a:cubicBezTo>
                  <a:cubicBezTo>
                    <a:pt x="367" y="331"/>
                    <a:pt x="367" y="331"/>
                    <a:pt x="367" y="331"/>
                  </a:cubicBezTo>
                  <a:cubicBezTo>
                    <a:pt x="373" y="327"/>
                    <a:pt x="377" y="321"/>
                    <a:pt x="378" y="314"/>
                  </a:cubicBezTo>
                  <a:cubicBezTo>
                    <a:pt x="378" y="313"/>
                    <a:pt x="378" y="313"/>
                    <a:pt x="378" y="313"/>
                  </a:cubicBezTo>
                  <a:cubicBezTo>
                    <a:pt x="378" y="119"/>
                    <a:pt x="378" y="119"/>
                    <a:pt x="378" y="119"/>
                  </a:cubicBezTo>
                  <a:cubicBezTo>
                    <a:pt x="378" y="119"/>
                    <a:pt x="378" y="119"/>
                    <a:pt x="378" y="119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68575" tIns="34275" rIns="68575" bIns="34275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endParaRPr sz="2400" b="0" i="0" u="none" strike="noStrike" cap="none">
                <a:solidFill>
                  <a:schemeClr val="dk1"/>
                </a:solidFill>
                <a:latin typeface="Times New Roman" pitchFamily="18" charset="0"/>
                <a:ea typeface="Calibri"/>
                <a:cs typeface="Times New Roman" pitchFamily="18" charset="0"/>
                <a:sym typeface="Calibri"/>
              </a:endParaRPr>
            </a:p>
          </p:txBody>
        </p:sp>
        <p:sp>
          <p:nvSpPr>
            <p:cNvPr id="10" name="Google Shape;1594;p48"/>
            <p:cNvSpPr/>
            <p:nvPr/>
          </p:nvSpPr>
          <p:spPr>
            <a:xfrm>
              <a:off x="8460817" y="5506443"/>
              <a:ext cx="230586" cy="263259"/>
            </a:xfrm>
            <a:custGeom>
              <a:avLst/>
              <a:gdLst/>
              <a:ahLst/>
              <a:cxnLst/>
              <a:rect l="l" t="t" r="r" b="b"/>
              <a:pathLst>
                <a:path w="378" h="432" extrusionOk="0">
                  <a:moveTo>
                    <a:pt x="378" y="119"/>
                  </a:moveTo>
                  <a:cubicBezTo>
                    <a:pt x="378" y="111"/>
                    <a:pt x="374" y="105"/>
                    <a:pt x="368" y="101"/>
                  </a:cubicBezTo>
                  <a:cubicBezTo>
                    <a:pt x="200" y="4"/>
                    <a:pt x="200" y="4"/>
                    <a:pt x="200" y="4"/>
                  </a:cubicBezTo>
                  <a:cubicBezTo>
                    <a:pt x="193" y="0"/>
                    <a:pt x="185" y="0"/>
                    <a:pt x="179" y="4"/>
                  </a:cubicBezTo>
                  <a:cubicBezTo>
                    <a:pt x="11" y="101"/>
                    <a:pt x="11" y="101"/>
                    <a:pt x="11" y="101"/>
                  </a:cubicBezTo>
                  <a:cubicBezTo>
                    <a:pt x="4" y="104"/>
                    <a:pt x="0" y="111"/>
                    <a:pt x="0" y="119"/>
                  </a:cubicBezTo>
                  <a:cubicBezTo>
                    <a:pt x="0" y="313"/>
                    <a:pt x="0" y="313"/>
                    <a:pt x="0" y="313"/>
                  </a:cubicBezTo>
                  <a:cubicBezTo>
                    <a:pt x="0" y="313"/>
                    <a:pt x="0" y="313"/>
                    <a:pt x="0" y="314"/>
                  </a:cubicBezTo>
                  <a:cubicBezTo>
                    <a:pt x="1" y="321"/>
                    <a:pt x="5" y="327"/>
                    <a:pt x="11" y="331"/>
                  </a:cubicBezTo>
                  <a:cubicBezTo>
                    <a:pt x="179" y="428"/>
                    <a:pt x="179" y="428"/>
                    <a:pt x="179" y="428"/>
                  </a:cubicBezTo>
                  <a:cubicBezTo>
                    <a:pt x="185" y="432"/>
                    <a:pt x="193" y="432"/>
                    <a:pt x="200" y="428"/>
                  </a:cubicBezTo>
                  <a:cubicBezTo>
                    <a:pt x="367" y="331"/>
                    <a:pt x="367" y="331"/>
                    <a:pt x="367" y="331"/>
                  </a:cubicBezTo>
                  <a:cubicBezTo>
                    <a:pt x="374" y="327"/>
                    <a:pt x="378" y="321"/>
                    <a:pt x="378" y="314"/>
                  </a:cubicBezTo>
                  <a:cubicBezTo>
                    <a:pt x="378" y="313"/>
                    <a:pt x="378" y="313"/>
                    <a:pt x="378" y="313"/>
                  </a:cubicBezTo>
                  <a:cubicBezTo>
                    <a:pt x="378" y="119"/>
                    <a:pt x="378" y="119"/>
                    <a:pt x="378" y="119"/>
                  </a:cubicBezTo>
                  <a:cubicBezTo>
                    <a:pt x="378" y="119"/>
                    <a:pt x="378" y="119"/>
                    <a:pt x="378" y="119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68575" tIns="34275" rIns="68575" bIns="34275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endParaRPr sz="2400" b="0" i="0" u="none" strike="noStrike" cap="none" dirty="0">
                <a:solidFill>
                  <a:schemeClr val="dk1"/>
                </a:solidFill>
                <a:latin typeface="Times New Roman" pitchFamily="18" charset="0"/>
                <a:ea typeface="Calibri"/>
                <a:cs typeface="Times New Roman" pitchFamily="18" charset="0"/>
                <a:sym typeface="Calibri"/>
              </a:endParaRPr>
            </a:p>
          </p:txBody>
        </p:sp>
        <p:sp>
          <p:nvSpPr>
            <p:cNvPr id="11" name="Google Shape;1595;p48"/>
            <p:cNvSpPr/>
            <p:nvPr/>
          </p:nvSpPr>
          <p:spPr>
            <a:xfrm>
              <a:off x="8338678" y="5718525"/>
              <a:ext cx="230151" cy="262608"/>
            </a:xfrm>
            <a:custGeom>
              <a:avLst/>
              <a:gdLst/>
              <a:ahLst/>
              <a:cxnLst/>
              <a:rect l="l" t="t" r="r" b="b"/>
              <a:pathLst>
                <a:path w="377" h="431" extrusionOk="0">
                  <a:moveTo>
                    <a:pt x="377" y="119"/>
                  </a:moveTo>
                  <a:cubicBezTo>
                    <a:pt x="377" y="111"/>
                    <a:pt x="373" y="105"/>
                    <a:pt x="367" y="101"/>
                  </a:cubicBezTo>
                  <a:cubicBezTo>
                    <a:pt x="199" y="4"/>
                    <a:pt x="199" y="4"/>
                    <a:pt x="199" y="4"/>
                  </a:cubicBezTo>
                  <a:cubicBezTo>
                    <a:pt x="193" y="0"/>
                    <a:pt x="185" y="0"/>
                    <a:pt x="178" y="4"/>
                  </a:cubicBezTo>
                  <a:cubicBezTo>
                    <a:pt x="10" y="101"/>
                    <a:pt x="10" y="101"/>
                    <a:pt x="10" y="101"/>
                  </a:cubicBezTo>
                  <a:cubicBezTo>
                    <a:pt x="4" y="104"/>
                    <a:pt x="0" y="111"/>
                    <a:pt x="0" y="119"/>
                  </a:cubicBezTo>
                  <a:cubicBezTo>
                    <a:pt x="0" y="119"/>
                    <a:pt x="0" y="119"/>
                    <a:pt x="0" y="119"/>
                  </a:cubicBezTo>
                  <a:cubicBezTo>
                    <a:pt x="0" y="313"/>
                    <a:pt x="0" y="313"/>
                    <a:pt x="0" y="313"/>
                  </a:cubicBezTo>
                  <a:cubicBezTo>
                    <a:pt x="0" y="313"/>
                    <a:pt x="0" y="313"/>
                    <a:pt x="0" y="313"/>
                  </a:cubicBezTo>
                  <a:cubicBezTo>
                    <a:pt x="0" y="321"/>
                    <a:pt x="4" y="327"/>
                    <a:pt x="10" y="331"/>
                  </a:cubicBezTo>
                  <a:cubicBezTo>
                    <a:pt x="178" y="428"/>
                    <a:pt x="178" y="428"/>
                    <a:pt x="178" y="428"/>
                  </a:cubicBezTo>
                  <a:cubicBezTo>
                    <a:pt x="184" y="431"/>
                    <a:pt x="192" y="431"/>
                    <a:pt x="199" y="428"/>
                  </a:cubicBezTo>
                  <a:cubicBezTo>
                    <a:pt x="367" y="331"/>
                    <a:pt x="367" y="331"/>
                    <a:pt x="367" y="331"/>
                  </a:cubicBezTo>
                  <a:cubicBezTo>
                    <a:pt x="373" y="327"/>
                    <a:pt x="377" y="321"/>
                    <a:pt x="377" y="313"/>
                  </a:cubicBezTo>
                  <a:cubicBezTo>
                    <a:pt x="377" y="313"/>
                    <a:pt x="377" y="313"/>
                    <a:pt x="377" y="313"/>
                  </a:cubicBezTo>
                  <a:cubicBezTo>
                    <a:pt x="377" y="119"/>
                    <a:pt x="377" y="119"/>
                    <a:pt x="377" y="119"/>
                  </a:cubicBezTo>
                  <a:cubicBezTo>
                    <a:pt x="377" y="119"/>
                    <a:pt x="377" y="119"/>
                    <a:pt x="377" y="119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68575" tIns="34275" rIns="68575" bIns="34275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endParaRPr sz="2400" b="0" i="0" u="none" strike="noStrike" cap="none">
                <a:solidFill>
                  <a:schemeClr val="dk1"/>
                </a:solidFill>
                <a:latin typeface="Times New Roman" pitchFamily="18" charset="0"/>
                <a:ea typeface="Calibri"/>
                <a:cs typeface="Times New Roman" pitchFamily="18" charset="0"/>
                <a:sym typeface="Calibri"/>
              </a:endParaRPr>
            </a:p>
          </p:txBody>
        </p:sp>
        <p:sp>
          <p:nvSpPr>
            <p:cNvPr id="12" name="Google Shape;1596;p48"/>
            <p:cNvSpPr/>
            <p:nvPr/>
          </p:nvSpPr>
          <p:spPr>
            <a:xfrm>
              <a:off x="8828754" y="5718525"/>
              <a:ext cx="230151" cy="262608"/>
            </a:xfrm>
            <a:custGeom>
              <a:avLst/>
              <a:gdLst/>
              <a:ahLst/>
              <a:cxnLst/>
              <a:rect l="l" t="t" r="r" b="b"/>
              <a:pathLst>
                <a:path w="377" h="431" extrusionOk="0">
                  <a:moveTo>
                    <a:pt x="377" y="119"/>
                  </a:moveTo>
                  <a:cubicBezTo>
                    <a:pt x="377" y="111"/>
                    <a:pt x="373" y="105"/>
                    <a:pt x="367" y="101"/>
                  </a:cubicBezTo>
                  <a:cubicBezTo>
                    <a:pt x="199" y="4"/>
                    <a:pt x="199" y="4"/>
                    <a:pt x="199" y="4"/>
                  </a:cubicBezTo>
                  <a:cubicBezTo>
                    <a:pt x="193" y="0"/>
                    <a:pt x="185" y="0"/>
                    <a:pt x="178" y="4"/>
                  </a:cubicBezTo>
                  <a:cubicBezTo>
                    <a:pt x="10" y="101"/>
                    <a:pt x="10" y="101"/>
                    <a:pt x="10" y="101"/>
                  </a:cubicBezTo>
                  <a:cubicBezTo>
                    <a:pt x="4" y="104"/>
                    <a:pt x="0" y="111"/>
                    <a:pt x="0" y="119"/>
                  </a:cubicBezTo>
                  <a:cubicBezTo>
                    <a:pt x="0" y="119"/>
                    <a:pt x="0" y="119"/>
                    <a:pt x="0" y="119"/>
                  </a:cubicBezTo>
                  <a:cubicBezTo>
                    <a:pt x="0" y="313"/>
                    <a:pt x="0" y="313"/>
                    <a:pt x="0" y="313"/>
                  </a:cubicBezTo>
                  <a:cubicBezTo>
                    <a:pt x="0" y="313"/>
                    <a:pt x="0" y="313"/>
                    <a:pt x="0" y="313"/>
                  </a:cubicBezTo>
                  <a:cubicBezTo>
                    <a:pt x="0" y="321"/>
                    <a:pt x="4" y="327"/>
                    <a:pt x="10" y="331"/>
                  </a:cubicBezTo>
                  <a:cubicBezTo>
                    <a:pt x="178" y="428"/>
                    <a:pt x="178" y="428"/>
                    <a:pt x="178" y="428"/>
                  </a:cubicBezTo>
                  <a:cubicBezTo>
                    <a:pt x="184" y="431"/>
                    <a:pt x="192" y="431"/>
                    <a:pt x="199" y="428"/>
                  </a:cubicBezTo>
                  <a:cubicBezTo>
                    <a:pt x="367" y="331"/>
                    <a:pt x="367" y="331"/>
                    <a:pt x="367" y="331"/>
                  </a:cubicBezTo>
                  <a:cubicBezTo>
                    <a:pt x="373" y="327"/>
                    <a:pt x="377" y="321"/>
                    <a:pt x="377" y="313"/>
                  </a:cubicBezTo>
                  <a:cubicBezTo>
                    <a:pt x="377" y="313"/>
                    <a:pt x="377" y="313"/>
                    <a:pt x="377" y="313"/>
                  </a:cubicBezTo>
                  <a:cubicBezTo>
                    <a:pt x="377" y="119"/>
                    <a:pt x="377" y="119"/>
                    <a:pt x="377" y="119"/>
                  </a:cubicBezTo>
                  <a:cubicBezTo>
                    <a:pt x="377" y="119"/>
                    <a:pt x="377" y="119"/>
                    <a:pt x="377" y="119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68575" tIns="34275" rIns="68575" bIns="34275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endParaRPr sz="2400" b="0" i="0" u="none" strike="noStrike" cap="none">
                <a:solidFill>
                  <a:schemeClr val="dk1"/>
                </a:solidFill>
                <a:latin typeface="Times New Roman" pitchFamily="18" charset="0"/>
                <a:ea typeface="Calibri"/>
                <a:cs typeface="Times New Roman" pitchFamily="18" charset="0"/>
                <a:sym typeface="Calibri"/>
              </a:endParaRPr>
            </a:p>
          </p:txBody>
        </p:sp>
        <p:sp>
          <p:nvSpPr>
            <p:cNvPr id="13" name="Google Shape;1597;p48"/>
            <p:cNvSpPr/>
            <p:nvPr/>
          </p:nvSpPr>
          <p:spPr>
            <a:xfrm>
              <a:off x="8706181" y="5930607"/>
              <a:ext cx="230803" cy="262825"/>
            </a:xfrm>
            <a:custGeom>
              <a:avLst/>
              <a:gdLst/>
              <a:ahLst/>
              <a:cxnLst/>
              <a:rect l="l" t="t" r="r" b="b"/>
              <a:pathLst>
                <a:path w="378" h="431" extrusionOk="0">
                  <a:moveTo>
                    <a:pt x="378" y="118"/>
                  </a:moveTo>
                  <a:cubicBezTo>
                    <a:pt x="377" y="111"/>
                    <a:pt x="374" y="104"/>
                    <a:pt x="367" y="100"/>
                  </a:cubicBezTo>
                  <a:cubicBezTo>
                    <a:pt x="200" y="3"/>
                    <a:pt x="200" y="3"/>
                    <a:pt x="200" y="3"/>
                  </a:cubicBezTo>
                  <a:cubicBezTo>
                    <a:pt x="193" y="0"/>
                    <a:pt x="185" y="0"/>
                    <a:pt x="179" y="3"/>
                  </a:cubicBezTo>
                  <a:cubicBezTo>
                    <a:pt x="11" y="100"/>
                    <a:pt x="11" y="100"/>
                    <a:pt x="11" y="100"/>
                  </a:cubicBezTo>
                  <a:cubicBezTo>
                    <a:pt x="4" y="104"/>
                    <a:pt x="0" y="111"/>
                    <a:pt x="0" y="118"/>
                  </a:cubicBezTo>
                  <a:cubicBezTo>
                    <a:pt x="0" y="118"/>
                    <a:pt x="0" y="118"/>
                    <a:pt x="0" y="118"/>
                  </a:cubicBezTo>
                  <a:cubicBezTo>
                    <a:pt x="0" y="312"/>
                    <a:pt x="0" y="312"/>
                    <a:pt x="0" y="312"/>
                  </a:cubicBezTo>
                  <a:cubicBezTo>
                    <a:pt x="0" y="312"/>
                    <a:pt x="0" y="312"/>
                    <a:pt x="0" y="313"/>
                  </a:cubicBezTo>
                  <a:cubicBezTo>
                    <a:pt x="0" y="320"/>
                    <a:pt x="4" y="327"/>
                    <a:pt x="11" y="330"/>
                  </a:cubicBezTo>
                  <a:cubicBezTo>
                    <a:pt x="178" y="427"/>
                    <a:pt x="178" y="427"/>
                    <a:pt x="178" y="427"/>
                  </a:cubicBezTo>
                  <a:cubicBezTo>
                    <a:pt x="185" y="431"/>
                    <a:pt x="193" y="431"/>
                    <a:pt x="199" y="427"/>
                  </a:cubicBezTo>
                  <a:cubicBezTo>
                    <a:pt x="367" y="330"/>
                    <a:pt x="367" y="330"/>
                    <a:pt x="367" y="330"/>
                  </a:cubicBezTo>
                  <a:cubicBezTo>
                    <a:pt x="374" y="327"/>
                    <a:pt x="377" y="320"/>
                    <a:pt x="378" y="313"/>
                  </a:cubicBezTo>
                  <a:cubicBezTo>
                    <a:pt x="378" y="313"/>
                    <a:pt x="378" y="312"/>
                    <a:pt x="378" y="312"/>
                  </a:cubicBezTo>
                  <a:cubicBezTo>
                    <a:pt x="378" y="119"/>
                    <a:pt x="378" y="119"/>
                    <a:pt x="378" y="119"/>
                  </a:cubicBezTo>
                  <a:cubicBezTo>
                    <a:pt x="378" y="118"/>
                    <a:pt x="378" y="118"/>
                    <a:pt x="378" y="118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68575" tIns="34275" rIns="68575" bIns="34275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endParaRPr sz="2400" b="0" i="0" u="none" strike="noStrike" cap="none">
                <a:solidFill>
                  <a:schemeClr val="dk1"/>
                </a:solidFill>
                <a:latin typeface="Times New Roman" pitchFamily="18" charset="0"/>
                <a:ea typeface="Calibri"/>
                <a:cs typeface="Times New Roman" pitchFamily="18" charset="0"/>
                <a:sym typeface="Calibri"/>
              </a:endParaRPr>
            </a:p>
          </p:txBody>
        </p:sp>
        <p:sp>
          <p:nvSpPr>
            <p:cNvPr id="14" name="Google Shape;1598;p48"/>
            <p:cNvSpPr/>
            <p:nvPr/>
          </p:nvSpPr>
          <p:spPr>
            <a:xfrm>
              <a:off x="8460817" y="5930607"/>
              <a:ext cx="230586" cy="262825"/>
            </a:xfrm>
            <a:custGeom>
              <a:avLst/>
              <a:gdLst/>
              <a:ahLst/>
              <a:cxnLst/>
              <a:rect l="l" t="t" r="r" b="b"/>
              <a:pathLst>
                <a:path w="378" h="431" extrusionOk="0">
                  <a:moveTo>
                    <a:pt x="378" y="118"/>
                  </a:moveTo>
                  <a:cubicBezTo>
                    <a:pt x="378" y="111"/>
                    <a:pt x="374" y="104"/>
                    <a:pt x="367" y="100"/>
                  </a:cubicBezTo>
                  <a:cubicBezTo>
                    <a:pt x="200" y="3"/>
                    <a:pt x="200" y="3"/>
                    <a:pt x="200" y="3"/>
                  </a:cubicBezTo>
                  <a:cubicBezTo>
                    <a:pt x="193" y="0"/>
                    <a:pt x="185" y="0"/>
                    <a:pt x="179" y="3"/>
                  </a:cubicBezTo>
                  <a:cubicBezTo>
                    <a:pt x="11" y="100"/>
                    <a:pt x="11" y="100"/>
                    <a:pt x="11" y="100"/>
                  </a:cubicBezTo>
                  <a:cubicBezTo>
                    <a:pt x="4" y="104"/>
                    <a:pt x="1" y="111"/>
                    <a:pt x="0" y="118"/>
                  </a:cubicBezTo>
                  <a:cubicBezTo>
                    <a:pt x="0" y="118"/>
                    <a:pt x="0" y="118"/>
                    <a:pt x="0" y="118"/>
                  </a:cubicBezTo>
                  <a:cubicBezTo>
                    <a:pt x="0" y="312"/>
                    <a:pt x="0" y="312"/>
                    <a:pt x="0" y="312"/>
                  </a:cubicBezTo>
                  <a:cubicBezTo>
                    <a:pt x="0" y="312"/>
                    <a:pt x="0" y="312"/>
                    <a:pt x="0" y="313"/>
                  </a:cubicBezTo>
                  <a:cubicBezTo>
                    <a:pt x="1" y="320"/>
                    <a:pt x="4" y="327"/>
                    <a:pt x="11" y="330"/>
                  </a:cubicBezTo>
                  <a:cubicBezTo>
                    <a:pt x="179" y="427"/>
                    <a:pt x="179" y="427"/>
                    <a:pt x="179" y="427"/>
                  </a:cubicBezTo>
                  <a:cubicBezTo>
                    <a:pt x="185" y="431"/>
                    <a:pt x="193" y="431"/>
                    <a:pt x="199" y="427"/>
                  </a:cubicBezTo>
                  <a:cubicBezTo>
                    <a:pt x="367" y="330"/>
                    <a:pt x="367" y="330"/>
                    <a:pt x="367" y="330"/>
                  </a:cubicBezTo>
                  <a:cubicBezTo>
                    <a:pt x="374" y="327"/>
                    <a:pt x="378" y="320"/>
                    <a:pt x="378" y="313"/>
                  </a:cubicBezTo>
                  <a:cubicBezTo>
                    <a:pt x="378" y="313"/>
                    <a:pt x="378" y="312"/>
                    <a:pt x="378" y="312"/>
                  </a:cubicBezTo>
                  <a:cubicBezTo>
                    <a:pt x="378" y="119"/>
                    <a:pt x="378" y="119"/>
                    <a:pt x="378" y="119"/>
                  </a:cubicBezTo>
                  <a:cubicBezTo>
                    <a:pt x="378" y="118"/>
                    <a:pt x="378" y="118"/>
                    <a:pt x="378" y="118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68575" tIns="34275" rIns="68575" bIns="34275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endParaRPr sz="2400" b="0" i="0" u="none" strike="noStrike" cap="none">
                <a:solidFill>
                  <a:schemeClr val="dk1"/>
                </a:solidFill>
                <a:latin typeface="Times New Roman" pitchFamily="18" charset="0"/>
                <a:ea typeface="Calibri"/>
                <a:cs typeface="Times New Roman" pitchFamily="18" charset="0"/>
                <a:sym typeface="Calibri"/>
              </a:endParaRPr>
            </a:p>
          </p:txBody>
        </p:sp>
      </p:grpSp>
      <p:sp>
        <p:nvSpPr>
          <p:cNvPr id="15" name="Title 1"/>
          <p:cNvSpPr txBox="1">
            <a:spLocks/>
          </p:cNvSpPr>
          <p:nvPr/>
        </p:nvSpPr>
        <p:spPr>
          <a:xfrm>
            <a:off x="3507083" y="801063"/>
            <a:ext cx="1676400" cy="685800"/>
          </a:xfrm>
          <a:prstGeom prst="rect">
            <a:avLst/>
          </a:prstGeom>
        </p:spPr>
        <p:txBody>
          <a:bodyPr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lvl="0" algn="ctr"/>
            <a:r>
              <a:rPr lang="az-Latn-AZ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Şəmkir</a:t>
            </a:r>
            <a:endParaRPr lang="en-US" sz="2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Title 1"/>
          <p:cNvSpPr txBox="1">
            <a:spLocks/>
          </p:cNvSpPr>
          <p:nvPr/>
        </p:nvSpPr>
        <p:spPr>
          <a:xfrm>
            <a:off x="5432046" y="801063"/>
            <a:ext cx="1676400" cy="685800"/>
          </a:xfrm>
          <a:prstGeom prst="rect">
            <a:avLst/>
          </a:prstGeom>
        </p:spPr>
        <p:txBody>
          <a:bodyPr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lvl="0" algn="ctr"/>
            <a:r>
              <a:rPr lang="az-Latn-AZ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Xızı</a:t>
            </a:r>
            <a:endParaRPr lang="en-US" sz="2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itle 1"/>
          <p:cNvSpPr txBox="1">
            <a:spLocks/>
          </p:cNvSpPr>
          <p:nvPr/>
        </p:nvSpPr>
        <p:spPr>
          <a:xfrm>
            <a:off x="6402076" y="2302749"/>
            <a:ext cx="1676400" cy="685800"/>
          </a:xfrm>
          <a:prstGeom prst="rect">
            <a:avLst/>
          </a:prstGeom>
        </p:spPr>
        <p:txBody>
          <a:bodyPr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lvl="0" algn="ctr"/>
            <a:r>
              <a:rPr lang="az-Latn-AZ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Ağdam</a:t>
            </a:r>
            <a:endParaRPr lang="en-US" sz="2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Title 1"/>
          <p:cNvSpPr txBox="1">
            <a:spLocks/>
          </p:cNvSpPr>
          <p:nvPr/>
        </p:nvSpPr>
        <p:spPr>
          <a:xfrm>
            <a:off x="4399073" y="2091734"/>
            <a:ext cx="1676400" cy="685800"/>
          </a:xfrm>
          <a:prstGeom prst="rect">
            <a:avLst/>
          </a:prstGeom>
        </p:spPr>
        <p:txBody>
          <a:bodyPr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lvl="0" algn="ctr"/>
            <a:r>
              <a:rPr lang="az-Latn-AZ" sz="2400" b="1" dirty="0">
                <a:solidFill>
                  <a:schemeClr val="bg1">
                    <a:lumMod val="10000"/>
                    <a:lumOff val="9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 region üzrə</a:t>
            </a:r>
          </a:p>
          <a:p>
            <a:pPr lvl="0" algn="ctr"/>
            <a:r>
              <a:rPr lang="az-Latn-AZ" sz="2400" b="1" dirty="0">
                <a:solidFill>
                  <a:schemeClr val="bg1">
                    <a:lumMod val="10000"/>
                    <a:lumOff val="9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11 rayon</a:t>
            </a:r>
            <a:endParaRPr lang="en-US" sz="2400" dirty="0">
              <a:solidFill>
                <a:schemeClr val="bg1">
                  <a:lumMod val="10000"/>
                  <a:lumOff val="9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Title 1"/>
          <p:cNvSpPr txBox="1">
            <a:spLocks/>
          </p:cNvSpPr>
          <p:nvPr/>
        </p:nvSpPr>
        <p:spPr>
          <a:xfrm>
            <a:off x="2513324" y="2348909"/>
            <a:ext cx="1676400" cy="685800"/>
          </a:xfrm>
          <a:prstGeom prst="rect">
            <a:avLst/>
          </a:prstGeom>
        </p:spPr>
        <p:txBody>
          <a:bodyPr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lvl="0" algn="ctr"/>
            <a:r>
              <a:rPr lang="az-Latn-AZ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Quba</a:t>
            </a:r>
            <a:endParaRPr lang="en-US" sz="2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Title 1"/>
          <p:cNvSpPr txBox="1">
            <a:spLocks/>
          </p:cNvSpPr>
          <p:nvPr/>
        </p:nvSpPr>
        <p:spPr>
          <a:xfrm>
            <a:off x="3529943" y="3806862"/>
            <a:ext cx="1676400" cy="685800"/>
          </a:xfrm>
          <a:prstGeom prst="rect">
            <a:avLst/>
          </a:prstGeom>
        </p:spPr>
        <p:txBody>
          <a:bodyPr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lvl="0" algn="ctr"/>
            <a:r>
              <a:rPr lang="az-Latn-AZ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Mingəçevir</a:t>
            </a:r>
            <a:endParaRPr lang="en-US" sz="2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Title 1"/>
          <p:cNvSpPr txBox="1">
            <a:spLocks/>
          </p:cNvSpPr>
          <p:nvPr/>
        </p:nvSpPr>
        <p:spPr>
          <a:xfrm>
            <a:off x="5488952" y="3806862"/>
            <a:ext cx="1676400" cy="685800"/>
          </a:xfrm>
          <a:prstGeom prst="rect">
            <a:avLst/>
          </a:prstGeom>
        </p:spPr>
        <p:txBody>
          <a:bodyPr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lvl="0" algn="ctr"/>
            <a:r>
              <a:rPr lang="az-Latn-AZ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Salyan</a:t>
            </a:r>
            <a:endParaRPr lang="en-US" sz="2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304799" y="209550"/>
            <a:ext cx="281679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z-Latn-AZ" sz="3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Regional qəbul</a:t>
            </a:r>
            <a:endParaRPr lang="ru-RU" sz="3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9613044"/>
      </p:ext>
    </p:extLst>
  </p:cSld>
  <p:clrMapOvr>
    <a:masterClrMapping/>
  </p:clrMapOvr>
  <p:transition spd="slow">
    <p:push dir="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Google Shape;215;p13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az-Latn-AZ" dirty="0"/>
              <a:t>1</a:t>
            </a:r>
            <a:endParaRPr dirty="0"/>
          </a:p>
        </p:txBody>
      </p:sp>
      <p:sp>
        <p:nvSpPr>
          <p:cNvPr id="9" name="Title 2"/>
          <p:cNvSpPr>
            <a:spLocks noGrp="1"/>
          </p:cNvSpPr>
          <p:nvPr>
            <p:ph type="title"/>
          </p:nvPr>
        </p:nvSpPr>
        <p:spPr>
          <a:xfrm>
            <a:off x="0" y="209550"/>
            <a:ext cx="7924800" cy="616256"/>
          </a:xfrm>
        </p:spPr>
        <p:txBody>
          <a:bodyPr>
            <a:normAutofit/>
          </a:bodyPr>
          <a:lstStyle/>
          <a:p>
            <a:r>
              <a:rPr lang="az-Latn-AZ" sz="3000" b="1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Normativ hüquqi bazanın təkmilləşdirilməsi </a:t>
            </a:r>
            <a:endParaRPr lang="en-US" sz="3000" cap="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Diagram 4"/>
          <p:cNvGraphicFramePr/>
          <p:nvPr/>
        </p:nvGraphicFramePr>
        <p:xfrm>
          <a:off x="990600" y="1079500"/>
          <a:ext cx="74676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893393805"/>
      </p:ext>
    </p:extLst>
  </p:cSld>
  <p:clrMapOvr>
    <a:masterClrMapping/>
  </p:clrMapOvr>
  <p:transition spd="slow">
    <p:push dir="u"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Google Shape;222;p14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19</a:t>
            </a:r>
            <a:endParaRPr dirty="0"/>
          </a:p>
        </p:txBody>
      </p:sp>
      <p:graphicFrame>
        <p:nvGraphicFramePr>
          <p:cNvPr id="14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24261840"/>
              </p:ext>
            </p:extLst>
          </p:nvPr>
        </p:nvGraphicFramePr>
        <p:xfrm>
          <a:off x="381000" y="133350"/>
          <a:ext cx="7924800" cy="3733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5" name="Title 1"/>
          <p:cNvSpPr txBox="1">
            <a:spLocks/>
          </p:cNvSpPr>
          <p:nvPr/>
        </p:nvSpPr>
        <p:spPr>
          <a:xfrm>
            <a:off x="457200" y="4095750"/>
            <a:ext cx="7848600" cy="861174"/>
          </a:xfrm>
          <a:prstGeom prst="rect">
            <a:avLst/>
          </a:prstGeom>
          <a:ln>
            <a:solidFill>
              <a:schemeClr val="accent4"/>
            </a:solidFill>
          </a:ln>
          <a:effectLst/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500" kern="1200" cap="all" baseline="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az-Latn-AZ" sz="1800" b="1" cap="none" dirty="0">
                <a:ln w="13335" cmpd="sng">
                  <a:noFill/>
                  <a:prstDash val="solid"/>
                </a:ln>
                <a:solidFill>
                  <a:schemeClr val="bg1">
                    <a:lumMod val="10000"/>
                    <a:lumOff val="9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Ümumi müraciətlərin sayı 146-dır. Müraciətlərin 23,3 %-i kişilər ,  76,7 %-i isə qadınlar tərəfindən daxil olmuşdur.</a:t>
            </a:r>
            <a:endParaRPr lang="en-US" sz="1800" b="1" cap="none" dirty="0">
              <a:ln w="13335" cmpd="sng">
                <a:noFill/>
                <a:prstDash val="solid"/>
              </a:ln>
              <a:solidFill>
                <a:schemeClr val="bg1">
                  <a:lumMod val="10000"/>
                  <a:lumOff val="9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6215914"/>
      </p:ext>
    </p:extLst>
  </p:cSld>
  <p:clrMapOvr>
    <a:masterClrMapping/>
  </p:clrMapOvr>
  <p:transition spd="slow">
    <p:wipe dir="d"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361950"/>
            <a:ext cx="8610600" cy="351300"/>
          </a:xfrm>
        </p:spPr>
        <p:txBody>
          <a:bodyPr/>
          <a:lstStyle/>
          <a:p>
            <a:pPr lvl="0"/>
            <a:r>
              <a:rPr lang="az-Latn-A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«Qadın Dəstək Xətti»nə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daxil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olan</a:t>
            </a:r>
            <a:r>
              <a:rPr lang="az-Latn-A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müraciətlərin təhlili (116-111)</a:t>
            </a: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20</a:t>
            </a:r>
          </a:p>
        </p:txBody>
      </p:sp>
      <p:graphicFrame>
        <p:nvGraphicFramePr>
          <p:cNvPr id="6" name="Chart 5"/>
          <p:cNvGraphicFramePr/>
          <p:nvPr>
            <p:extLst>
              <p:ext uri="{D42A27DB-BD31-4B8C-83A1-F6EECF244321}">
                <p14:modId xmlns:p14="http://schemas.microsoft.com/office/powerpoint/2010/main" val="3455752167"/>
              </p:ext>
            </p:extLst>
          </p:nvPr>
        </p:nvGraphicFramePr>
        <p:xfrm>
          <a:off x="228600" y="666750"/>
          <a:ext cx="8610600" cy="3784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itle 1"/>
          <p:cNvSpPr txBox="1">
            <a:spLocks/>
          </p:cNvSpPr>
          <p:nvPr/>
        </p:nvSpPr>
        <p:spPr>
          <a:xfrm>
            <a:off x="152401" y="4476751"/>
            <a:ext cx="8382000" cy="381000"/>
          </a:xfrm>
          <a:prstGeom prst="rect">
            <a:avLst/>
          </a:prstGeom>
          <a:ln>
            <a:solidFill>
              <a:schemeClr val="accent4"/>
            </a:solidFill>
          </a:ln>
          <a:effectLst/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500" kern="1200" cap="all" baseline="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az-Latn-AZ" sz="1500" b="1" cap="none" dirty="0">
                <a:ln w="13335" cmpd="sng">
                  <a:noFill/>
                  <a:prstDash val="solid"/>
                </a:ln>
                <a:solidFill>
                  <a:schemeClr val="bg1">
                    <a:lumMod val="10000"/>
                    <a:lumOff val="9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Ümumi müraciətlərin sayı 3359-dur. </a:t>
            </a:r>
            <a:endParaRPr lang="en-US" sz="1500" b="1" cap="none" dirty="0">
              <a:ln w="13335" cmpd="sng">
                <a:noFill/>
                <a:prstDash val="solid"/>
              </a:ln>
              <a:solidFill>
                <a:schemeClr val="bg1">
                  <a:lumMod val="10000"/>
                  <a:lumOff val="9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9985085"/>
      </p:ext>
    </p:extLst>
  </p:cSld>
  <p:clrMapOvr>
    <a:masterClrMapping/>
  </p:clrMapOvr>
  <p:transition spd="slow">
    <p:wipe dir="d"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az-Latn-AZ" dirty="0"/>
              <a:t>2</a:t>
            </a:r>
            <a:r>
              <a:rPr lang="en-US" dirty="0"/>
              <a:t>1</a:t>
            </a:r>
            <a:endParaRPr lang="en" dirty="0"/>
          </a:p>
        </p:txBody>
      </p:sp>
      <p:sp>
        <p:nvSpPr>
          <p:cNvPr id="4" name="Rectangle 3"/>
          <p:cNvSpPr/>
          <p:nvPr/>
        </p:nvSpPr>
        <p:spPr>
          <a:xfrm>
            <a:off x="304800" y="41544"/>
            <a:ext cx="88392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Cari </a:t>
            </a:r>
            <a:r>
              <a:rPr lang="en-US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yar</a:t>
            </a:r>
            <a:r>
              <a:rPr lang="az-Latn-AZ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ımildə Kütləvi İnformasiya 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az-Latn-AZ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asitələri</a:t>
            </a:r>
            <a:r>
              <a:rPr lang="en-US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nd</a:t>
            </a:r>
            <a:r>
              <a:rPr lang="az-Latn-AZ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ə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 </a:t>
            </a:r>
            <a:r>
              <a:rPr lang="en-US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daxil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ol</a:t>
            </a:r>
            <a:r>
              <a:rPr lang="az-Latn-AZ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az-Latn-AZ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sorğu və müraciətlər</a:t>
            </a:r>
          </a:p>
          <a:p>
            <a:endParaRPr lang="az-Latn-AZ" sz="2400" b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400" dirty="0">
              <a:solidFill>
                <a:schemeClr val="tx1"/>
              </a:solidFill>
            </a:endParaRPr>
          </a:p>
        </p:txBody>
      </p:sp>
      <p:grpSp>
        <p:nvGrpSpPr>
          <p:cNvPr id="10" name="Google Shape;1671;p48"/>
          <p:cNvGrpSpPr/>
          <p:nvPr/>
        </p:nvGrpSpPr>
        <p:grpSpPr>
          <a:xfrm>
            <a:off x="698606" y="1072757"/>
            <a:ext cx="7010400" cy="3217082"/>
            <a:chOff x="6332670" y="5663946"/>
            <a:chExt cx="856627" cy="594715"/>
          </a:xfrm>
        </p:grpSpPr>
        <p:grpSp>
          <p:nvGrpSpPr>
            <p:cNvPr id="11" name="Google Shape;1672;p48"/>
            <p:cNvGrpSpPr/>
            <p:nvPr/>
          </p:nvGrpSpPr>
          <p:grpSpPr>
            <a:xfrm>
              <a:off x="6392364" y="5663946"/>
              <a:ext cx="796933" cy="185801"/>
              <a:chOff x="3321050" y="1066800"/>
              <a:chExt cx="6505573" cy="1508125"/>
            </a:xfrm>
          </p:grpSpPr>
          <p:sp>
            <p:nvSpPr>
              <p:cNvPr id="18" name="Google Shape;1673;p48"/>
              <p:cNvSpPr/>
              <p:nvPr/>
            </p:nvSpPr>
            <p:spPr>
              <a:xfrm>
                <a:off x="3321050" y="1066800"/>
                <a:ext cx="6505573" cy="1508125"/>
              </a:xfrm>
              <a:custGeom>
                <a:avLst/>
                <a:gdLst/>
                <a:ahLst/>
                <a:cxnLst/>
                <a:rect l="l" t="t" r="r" b="b"/>
                <a:pathLst>
                  <a:path w="1658" h="384" extrusionOk="0">
                    <a:moveTo>
                      <a:pt x="1553" y="384"/>
                    </a:moveTo>
                    <a:cubicBezTo>
                      <a:pt x="1556" y="384"/>
                      <a:pt x="1560" y="382"/>
                      <a:pt x="1561" y="379"/>
                    </a:cubicBezTo>
                    <a:cubicBezTo>
                      <a:pt x="1657" y="196"/>
                      <a:pt x="1657" y="196"/>
                      <a:pt x="1657" y="196"/>
                    </a:cubicBezTo>
                    <a:cubicBezTo>
                      <a:pt x="1658" y="194"/>
                      <a:pt x="1658" y="190"/>
                      <a:pt x="1657" y="187"/>
                    </a:cubicBezTo>
                    <a:cubicBezTo>
                      <a:pt x="1561" y="5"/>
                      <a:pt x="1561" y="5"/>
                      <a:pt x="1561" y="5"/>
                    </a:cubicBezTo>
                    <a:cubicBezTo>
                      <a:pt x="1560" y="2"/>
                      <a:pt x="1556" y="0"/>
                      <a:pt x="1553" y="0"/>
                    </a:cubicBezTo>
                    <a:cubicBezTo>
                      <a:pt x="12" y="0"/>
                      <a:pt x="12" y="0"/>
                      <a:pt x="12" y="0"/>
                    </a:cubicBezTo>
                    <a:cubicBezTo>
                      <a:pt x="5" y="0"/>
                      <a:pt x="0" y="7"/>
                      <a:pt x="3" y="14"/>
                    </a:cubicBezTo>
                    <a:cubicBezTo>
                      <a:pt x="94" y="187"/>
                      <a:pt x="94" y="187"/>
                      <a:pt x="94" y="187"/>
                    </a:cubicBezTo>
                    <a:cubicBezTo>
                      <a:pt x="94" y="187"/>
                      <a:pt x="94" y="187"/>
                      <a:pt x="94" y="187"/>
                    </a:cubicBezTo>
                    <a:cubicBezTo>
                      <a:pt x="196" y="384"/>
                      <a:pt x="196" y="384"/>
                      <a:pt x="196" y="384"/>
                    </a:cubicBezTo>
                    <a:lnTo>
                      <a:pt x="1553" y="384"/>
                    </a:lnTo>
                    <a:close/>
                  </a:path>
                </a:pathLst>
              </a:custGeom>
              <a:solidFill>
                <a:schemeClr val="accent5">
                  <a:lumMod val="75000"/>
                </a:schemeClr>
              </a:solidFill>
              <a:ln>
                <a:noFill/>
              </a:ln>
            </p:spPr>
            <p:txBody>
              <a:bodyPr spcFirstLastPara="1" wrap="square" lIns="68575" tIns="34275" rIns="68575" bIns="34275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400"/>
                  <a:buFont typeface="Calibri"/>
                  <a:buNone/>
                </a:pPr>
                <a:endParaRPr sz="14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9" name="Google Shape;1674;p48"/>
              <p:cNvSpPr/>
              <p:nvPr/>
            </p:nvSpPr>
            <p:spPr>
              <a:xfrm>
                <a:off x="3321050" y="1801812"/>
                <a:ext cx="769937" cy="773112"/>
              </a:xfrm>
              <a:custGeom>
                <a:avLst/>
                <a:gdLst/>
                <a:ahLst/>
                <a:cxnLst/>
                <a:rect l="l" t="t" r="r" b="b"/>
                <a:pathLst>
                  <a:path w="196" h="197" extrusionOk="0">
                    <a:moveTo>
                      <a:pt x="94" y="9"/>
                    </a:moveTo>
                    <a:cubicBezTo>
                      <a:pt x="3" y="183"/>
                      <a:pt x="3" y="183"/>
                      <a:pt x="3" y="183"/>
                    </a:cubicBezTo>
                    <a:cubicBezTo>
                      <a:pt x="0" y="189"/>
                      <a:pt x="5" y="197"/>
                      <a:pt x="12" y="197"/>
                    </a:cubicBezTo>
                    <a:cubicBezTo>
                      <a:pt x="196" y="197"/>
                      <a:pt x="196" y="197"/>
                      <a:pt x="196" y="197"/>
                    </a:cubicBezTo>
                    <a:cubicBezTo>
                      <a:pt x="94" y="0"/>
                      <a:pt x="94" y="0"/>
                      <a:pt x="94" y="0"/>
                    </a:cubicBezTo>
                    <a:cubicBezTo>
                      <a:pt x="95" y="3"/>
                      <a:pt x="95" y="7"/>
                      <a:pt x="94" y="9"/>
                    </a:cubicBezTo>
                    <a:close/>
                  </a:path>
                </a:pathLst>
              </a:custGeom>
              <a:solidFill>
                <a:schemeClr val="accent4">
                  <a:lumMod val="50000"/>
                </a:schemeClr>
              </a:solidFill>
              <a:ln>
                <a:noFill/>
              </a:ln>
            </p:spPr>
            <p:txBody>
              <a:bodyPr spcFirstLastPara="1" wrap="square" lIns="68575" tIns="34275" rIns="68575" bIns="34275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400"/>
                  <a:buFont typeface="Calibri"/>
                  <a:buNone/>
                </a:pPr>
                <a:endParaRPr sz="14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12" name="Google Shape;1675;p48"/>
            <p:cNvGrpSpPr/>
            <p:nvPr/>
          </p:nvGrpSpPr>
          <p:grpSpPr>
            <a:xfrm flipH="1">
              <a:off x="6332670" y="5868403"/>
              <a:ext cx="796933" cy="185801"/>
              <a:chOff x="3321050" y="1066800"/>
              <a:chExt cx="6505573" cy="1508125"/>
            </a:xfrm>
          </p:grpSpPr>
          <p:sp>
            <p:nvSpPr>
              <p:cNvPr id="16" name="Google Shape;1676;p48"/>
              <p:cNvSpPr/>
              <p:nvPr/>
            </p:nvSpPr>
            <p:spPr>
              <a:xfrm>
                <a:off x="3321050" y="1066800"/>
                <a:ext cx="6505573" cy="1508125"/>
              </a:xfrm>
              <a:custGeom>
                <a:avLst/>
                <a:gdLst/>
                <a:ahLst/>
                <a:cxnLst/>
                <a:rect l="l" t="t" r="r" b="b"/>
                <a:pathLst>
                  <a:path w="1658" h="384" extrusionOk="0">
                    <a:moveTo>
                      <a:pt x="1553" y="384"/>
                    </a:moveTo>
                    <a:cubicBezTo>
                      <a:pt x="1556" y="384"/>
                      <a:pt x="1560" y="382"/>
                      <a:pt x="1561" y="379"/>
                    </a:cubicBezTo>
                    <a:cubicBezTo>
                      <a:pt x="1657" y="196"/>
                      <a:pt x="1657" y="196"/>
                      <a:pt x="1657" y="196"/>
                    </a:cubicBezTo>
                    <a:cubicBezTo>
                      <a:pt x="1658" y="194"/>
                      <a:pt x="1658" y="190"/>
                      <a:pt x="1657" y="187"/>
                    </a:cubicBezTo>
                    <a:cubicBezTo>
                      <a:pt x="1561" y="5"/>
                      <a:pt x="1561" y="5"/>
                      <a:pt x="1561" y="5"/>
                    </a:cubicBezTo>
                    <a:cubicBezTo>
                      <a:pt x="1560" y="2"/>
                      <a:pt x="1556" y="0"/>
                      <a:pt x="1553" y="0"/>
                    </a:cubicBezTo>
                    <a:cubicBezTo>
                      <a:pt x="12" y="0"/>
                      <a:pt x="12" y="0"/>
                      <a:pt x="12" y="0"/>
                    </a:cubicBezTo>
                    <a:cubicBezTo>
                      <a:pt x="5" y="0"/>
                      <a:pt x="0" y="7"/>
                      <a:pt x="3" y="14"/>
                    </a:cubicBezTo>
                    <a:cubicBezTo>
                      <a:pt x="94" y="187"/>
                      <a:pt x="94" y="187"/>
                      <a:pt x="94" y="187"/>
                    </a:cubicBezTo>
                    <a:cubicBezTo>
                      <a:pt x="94" y="187"/>
                      <a:pt x="94" y="187"/>
                      <a:pt x="94" y="187"/>
                    </a:cubicBezTo>
                    <a:cubicBezTo>
                      <a:pt x="196" y="384"/>
                      <a:pt x="196" y="384"/>
                      <a:pt x="196" y="384"/>
                    </a:cubicBezTo>
                    <a:lnTo>
                      <a:pt x="1553" y="384"/>
                    </a:lnTo>
                    <a:close/>
                  </a:path>
                </a:pathLst>
              </a:custGeom>
              <a:solidFill>
                <a:srgbClr val="45818E"/>
              </a:solidFill>
              <a:ln>
                <a:noFill/>
              </a:ln>
            </p:spPr>
            <p:txBody>
              <a:bodyPr spcFirstLastPara="1" wrap="square" lIns="68575" tIns="34275" rIns="68575" bIns="34275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400"/>
                  <a:buFont typeface="Calibri"/>
                  <a:buNone/>
                </a:pPr>
                <a:endParaRPr sz="14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7" name="Google Shape;1677;p48"/>
              <p:cNvSpPr/>
              <p:nvPr/>
            </p:nvSpPr>
            <p:spPr>
              <a:xfrm>
                <a:off x="3321050" y="1801812"/>
                <a:ext cx="769937" cy="773112"/>
              </a:xfrm>
              <a:custGeom>
                <a:avLst/>
                <a:gdLst/>
                <a:ahLst/>
                <a:cxnLst/>
                <a:rect l="l" t="t" r="r" b="b"/>
                <a:pathLst>
                  <a:path w="196" h="197" extrusionOk="0">
                    <a:moveTo>
                      <a:pt x="94" y="9"/>
                    </a:moveTo>
                    <a:cubicBezTo>
                      <a:pt x="3" y="183"/>
                      <a:pt x="3" y="183"/>
                      <a:pt x="3" y="183"/>
                    </a:cubicBezTo>
                    <a:cubicBezTo>
                      <a:pt x="0" y="189"/>
                      <a:pt x="5" y="197"/>
                      <a:pt x="12" y="197"/>
                    </a:cubicBezTo>
                    <a:cubicBezTo>
                      <a:pt x="196" y="197"/>
                      <a:pt x="196" y="197"/>
                      <a:pt x="196" y="197"/>
                    </a:cubicBezTo>
                    <a:cubicBezTo>
                      <a:pt x="94" y="0"/>
                      <a:pt x="94" y="0"/>
                      <a:pt x="94" y="0"/>
                    </a:cubicBezTo>
                    <a:cubicBezTo>
                      <a:pt x="95" y="3"/>
                      <a:pt x="95" y="7"/>
                      <a:pt x="94" y="9"/>
                    </a:cubicBezTo>
                    <a:close/>
                  </a:path>
                </a:pathLst>
              </a:custGeom>
              <a:solidFill>
                <a:srgbClr val="134F5C"/>
              </a:solidFill>
              <a:ln>
                <a:noFill/>
              </a:ln>
            </p:spPr>
            <p:txBody>
              <a:bodyPr spcFirstLastPara="1" wrap="square" lIns="68575" tIns="34275" rIns="68575" bIns="34275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400"/>
                  <a:buFont typeface="Calibri"/>
                  <a:buNone/>
                </a:pPr>
                <a:endParaRPr sz="14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13" name="Google Shape;1678;p48"/>
            <p:cNvGrpSpPr/>
            <p:nvPr/>
          </p:nvGrpSpPr>
          <p:grpSpPr>
            <a:xfrm>
              <a:off x="6392364" y="6072860"/>
              <a:ext cx="796933" cy="185801"/>
              <a:chOff x="3321050" y="1066800"/>
              <a:chExt cx="6505573" cy="1508125"/>
            </a:xfrm>
          </p:grpSpPr>
          <p:sp>
            <p:nvSpPr>
              <p:cNvPr id="14" name="Google Shape;1679;p48"/>
              <p:cNvSpPr/>
              <p:nvPr/>
            </p:nvSpPr>
            <p:spPr>
              <a:xfrm>
                <a:off x="3321050" y="1066800"/>
                <a:ext cx="6505573" cy="1508125"/>
              </a:xfrm>
              <a:custGeom>
                <a:avLst/>
                <a:gdLst/>
                <a:ahLst/>
                <a:cxnLst/>
                <a:rect l="l" t="t" r="r" b="b"/>
                <a:pathLst>
                  <a:path w="1658" h="384" extrusionOk="0">
                    <a:moveTo>
                      <a:pt x="1553" y="384"/>
                    </a:moveTo>
                    <a:cubicBezTo>
                      <a:pt x="1556" y="384"/>
                      <a:pt x="1560" y="382"/>
                      <a:pt x="1561" y="379"/>
                    </a:cubicBezTo>
                    <a:cubicBezTo>
                      <a:pt x="1657" y="196"/>
                      <a:pt x="1657" y="196"/>
                      <a:pt x="1657" y="196"/>
                    </a:cubicBezTo>
                    <a:cubicBezTo>
                      <a:pt x="1658" y="194"/>
                      <a:pt x="1658" y="190"/>
                      <a:pt x="1657" y="187"/>
                    </a:cubicBezTo>
                    <a:cubicBezTo>
                      <a:pt x="1561" y="5"/>
                      <a:pt x="1561" y="5"/>
                      <a:pt x="1561" y="5"/>
                    </a:cubicBezTo>
                    <a:cubicBezTo>
                      <a:pt x="1560" y="2"/>
                      <a:pt x="1556" y="0"/>
                      <a:pt x="1553" y="0"/>
                    </a:cubicBezTo>
                    <a:cubicBezTo>
                      <a:pt x="12" y="0"/>
                      <a:pt x="12" y="0"/>
                      <a:pt x="12" y="0"/>
                    </a:cubicBezTo>
                    <a:cubicBezTo>
                      <a:pt x="5" y="0"/>
                      <a:pt x="0" y="7"/>
                      <a:pt x="3" y="14"/>
                    </a:cubicBezTo>
                    <a:cubicBezTo>
                      <a:pt x="94" y="187"/>
                      <a:pt x="94" y="187"/>
                      <a:pt x="94" y="187"/>
                    </a:cubicBezTo>
                    <a:cubicBezTo>
                      <a:pt x="94" y="187"/>
                      <a:pt x="94" y="187"/>
                      <a:pt x="94" y="187"/>
                    </a:cubicBezTo>
                    <a:cubicBezTo>
                      <a:pt x="196" y="384"/>
                      <a:pt x="196" y="384"/>
                      <a:pt x="196" y="384"/>
                    </a:cubicBezTo>
                    <a:lnTo>
                      <a:pt x="1553" y="384"/>
                    </a:lnTo>
                    <a:close/>
                  </a:path>
                </a:pathLst>
              </a:custGeom>
              <a:solidFill>
                <a:srgbClr val="3C78D8"/>
              </a:solidFill>
              <a:ln>
                <a:noFill/>
              </a:ln>
            </p:spPr>
            <p:txBody>
              <a:bodyPr spcFirstLastPara="1" wrap="square" lIns="68575" tIns="34275" rIns="68575" bIns="34275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400"/>
                  <a:buFont typeface="Calibri"/>
                  <a:buNone/>
                </a:pPr>
                <a:endParaRPr sz="14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5" name="Google Shape;1680;p48"/>
              <p:cNvSpPr/>
              <p:nvPr/>
            </p:nvSpPr>
            <p:spPr>
              <a:xfrm>
                <a:off x="3321050" y="1801812"/>
                <a:ext cx="769937" cy="773112"/>
              </a:xfrm>
              <a:custGeom>
                <a:avLst/>
                <a:gdLst/>
                <a:ahLst/>
                <a:cxnLst/>
                <a:rect l="l" t="t" r="r" b="b"/>
                <a:pathLst>
                  <a:path w="196" h="197" extrusionOk="0">
                    <a:moveTo>
                      <a:pt x="94" y="9"/>
                    </a:moveTo>
                    <a:cubicBezTo>
                      <a:pt x="3" y="183"/>
                      <a:pt x="3" y="183"/>
                      <a:pt x="3" y="183"/>
                    </a:cubicBezTo>
                    <a:cubicBezTo>
                      <a:pt x="0" y="189"/>
                      <a:pt x="5" y="197"/>
                      <a:pt x="12" y="197"/>
                    </a:cubicBezTo>
                    <a:cubicBezTo>
                      <a:pt x="196" y="197"/>
                      <a:pt x="196" y="197"/>
                      <a:pt x="196" y="197"/>
                    </a:cubicBezTo>
                    <a:cubicBezTo>
                      <a:pt x="94" y="0"/>
                      <a:pt x="94" y="0"/>
                      <a:pt x="94" y="0"/>
                    </a:cubicBezTo>
                    <a:cubicBezTo>
                      <a:pt x="95" y="3"/>
                      <a:pt x="95" y="7"/>
                      <a:pt x="94" y="9"/>
                    </a:cubicBezTo>
                    <a:close/>
                  </a:path>
                </a:pathLst>
              </a:custGeom>
              <a:solidFill>
                <a:srgbClr val="1C4587"/>
              </a:solidFill>
              <a:ln>
                <a:noFill/>
              </a:ln>
            </p:spPr>
            <p:txBody>
              <a:bodyPr spcFirstLastPara="1" wrap="square" lIns="68575" tIns="34275" rIns="68575" bIns="34275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400"/>
                  <a:buFont typeface="Calibri"/>
                  <a:buNone/>
                </a:pPr>
                <a:endParaRPr sz="14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</p:grpSp>
      <p:sp>
        <p:nvSpPr>
          <p:cNvPr id="20" name="Google Shape;562;p39">
            <a:extLst>
              <a:ext uri="{FF2B5EF4-FFF2-40B4-BE49-F238E27FC236}">
                <a16:creationId xmlns:a16="http://schemas.microsoft.com/office/drawing/2014/main" id="{9E0E7C67-9FE5-4066-AAA0-CD94BA1CCA3E}"/>
              </a:ext>
            </a:extLst>
          </p:cNvPr>
          <p:cNvSpPr txBox="1"/>
          <p:nvPr/>
        </p:nvSpPr>
        <p:spPr>
          <a:xfrm>
            <a:off x="2438400" y="1112725"/>
            <a:ext cx="3530812" cy="7149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>
                <a:solidFill>
                  <a:schemeClr val="dk1"/>
                </a:solidFill>
                <a:latin typeface="Times New Roman" panose="02020603050405020304" pitchFamily="18" charset="0"/>
                <a:ea typeface="Inria Sans"/>
                <a:cs typeface="Times New Roman" panose="02020603050405020304" pitchFamily="18" charset="0"/>
                <a:sym typeface="Inria Sans"/>
              </a:rPr>
              <a:t>TV-73</a:t>
            </a:r>
            <a:endParaRPr sz="2800" b="1" dirty="0">
              <a:solidFill>
                <a:schemeClr val="dk1"/>
              </a:solidFill>
              <a:latin typeface="Times New Roman" panose="02020603050405020304" pitchFamily="18" charset="0"/>
              <a:ea typeface="Inria Sans"/>
              <a:cs typeface="Times New Roman" panose="02020603050405020304" pitchFamily="18" charset="0"/>
              <a:sym typeface="Inria Sans"/>
            </a:endParaRPr>
          </a:p>
        </p:txBody>
      </p:sp>
      <p:sp>
        <p:nvSpPr>
          <p:cNvPr id="21" name="Google Shape;562;p39">
            <a:extLst>
              <a:ext uri="{FF2B5EF4-FFF2-40B4-BE49-F238E27FC236}">
                <a16:creationId xmlns:a16="http://schemas.microsoft.com/office/drawing/2014/main" id="{6E4CCA9C-6573-4B25-9975-B7CBA1E04606}"/>
              </a:ext>
            </a:extLst>
          </p:cNvPr>
          <p:cNvSpPr txBox="1"/>
          <p:nvPr/>
        </p:nvSpPr>
        <p:spPr>
          <a:xfrm>
            <a:off x="2451652" y="3412151"/>
            <a:ext cx="3530812" cy="6262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>
                <a:solidFill>
                  <a:schemeClr val="dk1"/>
                </a:solidFill>
                <a:latin typeface="Times New Roman" panose="02020603050405020304" pitchFamily="18" charset="0"/>
                <a:ea typeface="Inria Sans"/>
                <a:cs typeface="Times New Roman" panose="02020603050405020304" pitchFamily="18" charset="0"/>
                <a:sym typeface="Inria Sans"/>
              </a:rPr>
              <a:t>Radio-9</a:t>
            </a:r>
            <a:endParaRPr sz="2800" b="1" dirty="0">
              <a:solidFill>
                <a:schemeClr val="dk1"/>
              </a:solidFill>
              <a:latin typeface="Times New Roman" panose="02020603050405020304" pitchFamily="18" charset="0"/>
              <a:ea typeface="Inria Sans"/>
              <a:cs typeface="Times New Roman" panose="02020603050405020304" pitchFamily="18" charset="0"/>
              <a:sym typeface="Inria Sans"/>
            </a:endParaRPr>
          </a:p>
        </p:txBody>
      </p:sp>
      <p:sp>
        <p:nvSpPr>
          <p:cNvPr id="22" name="Google Shape;562;p39">
            <a:extLst>
              <a:ext uri="{FF2B5EF4-FFF2-40B4-BE49-F238E27FC236}">
                <a16:creationId xmlns:a16="http://schemas.microsoft.com/office/drawing/2014/main" id="{5822D083-6FDD-4BD0-A2A5-BABD7EC34ED7}"/>
              </a:ext>
            </a:extLst>
          </p:cNvPr>
          <p:cNvSpPr txBox="1"/>
          <p:nvPr/>
        </p:nvSpPr>
        <p:spPr>
          <a:xfrm>
            <a:off x="2286000" y="2258609"/>
            <a:ext cx="3530812" cy="6262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err="1">
                <a:solidFill>
                  <a:schemeClr val="dk1"/>
                </a:solidFill>
                <a:latin typeface="Times New Roman" panose="02020603050405020304" pitchFamily="18" charset="0"/>
                <a:ea typeface="Inria Sans"/>
                <a:cs typeface="Times New Roman" panose="02020603050405020304" pitchFamily="18" charset="0"/>
                <a:sym typeface="Inria Sans"/>
              </a:rPr>
              <a:t>Sayt</a:t>
            </a:r>
            <a:r>
              <a:rPr lang="en-US" sz="2800" b="1" dirty="0">
                <a:solidFill>
                  <a:schemeClr val="dk1"/>
                </a:solidFill>
                <a:latin typeface="Times New Roman" panose="02020603050405020304" pitchFamily="18" charset="0"/>
                <a:ea typeface="Inria Sans"/>
                <a:cs typeface="Times New Roman" panose="02020603050405020304" pitchFamily="18" charset="0"/>
                <a:sym typeface="Inria Sans"/>
              </a:rPr>
              <a:t> -33</a:t>
            </a:r>
            <a:endParaRPr sz="2800" b="1" dirty="0">
              <a:solidFill>
                <a:schemeClr val="dk1"/>
              </a:solidFill>
              <a:latin typeface="Times New Roman" panose="02020603050405020304" pitchFamily="18" charset="0"/>
              <a:ea typeface="Inria Sans"/>
              <a:cs typeface="Times New Roman" panose="02020603050405020304" pitchFamily="18" charset="0"/>
              <a:sym typeface="Inria Sans"/>
            </a:endParaRPr>
          </a:p>
        </p:txBody>
      </p:sp>
      <p:sp>
        <p:nvSpPr>
          <p:cNvPr id="23" name="Title 1">
            <a:extLst>
              <a:ext uri="{FF2B5EF4-FFF2-40B4-BE49-F238E27FC236}">
                <a16:creationId xmlns:a16="http://schemas.microsoft.com/office/drawing/2014/main" id="{D5FFA1EE-EFC9-4D89-AC97-96E687C57508}"/>
              </a:ext>
            </a:extLst>
          </p:cNvPr>
          <p:cNvSpPr txBox="1">
            <a:spLocks/>
          </p:cNvSpPr>
          <p:nvPr/>
        </p:nvSpPr>
        <p:spPr>
          <a:xfrm>
            <a:off x="158705" y="4444618"/>
            <a:ext cx="8381875" cy="566168"/>
          </a:xfrm>
          <a:prstGeom prst="rect">
            <a:avLst/>
          </a:prstGeom>
          <a:ln>
            <a:solidFill>
              <a:schemeClr val="accent4"/>
            </a:solidFill>
          </a:ln>
          <a:effectLst/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500" kern="1200" cap="all" baseline="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az-Latn-AZ" sz="1600" b="1" cap="none" dirty="0">
                <a:ln w="13335" cmpd="sng">
                  <a:noFill/>
                  <a:prstDash val="solid"/>
                </a:ln>
                <a:solidFill>
                  <a:schemeClr val="bg1">
                    <a:lumMod val="10000"/>
                    <a:lumOff val="9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KİV-dən daxil olan müraciətlər ötən ilin birinci yarımili ilə müqayisədə 36,1% azalmışdır.</a:t>
            </a:r>
            <a:endParaRPr lang="en-US" sz="1600" b="1" cap="none" dirty="0">
              <a:ln w="13335" cmpd="sng">
                <a:noFill/>
                <a:prstDash val="solid"/>
              </a:ln>
              <a:solidFill>
                <a:schemeClr val="bg1">
                  <a:lumMod val="10000"/>
                  <a:lumOff val="9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5904053"/>
      </p:ext>
    </p:extLst>
  </p:cSld>
  <p:clrMapOvr>
    <a:masterClrMapping/>
  </p:clrMapOvr>
  <p:transition spd="slow">
    <p:strips dir="ru"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E6588EDF-16D2-4E73-9F6E-C9FA887D8FE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az-Latn-AZ" dirty="0"/>
              <a:t>2</a:t>
            </a:r>
            <a:r>
              <a:rPr lang="en-US" dirty="0"/>
              <a:t>2</a:t>
            </a:r>
            <a:endParaRPr lang="en" dirty="0"/>
          </a:p>
        </p:txBody>
      </p:sp>
      <p:grpSp>
        <p:nvGrpSpPr>
          <p:cNvPr id="14" name="Google Shape;648;p43">
            <a:extLst>
              <a:ext uri="{FF2B5EF4-FFF2-40B4-BE49-F238E27FC236}">
                <a16:creationId xmlns:a16="http://schemas.microsoft.com/office/drawing/2014/main" id="{12725451-EF77-4E88-B80D-697246D836FC}"/>
              </a:ext>
            </a:extLst>
          </p:cNvPr>
          <p:cNvGrpSpPr/>
          <p:nvPr/>
        </p:nvGrpSpPr>
        <p:grpSpPr>
          <a:xfrm>
            <a:off x="1207842" y="1413043"/>
            <a:ext cx="3608219" cy="3243853"/>
            <a:chOff x="3778727" y="4460423"/>
            <a:chExt cx="720160" cy="647437"/>
          </a:xfrm>
        </p:grpSpPr>
        <p:sp>
          <p:nvSpPr>
            <p:cNvPr id="15" name="Google Shape;649;p43">
              <a:extLst>
                <a:ext uri="{FF2B5EF4-FFF2-40B4-BE49-F238E27FC236}">
                  <a16:creationId xmlns:a16="http://schemas.microsoft.com/office/drawing/2014/main" id="{AD50DEE7-B674-48C5-8E41-40CEAF61BC06}"/>
                </a:ext>
              </a:extLst>
            </p:cNvPr>
            <p:cNvSpPr/>
            <p:nvPr/>
          </p:nvSpPr>
          <p:spPr>
            <a:xfrm>
              <a:off x="3957011" y="4902228"/>
              <a:ext cx="364723" cy="110621"/>
            </a:xfrm>
            <a:custGeom>
              <a:avLst/>
              <a:gdLst/>
              <a:ahLst/>
              <a:cxnLst/>
              <a:rect l="l" t="t" r="r" b="b"/>
              <a:pathLst>
                <a:path w="640" h="194" extrusionOk="0">
                  <a:moveTo>
                    <a:pt x="0" y="0"/>
                  </a:moveTo>
                  <a:cubicBezTo>
                    <a:pt x="63" y="130"/>
                    <a:pt x="63" y="130"/>
                    <a:pt x="63" y="130"/>
                  </a:cubicBezTo>
                  <a:cubicBezTo>
                    <a:pt x="64" y="130"/>
                    <a:pt x="64" y="130"/>
                    <a:pt x="64" y="130"/>
                  </a:cubicBezTo>
                  <a:cubicBezTo>
                    <a:pt x="64" y="130"/>
                    <a:pt x="64" y="130"/>
                    <a:pt x="64" y="131"/>
                  </a:cubicBezTo>
                  <a:cubicBezTo>
                    <a:pt x="70" y="143"/>
                    <a:pt x="70" y="143"/>
                    <a:pt x="70" y="143"/>
                  </a:cubicBezTo>
                  <a:cubicBezTo>
                    <a:pt x="93" y="170"/>
                    <a:pt x="188" y="194"/>
                    <a:pt x="320" y="194"/>
                  </a:cubicBezTo>
                  <a:cubicBezTo>
                    <a:pt x="452" y="194"/>
                    <a:pt x="547" y="170"/>
                    <a:pt x="571" y="143"/>
                  </a:cubicBezTo>
                  <a:cubicBezTo>
                    <a:pt x="577" y="131"/>
                    <a:pt x="577" y="131"/>
                    <a:pt x="577" y="131"/>
                  </a:cubicBezTo>
                  <a:cubicBezTo>
                    <a:pt x="577" y="130"/>
                    <a:pt x="577" y="130"/>
                    <a:pt x="577" y="130"/>
                  </a:cubicBezTo>
                  <a:cubicBezTo>
                    <a:pt x="577" y="130"/>
                    <a:pt x="577" y="130"/>
                    <a:pt x="577" y="130"/>
                  </a:cubicBezTo>
                  <a:cubicBezTo>
                    <a:pt x="640" y="0"/>
                    <a:pt x="640" y="0"/>
                    <a:pt x="640" y="0"/>
                  </a:cubicBezTo>
                  <a:cubicBezTo>
                    <a:pt x="587" y="29"/>
                    <a:pt x="452" y="46"/>
                    <a:pt x="320" y="46"/>
                  </a:cubicBezTo>
                  <a:cubicBezTo>
                    <a:pt x="189" y="46"/>
                    <a:pt x="53" y="29"/>
                    <a:pt x="0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68575" tIns="34275" rIns="68575" bIns="3427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rPr lang="az-Latn-AZ" sz="1800" b="1" dirty="0">
                  <a:solidFill>
                    <a:schemeClr val="dk1"/>
                  </a:solidFill>
                  <a:latin typeface="Times New Roman" panose="02020603050405020304" pitchFamily="18" charset="0"/>
                  <a:ea typeface="Inria Sans"/>
                  <a:cs typeface="Times New Roman" panose="02020603050405020304" pitchFamily="18" charset="0"/>
                  <a:sym typeface="Inria Sans"/>
                </a:rPr>
                <a:t>6</a:t>
              </a:r>
              <a:endParaRPr sz="1800" b="1" i="0" u="none" strike="noStrike" cap="none" dirty="0">
                <a:solidFill>
                  <a:schemeClr val="dk1"/>
                </a:solidFill>
                <a:latin typeface="Times New Roman" panose="02020603050405020304" pitchFamily="18" charset="0"/>
                <a:ea typeface="Inria Sans"/>
                <a:cs typeface="Times New Roman" panose="02020603050405020304" pitchFamily="18" charset="0"/>
                <a:sym typeface="Inria Sans"/>
              </a:endParaRPr>
            </a:p>
          </p:txBody>
        </p:sp>
        <p:sp>
          <p:nvSpPr>
            <p:cNvPr id="16" name="Google Shape;650;p43">
              <a:extLst>
                <a:ext uri="{FF2B5EF4-FFF2-40B4-BE49-F238E27FC236}">
                  <a16:creationId xmlns:a16="http://schemas.microsoft.com/office/drawing/2014/main" id="{56DD9A9E-F153-40E0-B01C-8C66AFF05331}"/>
                </a:ext>
              </a:extLst>
            </p:cNvPr>
            <p:cNvSpPr/>
            <p:nvPr/>
          </p:nvSpPr>
          <p:spPr>
            <a:xfrm>
              <a:off x="4002092" y="4999728"/>
              <a:ext cx="275015" cy="108132"/>
            </a:xfrm>
            <a:custGeom>
              <a:avLst/>
              <a:gdLst/>
              <a:ahLst/>
              <a:cxnLst/>
              <a:rect l="l" t="t" r="r" b="b"/>
              <a:pathLst>
                <a:path w="483" h="190" extrusionOk="0">
                  <a:moveTo>
                    <a:pt x="0" y="0"/>
                  </a:moveTo>
                  <a:cubicBezTo>
                    <a:pt x="61" y="125"/>
                    <a:pt x="61" y="125"/>
                    <a:pt x="61" y="125"/>
                  </a:cubicBezTo>
                  <a:cubicBezTo>
                    <a:pt x="62" y="126"/>
                    <a:pt x="62" y="127"/>
                    <a:pt x="63" y="128"/>
                  </a:cubicBezTo>
                  <a:cubicBezTo>
                    <a:pt x="70" y="144"/>
                    <a:pt x="70" y="144"/>
                    <a:pt x="70" y="144"/>
                  </a:cubicBezTo>
                  <a:cubicBezTo>
                    <a:pt x="93" y="170"/>
                    <a:pt x="162" y="190"/>
                    <a:pt x="241" y="190"/>
                  </a:cubicBezTo>
                  <a:cubicBezTo>
                    <a:pt x="320" y="190"/>
                    <a:pt x="389" y="170"/>
                    <a:pt x="412" y="144"/>
                  </a:cubicBezTo>
                  <a:cubicBezTo>
                    <a:pt x="420" y="128"/>
                    <a:pt x="420" y="128"/>
                    <a:pt x="420" y="128"/>
                  </a:cubicBezTo>
                  <a:cubicBezTo>
                    <a:pt x="421" y="127"/>
                    <a:pt x="421" y="126"/>
                    <a:pt x="421" y="125"/>
                  </a:cubicBezTo>
                  <a:cubicBezTo>
                    <a:pt x="483" y="0"/>
                    <a:pt x="483" y="0"/>
                    <a:pt x="483" y="0"/>
                  </a:cubicBezTo>
                  <a:cubicBezTo>
                    <a:pt x="437" y="26"/>
                    <a:pt x="338" y="41"/>
                    <a:pt x="241" y="41"/>
                  </a:cubicBezTo>
                  <a:cubicBezTo>
                    <a:pt x="144" y="41"/>
                    <a:pt x="45" y="26"/>
                    <a:pt x="0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68575" tIns="34275" rIns="68575" bIns="3427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rPr lang="az-Latn-AZ" sz="1600" b="1" dirty="0">
                  <a:solidFill>
                    <a:schemeClr val="accent1"/>
                  </a:solidFill>
                  <a:latin typeface="Times New Roman" panose="02020603050405020304" pitchFamily="18" charset="0"/>
                  <a:ea typeface="Inria Sans"/>
                  <a:cs typeface="Times New Roman" panose="02020603050405020304" pitchFamily="18" charset="0"/>
                  <a:sym typeface="Inria Sans"/>
                </a:rPr>
                <a:t>5</a:t>
              </a:r>
              <a:endParaRPr sz="1600" b="1" i="0" u="none" strike="noStrike" cap="none" dirty="0">
                <a:solidFill>
                  <a:schemeClr val="accent1"/>
                </a:solidFill>
                <a:latin typeface="Times New Roman" panose="02020603050405020304" pitchFamily="18" charset="0"/>
                <a:ea typeface="Inria Sans"/>
                <a:cs typeface="Times New Roman" panose="02020603050405020304" pitchFamily="18" charset="0"/>
                <a:sym typeface="Inria Sans"/>
              </a:endParaRPr>
            </a:p>
          </p:txBody>
        </p:sp>
        <p:sp>
          <p:nvSpPr>
            <p:cNvPr id="17" name="Google Shape;651;p43">
              <a:extLst>
                <a:ext uri="{FF2B5EF4-FFF2-40B4-BE49-F238E27FC236}">
                  <a16:creationId xmlns:a16="http://schemas.microsoft.com/office/drawing/2014/main" id="{2CAB3E47-C1D9-4616-91A8-58B2577DD5CC}"/>
                </a:ext>
              </a:extLst>
            </p:cNvPr>
            <p:cNvSpPr/>
            <p:nvPr/>
          </p:nvSpPr>
          <p:spPr>
            <a:xfrm>
              <a:off x="3780312" y="4519014"/>
              <a:ext cx="718575" cy="115145"/>
            </a:xfrm>
            <a:custGeom>
              <a:avLst/>
              <a:gdLst/>
              <a:ahLst/>
              <a:cxnLst/>
              <a:rect l="l" t="t" r="r" b="b"/>
              <a:pathLst>
                <a:path w="1261" h="202" extrusionOk="0">
                  <a:moveTo>
                    <a:pt x="630" y="53"/>
                  </a:moveTo>
                  <a:cubicBezTo>
                    <a:pt x="363" y="53"/>
                    <a:pt x="82" y="34"/>
                    <a:pt x="0" y="0"/>
                  </a:cubicBezTo>
                  <a:cubicBezTo>
                    <a:pt x="71" y="146"/>
                    <a:pt x="71" y="146"/>
                    <a:pt x="71" y="146"/>
                  </a:cubicBezTo>
                  <a:cubicBezTo>
                    <a:pt x="88" y="157"/>
                    <a:pt x="134" y="170"/>
                    <a:pt x="227" y="181"/>
                  </a:cubicBezTo>
                  <a:cubicBezTo>
                    <a:pt x="334" y="194"/>
                    <a:pt x="478" y="202"/>
                    <a:pt x="630" y="202"/>
                  </a:cubicBezTo>
                  <a:cubicBezTo>
                    <a:pt x="630" y="202"/>
                    <a:pt x="630" y="202"/>
                    <a:pt x="630" y="202"/>
                  </a:cubicBezTo>
                  <a:cubicBezTo>
                    <a:pt x="929" y="202"/>
                    <a:pt x="1147" y="174"/>
                    <a:pt x="1189" y="146"/>
                  </a:cubicBezTo>
                  <a:cubicBezTo>
                    <a:pt x="1261" y="0"/>
                    <a:pt x="1261" y="0"/>
                    <a:pt x="1261" y="0"/>
                  </a:cubicBezTo>
                  <a:cubicBezTo>
                    <a:pt x="1179" y="34"/>
                    <a:pt x="897" y="53"/>
                    <a:pt x="630" y="53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68575" tIns="34275" rIns="68575" bIns="3427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rPr lang="az-Latn-AZ" sz="2800" b="1" dirty="0">
                  <a:solidFill>
                    <a:schemeClr val="dk1"/>
                  </a:solidFill>
                  <a:latin typeface="Times New Roman" panose="02020603050405020304" pitchFamily="18" charset="0"/>
                  <a:ea typeface="Inria Sans"/>
                  <a:cs typeface="Times New Roman" panose="02020603050405020304" pitchFamily="18" charset="0"/>
                  <a:sym typeface="Inria Sans"/>
                </a:rPr>
                <a:t>21</a:t>
              </a:r>
              <a:endParaRPr sz="2800" b="1" i="0" u="none" strike="noStrike" cap="none" dirty="0">
                <a:solidFill>
                  <a:schemeClr val="dk1"/>
                </a:solidFill>
                <a:latin typeface="Times New Roman" panose="02020603050405020304" pitchFamily="18" charset="0"/>
                <a:ea typeface="Inria Sans"/>
                <a:cs typeface="Times New Roman" panose="02020603050405020304" pitchFamily="18" charset="0"/>
                <a:sym typeface="Inria Sans"/>
              </a:endParaRPr>
            </a:p>
          </p:txBody>
        </p:sp>
        <p:sp>
          <p:nvSpPr>
            <p:cNvPr id="18" name="Google Shape;652;p43">
              <a:extLst>
                <a:ext uri="{FF2B5EF4-FFF2-40B4-BE49-F238E27FC236}">
                  <a16:creationId xmlns:a16="http://schemas.microsoft.com/office/drawing/2014/main" id="{C307F41B-44DB-4A68-BFC8-7E69E4BD2A7F}"/>
                </a:ext>
              </a:extLst>
            </p:cNvPr>
            <p:cNvSpPr/>
            <p:nvPr/>
          </p:nvSpPr>
          <p:spPr>
            <a:xfrm>
              <a:off x="3868662" y="4710395"/>
              <a:ext cx="541875" cy="112657"/>
            </a:xfrm>
            <a:custGeom>
              <a:avLst/>
              <a:gdLst/>
              <a:ahLst/>
              <a:cxnLst/>
              <a:rect l="l" t="t" r="r" b="b"/>
              <a:pathLst>
                <a:path w="951" h="198" extrusionOk="0">
                  <a:moveTo>
                    <a:pt x="0" y="0"/>
                  </a:moveTo>
                  <a:cubicBezTo>
                    <a:pt x="70" y="144"/>
                    <a:pt x="70" y="144"/>
                    <a:pt x="70" y="144"/>
                  </a:cubicBezTo>
                  <a:cubicBezTo>
                    <a:pt x="101" y="171"/>
                    <a:pt x="259" y="198"/>
                    <a:pt x="475" y="198"/>
                  </a:cubicBezTo>
                  <a:cubicBezTo>
                    <a:pt x="692" y="198"/>
                    <a:pt x="849" y="171"/>
                    <a:pt x="881" y="144"/>
                  </a:cubicBezTo>
                  <a:cubicBezTo>
                    <a:pt x="951" y="0"/>
                    <a:pt x="951" y="0"/>
                    <a:pt x="951" y="0"/>
                  </a:cubicBezTo>
                  <a:cubicBezTo>
                    <a:pt x="881" y="32"/>
                    <a:pt x="673" y="50"/>
                    <a:pt x="475" y="50"/>
                  </a:cubicBezTo>
                  <a:cubicBezTo>
                    <a:pt x="277" y="50"/>
                    <a:pt x="69" y="32"/>
                    <a:pt x="0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68575" tIns="34275" rIns="68575" bIns="3427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rPr lang="az-Latn-AZ" sz="2300" b="1" dirty="0">
                  <a:solidFill>
                    <a:schemeClr val="dk1"/>
                  </a:solidFill>
                  <a:latin typeface="Times New Roman" panose="02020603050405020304" pitchFamily="18" charset="0"/>
                  <a:ea typeface="Inria Sans"/>
                  <a:cs typeface="Times New Roman" panose="02020603050405020304" pitchFamily="18" charset="0"/>
                  <a:sym typeface="Inria Sans"/>
                </a:rPr>
                <a:t>13</a:t>
              </a:r>
              <a:endParaRPr sz="2300" b="1" i="0" u="none" strike="noStrike" cap="none" dirty="0">
                <a:solidFill>
                  <a:schemeClr val="dk1"/>
                </a:solidFill>
                <a:latin typeface="Times New Roman" panose="02020603050405020304" pitchFamily="18" charset="0"/>
                <a:ea typeface="Inria Sans"/>
                <a:cs typeface="Times New Roman" panose="02020603050405020304" pitchFamily="18" charset="0"/>
                <a:sym typeface="Inria Sans"/>
              </a:endParaRPr>
            </a:p>
          </p:txBody>
        </p:sp>
        <p:sp>
          <p:nvSpPr>
            <p:cNvPr id="19" name="Google Shape;653;p43">
              <a:extLst>
                <a:ext uri="{FF2B5EF4-FFF2-40B4-BE49-F238E27FC236}">
                  <a16:creationId xmlns:a16="http://schemas.microsoft.com/office/drawing/2014/main" id="{D5AE0F71-3AAC-49E9-9828-FEC939906934}"/>
                </a:ext>
              </a:extLst>
            </p:cNvPr>
            <p:cNvSpPr/>
            <p:nvPr/>
          </p:nvSpPr>
          <p:spPr>
            <a:xfrm>
              <a:off x="3824940" y="4614704"/>
              <a:ext cx="629543" cy="114014"/>
            </a:xfrm>
            <a:custGeom>
              <a:avLst/>
              <a:gdLst/>
              <a:ahLst/>
              <a:cxnLst/>
              <a:rect l="l" t="t" r="r" b="b"/>
              <a:pathLst>
                <a:path w="1105" h="200" extrusionOk="0">
                  <a:moveTo>
                    <a:pt x="552" y="51"/>
                  </a:moveTo>
                  <a:cubicBezTo>
                    <a:pt x="399" y="51"/>
                    <a:pt x="255" y="44"/>
                    <a:pt x="147" y="31"/>
                  </a:cubicBezTo>
                  <a:cubicBezTo>
                    <a:pt x="76" y="22"/>
                    <a:pt x="26" y="12"/>
                    <a:pt x="0" y="0"/>
                  </a:cubicBezTo>
                  <a:cubicBezTo>
                    <a:pt x="70" y="145"/>
                    <a:pt x="70" y="145"/>
                    <a:pt x="70" y="145"/>
                  </a:cubicBezTo>
                  <a:cubicBezTo>
                    <a:pt x="108" y="173"/>
                    <a:pt x="296" y="200"/>
                    <a:pt x="552" y="200"/>
                  </a:cubicBezTo>
                  <a:cubicBezTo>
                    <a:pt x="809" y="200"/>
                    <a:pt x="996" y="173"/>
                    <a:pt x="1034" y="145"/>
                  </a:cubicBezTo>
                  <a:cubicBezTo>
                    <a:pt x="1105" y="0"/>
                    <a:pt x="1105" y="0"/>
                    <a:pt x="1105" y="0"/>
                  </a:cubicBezTo>
                  <a:cubicBezTo>
                    <a:pt x="1030" y="33"/>
                    <a:pt x="785" y="51"/>
                    <a:pt x="552" y="5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68575" tIns="34275" rIns="68575" bIns="3427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rPr lang="az-Latn-AZ" sz="2500" b="1" dirty="0">
                  <a:solidFill>
                    <a:schemeClr val="dk1"/>
                  </a:solidFill>
                  <a:latin typeface="Times New Roman" panose="02020603050405020304" pitchFamily="18" charset="0"/>
                  <a:ea typeface="Inria Sans"/>
                  <a:cs typeface="Times New Roman" panose="02020603050405020304" pitchFamily="18" charset="0"/>
                  <a:sym typeface="Inria Sans"/>
                </a:rPr>
                <a:t>15</a:t>
              </a:r>
              <a:endParaRPr sz="2500" b="1" i="0" u="none" strike="noStrike" cap="none" dirty="0">
                <a:solidFill>
                  <a:schemeClr val="dk1"/>
                </a:solidFill>
                <a:latin typeface="Times New Roman" panose="02020603050405020304" pitchFamily="18" charset="0"/>
                <a:ea typeface="Inria Sans"/>
                <a:cs typeface="Times New Roman" panose="02020603050405020304" pitchFamily="18" charset="0"/>
                <a:sym typeface="Inria Sans"/>
              </a:endParaRPr>
            </a:p>
          </p:txBody>
        </p:sp>
        <p:sp>
          <p:nvSpPr>
            <p:cNvPr id="20" name="Google Shape;654;p43">
              <a:extLst>
                <a:ext uri="{FF2B5EF4-FFF2-40B4-BE49-F238E27FC236}">
                  <a16:creationId xmlns:a16="http://schemas.microsoft.com/office/drawing/2014/main" id="{32FBC255-4F4C-4317-858F-9E6ECA9E4726}"/>
                </a:ext>
              </a:extLst>
            </p:cNvPr>
            <p:cNvSpPr/>
            <p:nvPr/>
          </p:nvSpPr>
          <p:spPr>
            <a:xfrm>
              <a:off x="3912610" y="4806085"/>
              <a:ext cx="453525" cy="112204"/>
            </a:xfrm>
            <a:custGeom>
              <a:avLst/>
              <a:gdLst/>
              <a:ahLst/>
              <a:cxnLst/>
              <a:rect l="l" t="t" r="r" b="b"/>
              <a:pathLst>
                <a:path w="796" h="197" extrusionOk="0">
                  <a:moveTo>
                    <a:pt x="0" y="0"/>
                  </a:moveTo>
                  <a:cubicBezTo>
                    <a:pt x="65" y="132"/>
                    <a:pt x="65" y="132"/>
                    <a:pt x="65" y="132"/>
                  </a:cubicBezTo>
                  <a:cubicBezTo>
                    <a:pt x="65" y="132"/>
                    <a:pt x="65" y="132"/>
                    <a:pt x="65" y="132"/>
                  </a:cubicBezTo>
                  <a:cubicBezTo>
                    <a:pt x="65" y="133"/>
                    <a:pt x="65" y="133"/>
                    <a:pt x="65" y="133"/>
                  </a:cubicBezTo>
                  <a:cubicBezTo>
                    <a:pt x="70" y="142"/>
                    <a:pt x="70" y="142"/>
                    <a:pt x="70" y="142"/>
                  </a:cubicBezTo>
                  <a:cubicBezTo>
                    <a:pt x="95" y="170"/>
                    <a:pt x="221" y="197"/>
                    <a:pt x="398" y="197"/>
                  </a:cubicBezTo>
                  <a:cubicBezTo>
                    <a:pt x="576" y="197"/>
                    <a:pt x="702" y="170"/>
                    <a:pt x="727" y="142"/>
                  </a:cubicBezTo>
                  <a:cubicBezTo>
                    <a:pt x="732" y="133"/>
                    <a:pt x="732" y="133"/>
                    <a:pt x="732" y="133"/>
                  </a:cubicBezTo>
                  <a:cubicBezTo>
                    <a:pt x="732" y="132"/>
                    <a:pt x="732" y="132"/>
                    <a:pt x="732" y="132"/>
                  </a:cubicBezTo>
                  <a:cubicBezTo>
                    <a:pt x="732" y="132"/>
                    <a:pt x="732" y="132"/>
                    <a:pt x="732" y="132"/>
                  </a:cubicBezTo>
                  <a:cubicBezTo>
                    <a:pt x="796" y="0"/>
                    <a:pt x="796" y="0"/>
                    <a:pt x="796" y="0"/>
                  </a:cubicBezTo>
                  <a:cubicBezTo>
                    <a:pt x="735" y="31"/>
                    <a:pt x="562" y="48"/>
                    <a:pt x="398" y="48"/>
                  </a:cubicBezTo>
                  <a:cubicBezTo>
                    <a:pt x="234" y="48"/>
                    <a:pt x="62" y="31"/>
                    <a:pt x="0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68575" tIns="34275" rIns="68575" bIns="3427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rPr lang="az-Latn-AZ" sz="2100" b="1" dirty="0">
                  <a:solidFill>
                    <a:schemeClr val="dk1"/>
                  </a:solidFill>
                  <a:latin typeface="Times New Roman" panose="02020603050405020304" pitchFamily="18" charset="0"/>
                  <a:ea typeface="Inria Sans"/>
                  <a:cs typeface="Times New Roman" panose="02020603050405020304" pitchFamily="18" charset="0"/>
                  <a:sym typeface="Inria Sans"/>
                </a:rPr>
                <a:t>10</a:t>
              </a:r>
              <a:endParaRPr sz="2100" b="1" i="0" u="none" strike="noStrike" cap="none" dirty="0">
                <a:solidFill>
                  <a:schemeClr val="dk1"/>
                </a:solidFill>
                <a:latin typeface="Times New Roman" panose="02020603050405020304" pitchFamily="18" charset="0"/>
                <a:ea typeface="Inria Sans"/>
                <a:cs typeface="Times New Roman" panose="02020603050405020304" pitchFamily="18" charset="0"/>
                <a:sym typeface="Inria Sans"/>
              </a:endParaRPr>
            </a:p>
          </p:txBody>
        </p:sp>
        <p:sp>
          <p:nvSpPr>
            <p:cNvPr id="21" name="Google Shape;655;p43">
              <a:extLst>
                <a:ext uri="{FF2B5EF4-FFF2-40B4-BE49-F238E27FC236}">
                  <a16:creationId xmlns:a16="http://schemas.microsoft.com/office/drawing/2014/main" id="{F5403A1D-15F6-4879-9494-1C3697280931}"/>
                </a:ext>
              </a:extLst>
            </p:cNvPr>
            <p:cNvSpPr/>
            <p:nvPr/>
          </p:nvSpPr>
          <p:spPr>
            <a:xfrm>
              <a:off x="3778727" y="4460423"/>
              <a:ext cx="719100" cy="79200"/>
            </a:xfrm>
            <a:prstGeom prst="ellipse">
              <a:avLst/>
            </a:prstGeom>
            <a:solidFill>
              <a:schemeClr val="lt2"/>
            </a:solidFill>
            <a:ln>
              <a:noFill/>
            </a:ln>
          </p:spPr>
          <p:txBody>
            <a:bodyPr spcFirstLastPara="1" wrap="square" lIns="68575" tIns="34275" rIns="68575" bIns="3427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endParaRPr sz="2000" b="1" i="0" u="none" strike="noStrike" cap="none">
                <a:solidFill>
                  <a:schemeClr val="dk1"/>
                </a:solidFill>
                <a:latin typeface="Times New Roman" panose="02020603050405020304" pitchFamily="18" charset="0"/>
                <a:ea typeface="Inria Sans"/>
                <a:cs typeface="Times New Roman" panose="02020603050405020304" pitchFamily="18" charset="0"/>
                <a:sym typeface="Inria Sans"/>
              </a:endParaRPr>
            </a:p>
          </p:txBody>
        </p:sp>
      </p:grpSp>
      <p:cxnSp>
        <p:nvCxnSpPr>
          <p:cNvPr id="22" name="Google Shape;656;p43">
            <a:extLst>
              <a:ext uri="{FF2B5EF4-FFF2-40B4-BE49-F238E27FC236}">
                <a16:creationId xmlns:a16="http://schemas.microsoft.com/office/drawing/2014/main" id="{D62A1BE0-4395-4732-AC3C-5B8AE8DB8B36}"/>
              </a:ext>
            </a:extLst>
          </p:cNvPr>
          <p:cNvCxnSpPr/>
          <p:nvPr/>
        </p:nvCxnSpPr>
        <p:spPr>
          <a:xfrm>
            <a:off x="4736100" y="1950075"/>
            <a:ext cx="1056900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round/>
            <a:headEnd type="oval" w="med" len="med"/>
            <a:tailEnd type="oval" w="med" len="med"/>
          </a:ln>
        </p:spPr>
      </p:cxnSp>
      <p:sp>
        <p:nvSpPr>
          <p:cNvPr id="23" name="Google Shape;657;p43">
            <a:extLst>
              <a:ext uri="{FF2B5EF4-FFF2-40B4-BE49-F238E27FC236}">
                <a16:creationId xmlns:a16="http://schemas.microsoft.com/office/drawing/2014/main" id="{4791A892-8F2C-4871-94B7-5A4D12F04E1E}"/>
              </a:ext>
            </a:extLst>
          </p:cNvPr>
          <p:cNvSpPr txBox="1"/>
          <p:nvPr/>
        </p:nvSpPr>
        <p:spPr>
          <a:xfrm>
            <a:off x="5854600" y="1778025"/>
            <a:ext cx="2786700" cy="34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az-Latn-AZ" sz="2000" b="1" dirty="0">
                <a:solidFill>
                  <a:schemeClr val="dk1"/>
                </a:solidFill>
                <a:latin typeface="Times New Roman" panose="02020603050405020304" pitchFamily="18" charset="0"/>
                <a:ea typeface="Inria Sans"/>
                <a:cs typeface="Times New Roman" panose="02020603050405020304" pitchFamily="18" charset="0"/>
                <a:sym typeface="Inria Sans"/>
              </a:rPr>
              <a:t>Uşaq hüquqları</a:t>
            </a:r>
            <a:endParaRPr sz="2000" b="1" dirty="0">
              <a:solidFill>
                <a:schemeClr val="dk1"/>
              </a:solidFill>
              <a:latin typeface="Times New Roman" panose="02020603050405020304" pitchFamily="18" charset="0"/>
              <a:ea typeface="Inria Sans"/>
              <a:cs typeface="Times New Roman" panose="02020603050405020304" pitchFamily="18" charset="0"/>
              <a:sym typeface="Inria Sans"/>
            </a:endParaRPr>
          </a:p>
        </p:txBody>
      </p:sp>
      <p:cxnSp>
        <p:nvCxnSpPr>
          <p:cNvPr id="24" name="Google Shape;658;p43">
            <a:extLst>
              <a:ext uri="{FF2B5EF4-FFF2-40B4-BE49-F238E27FC236}">
                <a16:creationId xmlns:a16="http://schemas.microsoft.com/office/drawing/2014/main" id="{B861B382-AAE8-4CE9-9C2B-03EAFD87D064}"/>
              </a:ext>
            </a:extLst>
          </p:cNvPr>
          <p:cNvCxnSpPr/>
          <p:nvPr/>
        </p:nvCxnSpPr>
        <p:spPr>
          <a:xfrm>
            <a:off x="4580425" y="2431700"/>
            <a:ext cx="1212600" cy="0"/>
          </a:xfrm>
          <a:prstGeom prst="straightConnector1">
            <a:avLst/>
          </a:prstGeom>
          <a:noFill/>
          <a:ln w="9525" cap="flat" cmpd="sng">
            <a:solidFill>
              <a:schemeClr val="accent2"/>
            </a:solidFill>
            <a:prstDash val="solid"/>
            <a:round/>
            <a:headEnd type="oval" w="med" len="med"/>
            <a:tailEnd type="oval" w="med" len="med"/>
          </a:ln>
        </p:spPr>
      </p:cxnSp>
      <p:sp>
        <p:nvSpPr>
          <p:cNvPr id="25" name="Google Shape;659;p43">
            <a:extLst>
              <a:ext uri="{FF2B5EF4-FFF2-40B4-BE49-F238E27FC236}">
                <a16:creationId xmlns:a16="http://schemas.microsoft.com/office/drawing/2014/main" id="{440DA80D-09DF-45FC-A3BD-37C7672BEE39}"/>
              </a:ext>
            </a:extLst>
          </p:cNvPr>
          <p:cNvSpPr txBox="1"/>
          <p:nvPr/>
        </p:nvSpPr>
        <p:spPr>
          <a:xfrm>
            <a:off x="5854600" y="2259640"/>
            <a:ext cx="2786700" cy="34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az-Latn-AZ" sz="2000" b="1" dirty="0">
                <a:solidFill>
                  <a:schemeClr val="dk1"/>
                </a:solidFill>
                <a:latin typeface="Times New Roman" panose="02020603050405020304" pitchFamily="18" charset="0"/>
                <a:ea typeface="Inria Sans"/>
                <a:cs typeface="Times New Roman" panose="02020603050405020304" pitchFamily="18" charset="0"/>
                <a:sym typeface="Inria Sans"/>
              </a:rPr>
              <a:t>Nikah, boşanma</a:t>
            </a:r>
            <a:endParaRPr sz="2000" b="1" dirty="0">
              <a:solidFill>
                <a:schemeClr val="dk1"/>
              </a:solidFill>
              <a:latin typeface="Times New Roman" panose="02020603050405020304" pitchFamily="18" charset="0"/>
              <a:ea typeface="Inria Sans"/>
              <a:cs typeface="Times New Roman" panose="02020603050405020304" pitchFamily="18" charset="0"/>
              <a:sym typeface="Inria Sans"/>
            </a:endParaRPr>
          </a:p>
        </p:txBody>
      </p:sp>
      <p:cxnSp>
        <p:nvCxnSpPr>
          <p:cNvPr id="26" name="Google Shape;660;p43">
            <a:extLst>
              <a:ext uri="{FF2B5EF4-FFF2-40B4-BE49-F238E27FC236}">
                <a16:creationId xmlns:a16="http://schemas.microsoft.com/office/drawing/2014/main" id="{DF676BB6-EF78-4429-A20D-FD1815C9B000}"/>
              </a:ext>
            </a:extLst>
          </p:cNvPr>
          <p:cNvCxnSpPr/>
          <p:nvPr/>
        </p:nvCxnSpPr>
        <p:spPr>
          <a:xfrm>
            <a:off x="4359200" y="2913325"/>
            <a:ext cx="1433700" cy="0"/>
          </a:xfrm>
          <a:prstGeom prst="straightConnector1">
            <a:avLst/>
          </a:prstGeom>
          <a:noFill/>
          <a:ln w="9525" cap="flat" cmpd="sng">
            <a:solidFill>
              <a:schemeClr val="accent3"/>
            </a:solidFill>
            <a:prstDash val="solid"/>
            <a:round/>
            <a:headEnd type="oval" w="med" len="med"/>
            <a:tailEnd type="oval" w="med" len="med"/>
          </a:ln>
        </p:spPr>
      </p:cxnSp>
      <p:sp>
        <p:nvSpPr>
          <p:cNvPr id="27" name="Google Shape;661;p43">
            <a:extLst>
              <a:ext uri="{FF2B5EF4-FFF2-40B4-BE49-F238E27FC236}">
                <a16:creationId xmlns:a16="http://schemas.microsoft.com/office/drawing/2014/main" id="{559C9984-53F8-4F27-BD1C-5CA851990DD0}"/>
              </a:ext>
            </a:extLst>
          </p:cNvPr>
          <p:cNvSpPr txBox="1"/>
          <p:nvPr/>
        </p:nvSpPr>
        <p:spPr>
          <a:xfrm>
            <a:off x="5854600" y="2741255"/>
            <a:ext cx="2786700" cy="34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az-Latn-AZ" sz="2000" b="1" dirty="0">
                <a:solidFill>
                  <a:schemeClr val="dk1"/>
                </a:solidFill>
                <a:latin typeface="Times New Roman" panose="02020603050405020304" pitchFamily="18" charset="0"/>
                <a:ea typeface="Inria Sans"/>
                <a:cs typeface="Times New Roman" panose="02020603050405020304" pitchFamily="18" charset="0"/>
                <a:sym typeface="Inria Sans"/>
              </a:rPr>
              <a:t>Məişət zorakılığı</a:t>
            </a:r>
            <a:endParaRPr sz="2000" b="1" dirty="0">
              <a:solidFill>
                <a:schemeClr val="dk1"/>
              </a:solidFill>
              <a:latin typeface="Times New Roman" panose="02020603050405020304" pitchFamily="18" charset="0"/>
              <a:ea typeface="Inria Sans"/>
              <a:cs typeface="Times New Roman" panose="02020603050405020304" pitchFamily="18" charset="0"/>
              <a:sym typeface="Inria Sans"/>
            </a:endParaRPr>
          </a:p>
        </p:txBody>
      </p:sp>
      <p:cxnSp>
        <p:nvCxnSpPr>
          <p:cNvPr id="28" name="Google Shape;662;p43">
            <a:extLst>
              <a:ext uri="{FF2B5EF4-FFF2-40B4-BE49-F238E27FC236}">
                <a16:creationId xmlns:a16="http://schemas.microsoft.com/office/drawing/2014/main" id="{4436D517-2A42-455A-9A0A-1D5AF7AC2AAD}"/>
              </a:ext>
            </a:extLst>
          </p:cNvPr>
          <p:cNvCxnSpPr/>
          <p:nvPr/>
        </p:nvCxnSpPr>
        <p:spPr>
          <a:xfrm>
            <a:off x="4170750" y="3394925"/>
            <a:ext cx="1622100" cy="0"/>
          </a:xfrm>
          <a:prstGeom prst="straightConnector1">
            <a:avLst/>
          </a:prstGeom>
          <a:noFill/>
          <a:ln w="9525" cap="flat" cmpd="sng">
            <a:solidFill>
              <a:schemeClr val="accent4"/>
            </a:solidFill>
            <a:prstDash val="solid"/>
            <a:round/>
            <a:headEnd type="oval" w="med" len="med"/>
            <a:tailEnd type="oval" w="med" len="med"/>
          </a:ln>
        </p:spPr>
      </p:cxnSp>
      <p:sp>
        <p:nvSpPr>
          <p:cNvPr id="29" name="Google Shape;663;p43">
            <a:extLst>
              <a:ext uri="{FF2B5EF4-FFF2-40B4-BE49-F238E27FC236}">
                <a16:creationId xmlns:a16="http://schemas.microsoft.com/office/drawing/2014/main" id="{E1EBA99B-FE3D-4033-BE3E-2909E96696DA}"/>
              </a:ext>
            </a:extLst>
          </p:cNvPr>
          <p:cNvSpPr txBox="1"/>
          <p:nvPr/>
        </p:nvSpPr>
        <p:spPr>
          <a:xfrm>
            <a:off x="5854600" y="3222870"/>
            <a:ext cx="2786700" cy="34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az-Latn-AZ" sz="2000" b="1" dirty="0">
                <a:solidFill>
                  <a:schemeClr val="dk1"/>
                </a:solidFill>
                <a:latin typeface="Times New Roman" panose="02020603050405020304" pitchFamily="18" charset="0"/>
                <a:ea typeface="Inria Sans"/>
                <a:cs typeface="Times New Roman" panose="02020603050405020304" pitchFamily="18" charset="0"/>
                <a:sym typeface="Inria Sans"/>
              </a:rPr>
              <a:t>Erkən nikah</a:t>
            </a:r>
            <a:endParaRPr sz="2000" b="1" dirty="0">
              <a:solidFill>
                <a:schemeClr val="dk1"/>
              </a:solidFill>
              <a:latin typeface="Times New Roman" panose="02020603050405020304" pitchFamily="18" charset="0"/>
              <a:ea typeface="Inria Sans"/>
              <a:cs typeface="Times New Roman" panose="02020603050405020304" pitchFamily="18" charset="0"/>
              <a:sym typeface="Inria Sans"/>
            </a:endParaRPr>
          </a:p>
        </p:txBody>
      </p:sp>
      <p:cxnSp>
        <p:nvCxnSpPr>
          <p:cNvPr id="30" name="Google Shape;664;p43">
            <a:extLst>
              <a:ext uri="{FF2B5EF4-FFF2-40B4-BE49-F238E27FC236}">
                <a16:creationId xmlns:a16="http://schemas.microsoft.com/office/drawing/2014/main" id="{86D91BEE-0D09-4BDA-A704-F0CAB24114F1}"/>
              </a:ext>
            </a:extLst>
          </p:cNvPr>
          <p:cNvCxnSpPr/>
          <p:nvPr/>
        </p:nvCxnSpPr>
        <p:spPr>
          <a:xfrm>
            <a:off x="3965900" y="3876550"/>
            <a:ext cx="1827000" cy="0"/>
          </a:xfrm>
          <a:prstGeom prst="straightConnector1">
            <a:avLst/>
          </a:prstGeom>
          <a:noFill/>
          <a:ln w="9525" cap="flat" cmpd="sng">
            <a:solidFill>
              <a:schemeClr val="accent5"/>
            </a:solidFill>
            <a:prstDash val="solid"/>
            <a:round/>
            <a:headEnd type="oval" w="med" len="med"/>
            <a:tailEnd type="oval" w="med" len="med"/>
          </a:ln>
        </p:spPr>
      </p:cxnSp>
      <p:sp>
        <p:nvSpPr>
          <p:cNvPr id="31" name="Google Shape;665;p43">
            <a:extLst>
              <a:ext uri="{FF2B5EF4-FFF2-40B4-BE49-F238E27FC236}">
                <a16:creationId xmlns:a16="http://schemas.microsoft.com/office/drawing/2014/main" id="{99D6E6EE-F60B-44AB-B7D3-83735AEE9D85}"/>
              </a:ext>
            </a:extLst>
          </p:cNvPr>
          <p:cNvSpPr txBox="1"/>
          <p:nvPr/>
        </p:nvSpPr>
        <p:spPr>
          <a:xfrm>
            <a:off x="5854600" y="3704485"/>
            <a:ext cx="2786700" cy="34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az-Latn-AZ" sz="2000" b="1" dirty="0">
                <a:solidFill>
                  <a:schemeClr val="dk1"/>
                </a:solidFill>
                <a:latin typeface="Times New Roman" panose="02020603050405020304" pitchFamily="18" charset="0"/>
                <a:ea typeface="Inria Sans"/>
                <a:cs typeface="Times New Roman" panose="02020603050405020304" pitchFamily="18" charset="0"/>
                <a:sym typeface="Inria Sans"/>
              </a:rPr>
              <a:t>Selektiv abortlar</a:t>
            </a:r>
            <a:endParaRPr sz="2000" b="1" dirty="0">
              <a:solidFill>
                <a:schemeClr val="dk1"/>
              </a:solidFill>
              <a:latin typeface="Times New Roman" panose="02020603050405020304" pitchFamily="18" charset="0"/>
              <a:ea typeface="Inria Sans"/>
              <a:cs typeface="Times New Roman" panose="02020603050405020304" pitchFamily="18" charset="0"/>
              <a:sym typeface="Inria Sans"/>
            </a:endParaRPr>
          </a:p>
        </p:txBody>
      </p:sp>
      <p:cxnSp>
        <p:nvCxnSpPr>
          <p:cNvPr id="32" name="Google Shape;666;p43">
            <a:extLst>
              <a:ext uri="{FF2B5EF4-FFF2-40B4-BE49-F238E27FC236}">
                <a16:creationId xmlns:a16="http://schemas.microsoft.com/office/drawing/2014/main" id="{3878DCE5-3DC7-4695-B2FD-C3E7E5DD90CA}"/>
              </a:ext>
            </a:extLst>
          </p:cNvPr>
          <p:cNvCxnSpPr/>
          <p:nvPr/>
        </p:nvCxnSpPr>
        <p:spPr>
          <a:xfrm>
            <a:off x="3752875" y="4358150"/>
            <a:ext cx="2031600" cy="0"/>
          </a:xfrm>
          <a:prstGeom prst="straightConnector1">
            <a:avLst/>
          </a:prstGeom>
          <a:noFill/>
          <a:ln w="9525" cap="flat" cmpd="sng">
            <a:solidFill>
              <a:schemeClr val="accent6"/>
            </a:solidFill>
            <a:prstDash val="solid"/>
            <a:round/>
            <a:headEnd type="oval" w="med" len="med"/>
            <a:tailEnd type="oval" w="med" len="med"/>
          </a:ln>
        </p:spPr>
      </p:cxnSp>
      <p:sp>
        <p:nvSpPr>
          <p:cNvPr id="33" name="Google Shape;667;p43">
            <a:extLst>
              <a:ext uri="{FF2B5EF4-FFF2-40B4-BE49-F238E27FC236}">
                <a16:creationId xmlns:a16="http://schemas.microsoft.com/office/drawing/2014/main" id="{17788125-0F32-4C3A-AEDF-971ABB23FFEC}"/>
              </a:ext>
            </a:extLst>
          </p:cNvPr>
          <p:cNvSpPr txBox="1"/>
          <p:nvPr/>
        </p:nvSpPr>
        <p:spPr>
          <a:xfrm>
            <a:off x="5854600" y="4186100"/>
            <a:ext cx="2786700" cy="34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az-Latn-AZ" sz="2000" b="1" dirty="0">
                <a:solidFill>
                  <a:schemeClr val="dk1"/>
                </a:solidFill>
                <a:latin typeface="Times New Roman" panose="02020603050405020304" pitchFamily="18" charset="0"/>
                <a:ea typeface="Inria Sans"/>
                <a:cs typeface="Times New Roman" panose="02020603050405020304" pitchFamily="18" charset="0"/>
                <a:sym typeface="Inria Sans"/>
              </a:rPr>
              <a:t>Uşaqlara qarşı zorakılıq</a:t>
            </a:r>
            <a:endParaRPr sz="2000" b="1" dirty="0">
              <a:solidFill>
                <a:schemeClr val="dk1"/>
              </a:solidFill>
              <a:latin typeface="Times New Roman" panose="02020603050405020304" pitchFamily="18" charset="0"/>
              <a:ea typeface="Inria Sans"/>
              <a:cs typeface="Times New Roman" panose="02020603050405020304" pitchFamily="18" charset="0"/>
              <a:sym typeface="Inria Sans"/>
            </a:endParaRP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8C4876B7-42BE-4FA0-9648-055D017B494F}"/>
              </a:ext>
            </a:extLst>
          </p:cNvPr>
          <p:cNvSpPr/>
          <p:nvPr/>
        </p:nvSpPr>
        <p:spPr>
          <a:xfrm>
            <a:off x="307400" y="215009"/>
            <a:ext cx="8227000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z-Latn-AZ" sz="2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KİV-dən daxil olan müraciətlərin mövzular üzrə təhlili</a:t>
            </a:r>
            <a:endParaRPr lang="en-US" sz="2600" dirty="0">
              <a:solidFill>
                <a:schemeClr val="tx1"/>
              </a:solidFill>
            </a:endParaRPr>
          </a:p>
        </p:txBody>
      </p:sp>
      <p:sp>
        <p:nvSpPr>
          <p:cNvPr id="35" name="Google Shape;650;p43">
            <a:extLst>
              <a:ext uri="{FF2B5EF4-FFF2-40B4-BE49-F238E27FC236}">
                <a16:creationId xmlns:a16="http://schemas.microsoft.com/office/drawing/2014/main" id="{B19A3526-59F3-4CC9-A517-BD3818212272}"/>
              </a:ext>
            </a:extLst>
          </p:cNvPr>
          <p:cNvSpPr/>
          <p:nvPr/>
        </p:nvSpPr>
        <p:spPr>
          <a:xfrm>
            <a:off x="2539975" y="4596268"/>
            <a:ext cx="938642" cy="405301"/>
          </a:xfrm>
          <a:custGeom>
            <a:avLst/>
            <a:gdLst/>
            <a:ahLst/>
            <a:cxnLst/>
            <a:rect l="l" t="t" r="r" b="b"/>
            <a:pathLst>
              <a:path w="483" h="190" extrusionOk="0">
                <a:moveTo>
                  <a:pt x="0" y="0"/>
                </a:moveTo>
                <a:cubicBezTo>
                  <a:pt x="61" y="125"/>
                  <a:pt x="61" y="125"/>
                  <a:pt x="61" y="125"/>
                </a:cubicBezTo>
                <a:cubicBezTo>
                  <a:pt x="62" y="126"/>
                  <a:pt x="62" y="127"/>
                  <a:pt x="63" y="128"/>
                </a:cubicBezTo>
                <a:cubicBezTo>
                  <a:pt x="70" y="144"/>
                  <a:pt x="70" y="144"/>
                  <a:pt x="70" y="144"/>
                </a:cubicBezTo>
                <a:cubicBezTo>
                  <a:pt x="93" y="170"/>
                  <a:pt x="162" y="190"/>
                  <a:pt x="241" y="190"/>
                </a:cubicBezTo>
                <a:cubicBezTo>
                  <a:pt x="320" y="190"/>
                  <a:pt x="389" y="170"/>
                  <a:pt x="412" y="144"/>
                </a:cubicBezTo>
                <a:cubicBezTo>
                  <a:pt x="420" y="128"/>
                  <a:pt x="420" y="128"/>
                  <a:pt x="420" y="128"/>
                </a:cubicBezTo>
                <a:cubicBezTo>
                  <a:pt x="421" y="127"/>
                  <a:pt x="421" y="126"/>
                  <a:pt x="421" y="125"/>
                </a:cubicBezTo>
                <a:cubicBezTo>
                  <a:pt x="483" y="0"/>
                  <a:pt x="483" y="0"/>
                  <a:pt x="483" y="0"/>
                </a:cubicBezTo>
                <a:cubicBezTo>
                  <a:pt x="437" y="26"/>
                  <a:pt x="338" y="41"/>
                  <a:pt x="241" y="41"/>
                </a:cubicBezTo>
                <a:cubicBezTo>
                  <a:pt x="144" y="41"/>
                  <a:pt x="45" y="26"/>
                  <a:pt x="0" y="0"/>
                </a:cubicBezTo>
                <a:close/>
              </a:path>
            </a:pathLst>
          </a:cu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r>
              <a:rPr lang="az-Latn-AZ" sz="1200" b="1" dirty="0">
                <a:solidFill>
                  <a:schemeClr val="accent1"/>
                </a:solidFill>
                <a:latin typeface="Times New Roman" panose="02020603050405020304" pitchFamily="18" charset="0"/>
                <a:ea typeface="Inria Sans"/>
                <a:cs typeface="Times New Roman" panose="02020603050405020304" pitchFamily="18" charset="0"/>
                <a:sym typeface="Inria Sans"/>
              </a:rPr>
              <a:t>4</a:t>
            </a:r>
            <a:endParaRPr sz="1200" b="1" i="0" u="none" strike="noStrike" cap="none" dirty="0">
              <a:solidFill>
                <a:schemeClr val="accent1"/>
              </a:solidFill>
              <a:latin typeface="Times New Roman" panose="02020603050405020304" pitchFamily="18" charset="0"/>
              <a:ea typeface="Inria Sans"/>
              <a:cs typeface="Times New Roman" panose="02020603050405020304" pitchFamily="18" charset="0"/>
              <a:sym typeface="Inria Sans"/>
            </a:endParaRPr>
          </a:p>
        </p:txBody>
      </p:sp>
      <p:cxnSp>
        <p:nvCxnSpPr>
          <p:cNvPr id="36" name="Google Shape;666;p43">
            <a:extLst>
              <a:ext uri="{FF2B5EF4-FFF2-40B4-BE49-F238E27FC236}">
                <a16:creationId xmlns:a16="http://schemas.microsoft.com/office/drawing/2014/main" id="{851953CC-4927-4429-89B1-7C34AA67983E}"/>
              </a:ext>
            </a:extLst>
          </p:cNvPr>
          <p:cNvCxnSpPr>
            <a:cxnSpLocks/>
          </p:cNvCxnSpPr>
          <p:nvPr/>
        </p:nvCxnSpPr>
        <p:spPr>
          <a:xfrm>
            <a:off x="3577783" y="4809386"/>
            <a:ext cx="2206692" cy="0"/>
          </a:xfrm>
          <a:prstGeom prst="straightConnector1">
            <a:avLst/>
          </a:prstGeom>
          <a:noFill/>
          <a:ln w="9525" cap="flat" cmpd="sng">
            <a:solidFill>
              <a:schemeClr val="accent6"/>
            </a:solidFill>
            <a:prstDash val="solid"/>
            <a:round/>
            <a:headEnd type="oval" w="med" len="med"/>
            <a:tailEnd type="oval" w="med" len="med"/>
          </a:ln>
        </p:spPr>
      </p:cxnSp>
      <p:sp>
        <p:nvSpPr>
          <p:cNvPr id="41" name="Google Shape;665;p43">
            <a:extLst>
              <a:ext uri="{FF2B5EF4-FFF2-40B4-BE49-F238E27FC236}">
                <a16:creationId xmlns:a16="http://schemas.microsoft.com/office/drawing/2014/main" id="{64B9D35E-2110-47C6-9728-42212C43B959}"/>
              </a:ext>
            </a:extLst>
          </p:cNvPr>
          <p:cNvSpPr txBox="1"/>
          <p:nvPr/>
        </p:nvSpPr>
        <p:spPr>
          <a:xfrm>
            <a:off x="5869450" y="4584391"/>
            <a:ext cx="2786700" cy="34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az-Latn-AZ" sz="2000" b="1" dirty="0">
                <a:solidFill>
                  <a:schemeClr val="dk1"/>
                </a:solidFill>
                <a:latin typeface="Times New Roman" panose="02020603050405020304" pitchFamily="18" charset="0"/>
                <a:ea typeface="Inria Sans"/>
                <a:cs typeface="Times New Roman" panose="02020603050405020304" pitchFamily="18" charset="0"/>
                <a:sym typeface="Inria Sans"/>
              </a:rPr>
              <a:t>Valideyn məsuliyyəti</a:t>
            </a:r>
            <a:endParaRPr sz="2000" b="1" dirty="0">
              <a:solidFill>
                <a:schemeClr val="dk1"/>
              </a:solidFill>
              <a:latin typeface="Times New Roman" panose="02020603050405020304" pitchFamily="18" charset="0"/>
              <a:ea typeface="Inria Sans"/>
              <a:cs typeface="Times New Roman" panose="02020603050405020304" pitchFamily="18" charset="0"/>
              <a:sym typeface="Inria Sans"/>
            </a:endParaRPr>
          </a:p>
        </p:txBody>
      </p:sp>
    </p:spTree>
    <p:extLst>
      <p:ext uri="{BB962C8B-B14F-4D97-AF65-F5344CB8AC3E}">
        <p14:creationId xmlns:p14="http://schemas.microsoft.com/office/powerpoint/2010/main" val="3964662550"/>
      </p:ext>
    </p:extLst>
  </p:cSld>
  <p:clrMapOvr>
    <a:masterClrMapping/>
  </p:clrMapOvr>
  <p:transition spd="slow">
    <p:push dir="u"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175E06E-BFB7-4836-BAD1-D41052B84EE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23</a:t>
            </a:r>
            <a:endParaRPr lang="en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27055F52-6C35-4811-B320-A407549EBD2F}"/>
              </a:ext>
            </a:extLst>
          </p:cNvPr>
          <p:cNvSpPr/>
          <p:nvPr/>
        </p:nvSpPr>
        <p:spPr>
          <a:xfrm>
            <a:off x="443948" y="285750"/>
            <a:ext cx="86868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z-Latn-AZ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Dövlət Komitəsi yanında İctimai Şuraya seçkilər</a:t>
            </a:r>
            <a:endParaRPr lang="en-US" sz="2800" dirty="0">
              <a:solidFill>
                <a:schemeClr val="tx1"/>
              </a:solidFill>
            </a:endParaRPr>
          </a:p>
        </p:txBody>
      </p:sp>
      <p:graphicFrame>
        <p:nvGraphicFramePr>
          <p:cNvPr id="8" name="Diagram 7">
            <a:extLst>
              <a:ext uri="{FF2B5EF4-FFF2-40B4-BE49-F238E27FC236}">
                <a16:creationId xmlns:a16="http://schemas.microsoft.com/office/drawing/2014/main" id="{38110CF1-94DF-4EF3-B725-6CEC01FD873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732232079"/>
              </p:ext>
            </p:extLst>
          </p:nvPr>
        </p:nvGraphicFramePr>
        <p:xfrm>
          <a:off x="-457200" y="438150"/>
          <a:ext cx="9359347" cy="50863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97076647"/>
      </p:ext>
    </p:extLst>
  </p:cSld>
  <p:clrMapOvr>
    <a:masterClrMapping/>
  </p:clrMapOvr>
  <p:transition spd="slow">
    <p:strips dir="ru"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CA94B9E0-E2CE-4008-9C75-244F22D25D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az-Latn-AZ" dirty="0">
                <a:solidFill>
                  <a:schemeClr val="bg1"/>
                </a:solidFill>
              </a:rPr>
              <a:t>2</a:t>
            </a:r>
            <a:r>
              <a:rPr lang="en-US" dirty="0">
                <a:solidFill>
                  <a:schemeClr val="bg1"/>
                </a:solidFill>
              </a:rPr>
              <a:t>4</a:t>
            </a:r>
            <a:endParaRPr lang="en" dirty="0">
              <a:solidFill>
                <a:schemeClr val="bg1"/>
              </a:solidFill>
            </a:endParaRPr>
          </a:p>
        </p:txBody>
      </p:sp>
      <p:grpSp>
        <p:nvGrpSpPr>
          <p:cNvPr id="4" name="Google Shape;1288;p48">
            <a:extLst>
              <a:ext uri="{FF2B5EF4-FFF2-40B4-BE49-F238E27FC236}">
                <a16:creationId xmlns:a16="http://schemas.microsoft.com/office/drawing/2014/main" id="{413B86D9-17EE-461C-AD94-F7CBC934DFBE}"/>
              </a:ext>
            </a:extLst>
          </p:cNvPr>
          <p:cNvGrpSpPr/>
          <p:nvPr/>
        </p:nvGrpSpPr>
        <p:grpSpPr>
          <a:xfrm>
            <a:off x="1905000" y="845101"/>
            <a:ext cx="4495800" cy="3943349"/>
            <a:chOff x="10914618" y="2682187"/>
            <a:chExt cx="720033" cy="720033"/>
          </a:xfrm>
        </p:grpSpPr>
        <p:sp>
          <p:nvSpPr>
            <p:cNvPr id="5" name="Google Shape;1289;p48">
              <a:extLst>
                <a:ext uri="{FF2B5EF4-FFF2-40B4-BE49-F238E27FC236}">
                  <a16:creationId xmlns:a16="http://schemas.microsoft.com/office/drawing/2014/main" id="{792188DC-2D70-4B99-885C-C55658675248}"/>
                </a:ext>
              </a:extLst>
            </p:cNvPr>
            <p:cNvSpPr/>
            <p:nvPr/>
          </p:nvSpPr>
          <p:spPr>
            <a:xfrm>
              <a:off x="11401733" y="2955582"/>
              <a:ext cx="229448" cy="412406"/>
            </a:xfrm>
            <a:custGeom>
              <a:avLst/>
              <a:gdLst/>
              <a:ahLst/>
              <a:cxnLst/>
              <a:rect l="l" t="t" r="r" b="b"/>
              <a:pathLst>
                <a:path w="335" h="602" extrusionOk="0">
                  <a:moveTo>
                    <a:pt x="335" y="194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24" y="37"/>
                    <a:pt x="38" y="81"/>
                    <a:pt x="38" y="126"/>
                  </a:cubicBezTo>
                  <a:cubicBezTo>
                    <a:pt x="38" y="602"/>
                    <a:pt x="38" y="602"/>
                    <a:pt x="38" y="602"/>
                  </a:cubicBezTo>
                  <a:cubicBezTo>
                    <a:pt x="200" y="525"/>
                    <a:pt x="312" y="371"/>
                    <a:pt x="335" y="194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68575" tIns="34275" rIns="68575" bIns="34275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endParaRPr sz="1400" b="0" i="0" u="none" strike="noStrike" cap="none">
                <a:solidFill>
                  <a:schemeClr val="bg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" name="Google Shape;1290;p48">
              <a:extLst>
                <a:ext uri="{FF2B5EF4-FFF2-40B4-BE49-F238E27FC236}">
                  <a16:creationId xmlns:a16="http://schemas.microsoft.com/office/drawing/2014/main" id="{3A4016BD-CEDF-4F15-AD84-102B6AB9254B}"/>
                </a:ext>
              </a:extLst>
            </p:cNvPr>
            <p:cNvSpPr/>
            <p:nvPr/>
          </p:nvSpPr>
          <p:spPr>
            <a:xfrm>
              <a:off x="10914618" y="3012482"/>
              <a:ext cx="370771" cy="315723"/>
            </a:xfrm>
            <a:custGeom>
              <a:avLst/>
              <a:gdLst/>
              <a:ahLst/>
              <a:cxnLst/>
              <a:rect l="l" t="t" r="r" b="b"/>
              <a:pathLst>
                <a:path w="542" h="461" extrusionOk="0">
                  <a:moveTo>
                    <a:pt x="207" y="461"/>
                  </a:moveTo>
                  <a:cubicBezTo>
                    <a:pt x="542" y="267"/>
                    <a:pt x="542" y="267"/>
                    <a:pt x="542" y="267"/>
                  </a:cubicBezTo>
                  <a:cubicBezTo>
                    <a:pt x="537" y="268"/>
                    <a:pt x="531" y="268"/>
                    <a:pt x="526" y="268"/>
                  </a:cubicBezTo>
                  <a:cubicBezTo>
                    <a:pt x="486" y="268"/>
                    <a:pt x="446" y="257"/>
                    <a:pt x="411" y="236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1" y="15"/>
                    <a:pt x="0" y="29"/>
                    <a:pt x="0" y="43"/>
                  </a:cubicBezTo>
                  <a:cubicBezTo>
                    <a:pt x="0" y="209"/>
                    <a:pt x="76" y="361"/>
                    <a:pt x="207" y="46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68575" tIns="34275" rIns="68575" bIns="34275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endParaRPr sz="1400" b="0" i="0" u="none" strike="noStrike" cap="none">
                <a:solidFill>
                  <a:schemeClr val="bg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" name="Google Shape;1291;p48">
              <a:extLst>
                <a:ext uri="{FF2B5EF4-FFF2-40B4-BE49-F238E27FC236}">
                  <a16:creationId xmlns:a16="http://schemas.microsoft.com/office/drawing/2014/main" id="{AEE4B6C1-38E0-4713-9DB0-05429B43DC84}"/>
                </a:ext>
              </a:extLst>
            </p:cNvPr>
            <p:cNvSpPr/>
            <p:nvPr/>
          </p:nvSpPr>
          <p:spPr>
            <a:xfrm>
              <a:off x="11136202" y="2682187"/>
              <a:ext cx="343016" cy="292593"/>
            </a:xfrm>
            <a:custGeom>
              <a:avLst/>
              <a:gdLst/>
              <a:ahLst/>
              <a:cxnLst/>
              <a:rect l="l" t="t" r="r" b="b"/>
              <a:pathLst>
                <a:path w="501" h="427" extrusionOk="0">
                  <a:moveTo>
                    <a:pt x="93" y="329"/>
                  </a:moveTo>
                  <a:cubicBezTo>
                    <a:pt x="501" y="93"/>
                    <a:pt x="501" y="93"/>
                    <a:pt x="501" y="93"/>
                  </a:cubicBezTo>
                  <a:cubicBezTo>
                    <a:pt x="413" y="32"/>
                    <a:pt x="310" y="0"/>
                    <a:pt x="202" y="0"/>
                  </a:cubicBezTo>
                  <a:cubicBezTo>
                    <a:pt x="132" y="0"/>
                    <a:pt x="64" y="13"/>
                    <a:pt x="0" y="40"/>
                  </a:cubicBezTo>
                  <a:cubicBezTo>
                    <a:pt x="0" y="427"/>
                    <a:pt x="0" y="427"/>
                    <a:pt x="0" y="427"/>
                  </a:cubicBezTo>
                  <a:cubicBezTo>
                    <a:pt x="20" y="387"/>
                    <a:pt x="52" y="352"/>
                    <a:pt x="93" y="329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68575" tIns="34275" rIns="68575" bIns="34275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endParaRPr sz="1400" b="0" i="0" u="none" strike="noStrike" cap="none">
                <a:solidFill>
                  <a:schemeClr val="bg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" name="Google Shape;1292;p48">
              <a:extLst>
                <a:ext uri="{FF2B5EF4-FFF2-40B4-BE49-F238E27FC236}">
                  <a16:creationId xmlns:a16="http://schemas.microsoft.com/office/drawing/2014/main" id="{8D925350-CFA9-4364-8413-391867EB1BD2}"/>
                </a:ext>
              </a:extLst>
            </p:cNvPr>
            <p:cNvSpPr/>
            <p:nvPr/>
          </p:nvSpPr>
          <p:spPr>
            <a:xfrm>
              <a:off x="10917856" y="2716419"/>
              <a:ext cx="230142" cy="411712"/>
            </a:xfrm>
            <a:custGeom>
              <a:avLst/>
              <a:gdLst/>
              <a:ahLst/>
              <a:cxnLst/>
              <a:rect l="l" t="t" r="r" b="b"/>
              <a:pathLst>
                <a:path w="336" h="601" extrusionOk="0">
                  <a:moveTo>
                    <a:pt x="0" y="408"/>
                  </a:moveTo>
                  <a:cubicBezTo>
                    <a:pt x="336" y="601"/>
                    <a:pt x="336" y="601"/>
                    <a:pt x="336" y="601"/>
                  </a:cubicBezTo>
                  <a:cubicBezTo>
                    <a:pt x="311" y="565"/>
                    <a:pt x="297" y="521"/>
                    <a:pt x="297" y="475"/>
                  </a:cubicBezTo>
                  <a:cubicBezTo>
                    <a:pt x="297" y="0"/>
                    <a:pt x="297" y="0"/>
                    <a:pt x="297" y="0"/>
                  </a:cubicBezTo>
                  <a:cubicBezTo>
                    <a:pt x="135" y="76"/>
                    <a:pt x="23" y="231"/>
                    <a:pt x="0" y="40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68575" tIns="34275" rIns="68575" bIns="34275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endParaRPr sz="1400" b="0" i="0" u="none" strike="noStrike" cap="none">
                <a:solidFill>
                  <a:schemeClr val="bg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" name="Google Shape;1293;p48">
              <a:extLst>
                <a:ext uri="{FF2B5EF4-FFF2-40B4-BE49-F238E27FC236}">
                  <a16:creationId xmlns:a16="http://schemas.microsoft.com/office/drawing/2014/main" id="{119825D0-10D0-428B-B42F-8956645439CB}"/>
                </a:ext>
              </a:extLst>
            </p:cNvPr>
            <p:cNvSpPr/>
            <p:nvPr/>
          </p:nvSpPr>
          <p:spPr>
            <a:xfrm>
              <a:off x="11069819" y="3108934"/>
              <a:ext cx="343016" cy="293287"/>
            </a:xfrm>
            <a:custGeom>
              <a:avLst/>
              <a:gdLst/>
              <a:ahLst/>
              <a:cxnLst/>
              <a:rect l="l" t="t" r="r" b="b"/>
              <a:pathLst>
                <a:path w="501" h="428" extrusionOk="0">
                  <a:moveTo>
                    <a:pt x="408" y="98"/>
                  </a:moveTo>
                  <a:cubicBezTo>
                    <a:pt x="0" y="334"/>
                    <a:pt x="0" y="334"/>
                    <a:pt x="0" y="334"/>
                  </a:cubicBezTo>
                  <a:cubicBezTo>
                    <a:pt x="88" y="396"/>
                    <a:pt x="191" y="428"/>
                    <a:pt x="299" y="428"/>
                  </a:cubicBezTo>
                  <a:cubicBezTo>
                    <a:pt x="369" y="428"/>
                    <a:pt x="437" y="414"/>
                    <a:pt x="501" y="388"/>
                  </a:cubicBezTo>
                  <a:cubicBezTo>
                    <a:pt x="501" y="0"/>
                    <a:pt x="501" y="0"/>
                    <a:pt x="501" y="0"/>
                  </a:cubicBezTo>
                  <a:cubicBezTo>
                    <a:pt x="481" y="41"/>
                    <a:pt x="449" y="76"/>
                    <a:pt x="408" y="98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68575" tIns="34275" rIns="68575" bIns="34275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endParaRPr sz="1400" b="0" i="0" u="none" strike="noStrike" cap="none">
                <a:solidFill>
                  <a:schemeClr val="bg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" name="Google Shape;1294;p48">
              <a:extLst>
                <a:ext uri="{FF2B5EF4-FFF2-40B4-BE49-F238E27FC236}">
                  <a16:creationId xmlns:a16="http://schemas.microsoft.com/office/drawing/2014/main" id="{3652A9A1-6812-468F-A4FC-4753702CF015}"/>
                </a:ext>
              </a:extLst>
            </p:cNvPr>
            <p:cNvSpPr/>
            <p:nvPr/>
          </p:nvSpPr>
          <p:spPr>
            <a:xfrm>
              <a:off x="11263647" y="2756203"/>
              <a:ext cx="371003" cy="315723"/>
            </a:xfrm>
            <a:custGeom>
              <a:avLst/>
              <a:gdLst/>
              <a:ahLst/>
              <a:cxnLst/>
              <a:rect l="l" t="t" r="r" b="b"/>
              <a:pathLst>
                <a:path w="542" h="461" extrusionOk="0">
                  <a:moveTo>
                    <a:pt x="131" y="225"/>
                  </a:moveTo>
                  <a:cubicBezTo>
                    <a:pt x="540" y="461"/>
                    <a:pt x="540" y="461"/>
                    <a:pt x="540" y="461"/>
                  </a:cubicBezTo>
                  <a:cubicBezTo>
                    <a:pt x="541" y="446"/>
                    <a:pt x="542" y="432"/>
                    <a:pt x="542" y="417"/>
                  </a:cubicBezTo>
                  <a:cubicBezTo>
                    <a:pt x="542" y="252"/>
                    <a:pt x="466" y="100"/>
                    <a:pt x="335" y="0"/>
                  </a:cubicBezTo>
                  <a:cubicBezTo>
                    <a:pt x="0" y="194"/>
                    <a:pt x="0" y="194"/>
                    <a:pt x="0" y="194"/>
                  </a:cubicBezTo>
                  <a:cubicBezTo>
                    <a:pt x="5" y="193"/>
                    <a:pt x="11" y="193"/>
                    <a:pt x="16" y="193"/>
                  </a:cubicBezTo>
                  <a:cubicBezTo>
                    <a:pt x="57" y="193"/>
                    <a:pt x="96" y="204"/>
                    <a:pt x="131" y="225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68575" tIns="34275" rIns="68575" bIns="34275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endParaRPr sz="1400" b="0" i="0" u="none" strike="noStrike" cap="none">
                <a:solidFill>
                  <a:schemeClr val="bg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1" name="Rectangle 10">
            <a:extLst>
              <a:ext uri="{FF2B5EF4-FFF2-40B4-BE49-F238E27FC236}">
                <a16:creationId xmlns:a16="http://schemas.microsoft.com/office/drawing/2014/main" id="{AB064E7B-31B9-48A2-ACE0-0EEECD56B263}"/>
              </a:ext>
            </a:extLst>
          </p:cNvPr>
          <p:cNvSpPr/>
          <p:nvPr/>
        </p:nvSpPr>
        <p:spPr>
          <a:xfrm>
            <a:off x="307400" y="215009"/>
            <a:ext cx="8227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z-Latn-AZ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Qeyri-hökumət təşkilatları ilə əməkdaşlıq</a:t>
            </a:r>
            <a:endParaRPr lang="en-US" sz="2600" dirty="0">
              <a:solidFill>
                <a:schemeClr val="tx1"/>
              </a:solidFill>
            </a:endParaRPr>
          </a:p>
        </p:txBody>
      </p:sp>
      <p:sp>
        <p:nvSpPr>
          <p:cNvPr id="12" name="Google Shape;657;p43">
            <a:extLst>
              <a:ext uri="{FF2B5EF4-FFF2-40B4-BE49-F238E27FC236}">
                <a16:creationId xmlns:a16="http://schemas.microsoft.com/office/drawing/2014/main" id="{534C6492-EFC7-4A00-A3AA-CECCE1B1B17E}"/>
              </a:ext>
            </a:extLst>
          </p:cNvPr>
          <p:cNvSpPr txBox="1"/>
          <p:nvPr/>
        </p:nvSpPr>
        <p:spPr>
          <a:xfrm>
            <a:off x="3417197" y="1078409"/>
            <a:ext cx="1529291" cy="34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az-Latn-AZ" b="1" dirty="0">
                <a:solidFill>
                  <a:schemeClr val="bg1"/>
                </a:solidFill>
                <a:latin typeface="Times New Roman" panose="02020603050405020304" pitchFamily="18" charset="0"/>
                <a:ea typeface="Inria Sans"/>
                <a:cs typeface="Times New Roman" panose="02020603050405020304" pitchFamily="18" charset="0"/>
                <a:sym typeface="Inria Sans"/>
              </a:rPr>
              <a:t>«Davamlı Elmi Sosial İnkişaf» İB</a:t>
            </a:r>
            <a:endParaRPr b="1" dirty="0">
              <a:solidFill>
                <a:schemeClr val="bg1"/>
              </a:solidFill>
              <a:latin typeface="Times New Roman" panose="02020603050405020304" pitchFamily="18" charset="0"/>
              <a:ea typeface="Inria Sans"/>
              <a:cs typeface="Times New Roman" panose="02020603050405020304" pitchFamily="18" charset="0"/>
              <a:sym typeface="Inria Sans"/>
            </a:endParaRPr>
          </a:p>
        </p:txBody>
      </p:sp>
      <p:sp>
        <p:nvSpPr>
          <p:cNvPr id="13" name="Google Shape;657;p43">
            <a:extLst>
              <a:ext uri="{FF2B5EF4-FFF2-40B4-BE49-F238E27FC236}">
                <a16:creationId xmlns:a16="http://schemas.microsoft.com/office/drawing/2014/main" id="{A396C443-F6B9-4F82-B2D2-43761841B66F}"/>
              </a:ext>
            </a:extLst>
          </p:cNvPr>
          <p:cNvSpPr txBox="1"/>
          <p:nvPr/>
        </p:nvSpPr>
        <p:spPr>
          <a:xfrm>
            <a:off x="5179059" y="3182233"/>
            <a:ext cx="1069232" cy="34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az-Latn-AZ" b="1" dirty="0">
                <a:solidFill>
                  <a:schemeClr val="bg1"/>
                </a:solidFill>
                <a:latin typeface="Times New Roman" panose="02020603050405020304" pitchFamily="18" charset="0"/>
                <a:ea typeface="Inria Sans"/>
                <a:cs typeface="Times New Roman" panose="02020603050405020304" pitchFamily="18" charset="0"/>
                <a:sym typeface="Inria Sans"/>
              </a:rPr>
              <a:t>Azərbaycan Nəşriyyatları Assosiasiyası</a:t>
            </a:r>
            <a:endParaRPr b="1" dirty="0">
              <a:solidFill>
                <a:schemeClr val="bg1"/>
              </a:solidFill>
              <a:latin typeface="Times New Roman" panose="02020603050405020304" pitchFamily="18" charset="0"/>
              <a:ea typeface="Inria Sans"/>
              <a:cs typeface="Times New Roman" panose="02020603050405020304" pitchFamily="18" charset="0"/>
              <a:sym typeface="Inria Sans"/>
            </a:endParaRPr>
          </a:p>
        </p:txBody>
      </p:sp>
      <p:sp>
        <p:nvSpPr>
          <p:cNvPr id="14" name="Google Shape;657;p43">
            <a:extLst>
              <a:ext uri="{FF2B5EF4-FFF2-40B4-BE49-F238E27FC236}">
                <a16:creationId xmlns:a16="http://schemas.microsoft.com/office/drawing/2014/main" id="{93F8779F-3259-4DC9-93AB-FF3CF9AA4651}"/>
              </a:ext>
            </a:extLst>
          </p:cNvPr>
          <p:cNvSpPr txBox="1"/>
          <p:nvPr/>
        </p:nvSpPr>
        <p:spPr>
          <a:xfrm>
            <a:off x="4742446" y="1783439"/>
            <a:ext cx="1286846" cy="34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az-Latn-AZ" b="1" dirty="0">
                <a:solidFill>
                  <a:schemeClr val="bg1"/>
                </a:solidFill>
                <a:latin typeface="Times New Roman" panose="02020603050405020304" pitchFamily="18" charset="0"/>
                <a:ea typeface="Inria Sans"/>
                <a:cs typeface="Times New Roman" panose="02020603050405020304" pitchFamily="18" charset="0"/>
                <a:sym typeface="Inria Sans"/>
              </a:rPr>
              <a:t>«Təmiz Dünya» Qadınlara Yardım İB</a:t>
            </a:r>
            <a:endParaRPr b="1" dirty="0">
              <a:solidFill>
                <a:schemeClr val="bg1"/>
              </a:solidFill>
              <a:latin typeface="Times New Roman" panose="02020603050405020304" pitchFamily="18" charset="0"/>
              <a:ea typeface="Inria Sans"/>
              <a:cs typeface="Times New Roman" panose="02020603050405020304" pitchFamily="18" charset="0"/>
              <a:sym typeface="Inria Sans"/>
            </a:endParaRPr>
          </a:p>
        </p:txBody>
      </p:sp>
      <p:sp>
        <p:nvSpPr>
          <p:cNvPr id="16" name="Google Shape;657;p43">
            <a:extLst>
              <a:ext uri="{FF2B5EF4-FFF2-40B4-BE49-F238E27FC236}">
                <a16:creationId xmlns:a16="http://schemas.microsoft.com/office/drawing/2014/main" id="{1CA69B6E-0EBE-4C1B-9CB0-7DBFA3C05041}"/>
              </a:ext>
            </a:extLst>
          </p:cNvPr>
          <p:cNvSpPr txBox="1"/>
          <p:nvPr/>
        </p:nvSpPr>
        <p:spPr>
          <a:xfrm>
            <a:off x="3583161" y="4065091"/>
            <a:ext cx="1221872" cy="34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az-Latn-AZ" sz="1600" b="1" dirty="0">
                <a:solidFill>
                  <a:schemeClr val="bg1"/>
                </a:solidFill>
                <a:latin typeface="Times New Roman" panose="02020603050405020304" pitchFamily="18" charset="0"/>
                <a:ea typeface="Inria Sans"/>
                <a:cs typeface="Times New Roman" panose="02020603050405020304" pitchFamily="18" charset="0"/>
                <a:sym typeface="Inria Sans"/>
              </a:rPr>
              <a:t>«Lider Qadınlar» İB</a:t>
            </a:r>
            <a:endParaRPr sz="1600" b="1" dirty="0">
              <a:solidFill>
                <a:schemeClr val="bg1"/>
              </a:solidFill>
              <a:latin typeface="Times New Roman" panose="02020603050405020304" pitchFamily="18" charset="0"/>
              <a:ea typeface="Inria Sans"/>
              <a:cs typeface="Times New Roman" panose="02020603050405020304" pitchFamily="18" charset="0"/>
              <a:sym typeface="Inria Sans"/>
            </a:endParaRPr>
          </a:p>
        </p:txBody>
      </p:sp>
      <p:sp>
        <p:nvSpPr>
          <p:cNvPr id="17" name="Google Shape;657;p43">
            <a:extLst>
              <a:ext uri="{FF2B5EF4-FFF2-40B4-BE49-F238E27FC236}">
                <a16:creationId xmlns:a16="http://schemas.microsoft.com/office/drawing/2014/main" id="{66ED060A-7B3F-436D-AE13-341769674FE4}"/>
              </a:ext>
            </a:extLst>
          </p:cNvPr>
          <p:cNvSpPr txBox="1"/>
          <p:nvPr/>
        </p:nvSpPr>
        <p:spPr>
          <a:xfrm>
            <a:off x="1962335" y="3287182"/>
            <a:ext cx="1752599" cy="5890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az-Latn-AZ" sz="1600" b="1" dirty="0">
                <a:solidFill>
                  <a:schemeClr val="bg1"/>
                </a:solidFill>
                <a:latin typeface="Times New Roman" panose="02020603050405020304" pitchFamily="18" charset="0"/>
                <a:ea typeface="Inria Sans"/>
                <a:cs typeface="Times New Roman" panose="02020603050405020304" pitchFamily="18" charset="0"/>
                <a:sym typeface="Inria Sans"/>
              </a:rPr>
              <a:t>«Birgə və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az-Latn-AZ" sz="1600" b="1" dirty="0">
                <a:solidFill>
                  <a:schemeClr val="bg1"/>
                </a:solidFill>
                <a:latin typeface="Times New Roman" panose="02020603050405020304" pitchFamily="18" charset="0"/>
                <a:ea typeface="Inria Sans"/>
                <a:cs typeface="Times New Roman" panose="02020603050405020304" pitchFamily="18" charset="0"/>
                <a:sym typeface="Inria Sans"/>
              </a:rPr>
              <a:t> Sağlam» İB</a:t>
            </a:r>
            <a:endParaRPr sz="1600" b="1" dirty="0">
              <a:solidFill>
                <a:schemeClr val="bg1"/>
              </a:solidFill>
              <a:latin typeface="Times New Roman" panose="02020603050405020304" pitchFamily="18" charset="0"/>
              <a:ea typeface="Inria Sans"/>
              <a:cs typeface="Times New Roman" panose="02020603050405020304" pitchFamily="18" charset="0"/>
              <a:sym typeface="Inria Sans"/>
            </a:endParaRPr>
          </a:p>
        </p:txBody>
      </p:sp>
      <p:sp>
        <p:nvSpPr>
          <p:cNvPr id="18" name="Google Shape;657;p43">
            <a:extLst>
              <a:ext uri="{FF2B5EF4-FFF2-40B4-BE49-F238E27FC236}">
                <a16:creationId xmlns:a16="http://schemas.microsoft.com/office/drawing/2014/main" id="{251035F2-4EFD-4E0D-84FD-3CC7B5D5E358}"/>
              </a:ext>
            </a:extLst>
          </p:cNvPr>
          <p:cNvSpPr txBox="1"/>
          <p:nvPr/>
        </p:nvSpPr>
        <p:spPr>
          <a:xfrm>
            <a:off x="2069620" y="1694442"/>
            <a:ext cx="1066800" cy="1026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az-Latn-AZ" b="1" dirty="0">
                <a:solidFill>
                  <a:schemeClr val="bg1"/>
                </a:solidFill>
                <a:latin typeface="Times New Roman" panose="02020603050405020304" pitchFamily="18" charset="0"/>
                <a:ea typeface="Inria Sans"/>
                <a:cs typeface="Times New Roman" panose="02020603050405020304" pitchFamily="18" charset="0"/>
                <a:sym typeface="Inria Sans"/>
              </a:rPr>
              <a:t>«Hüquqi Təhlil və Araşdırmala» İB</a:t>
            </a:r>
            <a:endParaRPr b="1" dirty="0">
              <a:solidFill>
                <a:schemeClr val="bg1"/>
              </a:solidFill>
              <a:latin typeface="Times New Roman" panose="02020603050405020304" pitchFamily="18" charset="0"/>
              <a:ea typeface="Inria Sans"/>
              <a:cs typeface="Times New Roman" panose="02020603050405020304" pitchFamily="18" charset="0"/>
              <a:sym typeface="Inria Sans"/>
            </a:endParaRPr>
          </a:p>
        </p:txBody>
      </p:sp>
      <p:sp>
        <p:nvSpPr>
          <p:cNvPr id="19" name="Google Shape;657;p43">
            <a:extLst>
              <a:ext uri="{FF2B5EF4-FFF2-40B4-BE49-F238E27FC236}">
                <a16:creationId xmlns:a16="http://schemas.microsoft.com/office/drawing/2014/main" id="{D60F04ED-DE86-4ED4-B239-1B8D3C00383F}"/>
              </a:ext>
            </a:extLst>
          </p:cNvPr>
          <p:cNvSpPr txBox="1"/>
          <p:nvPr/>
        </p:nvSpPr>
        <p:spPr>
          <a:xfrm>
            <a:off x="3401780" y="2591055"/>
            <a:ext cx="1529291" cy="34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az-Latn-AZ" sz="2400" b="1" dirty="0">
                <a:solidFill>
                  <a:schemeClr val="tx1"/>
                </a:solidFill>
                <a:latin typeface="Times New Roman" panose="02020603050405020304" pitchFamily="18" charset="0"/>
                <a:ea typeface="Inria Sans"/>
                <a:cs typeface="Times New Roman" panose="02020603050405020304" pitchFamily="18" charset="0"/>
                <a:sym typeface="Inria Sans"/>
              </a:rPr>
              <a:t>12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az-Latn-AZ" sz="1600" b="1" dirty="0">
                <a:solidFill>
                  <a:schemeClr val="bg1"/>
                </a:solidFill>
                <a:latin typeface="Times New Roman" panose="02020603050405020304" pitchFamily="18" charset="0"/>
                <a:ea typeface="Inria Sans"/>
                <a:cs typeface="Times New Roman" panose="02020603050405020304" pitchFamily="18" charset="0"/>
                <a:sym typeface="Inria Sans"/>
              </a:rPr>
              <a:t>Təlim, dəyirmi masa və seminarlar</a:t>
            </a:r>
            <a:endParaRPr sz="1600" b="1" dirty="0">
              <a:solidFill>
                <a:schemeClr val="bg1"/>
              </a:solidFill>
              <a:latin typeface="Times New Roman" panose="02020603050405020304" pitchFamily="18" charset="0"/>
              <a:ea typeface="Inria Sans"/>
              <a:cs typeface="Times New Roman" panose="02020603050405020304" pitchFamily="18" charset="0"/>
              <a:sym typeface="Inria Sans"/>
            </a:endParaRPr>
          </a:p>
        </p:txBody>
      </p:sp>
    </p:spTree>
    <p:extLst>
      <p:ext uri="{BB962C8B-B14F-4D97-AF65-F5344CB8AC3E}">
        <p14:creationId xmlns:p14="http://schemas.microsoft.com/office/powerpoint/2010/main" val="18922608"/>
      </p:ext>
    </p:extLst>
  </p:cSld>
  <p:clrMapOvr>
    <a:masterClrMapping/>
  </p:clrMapOvr>
  <p:transition spd="slow">
    <p:wedge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038B2D-38AE-4930-9DC7-6F75AD57BF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361950"/>
            <a:ext cx="6728400" cy="351300"/>
          </a:xfrm>
        </p:spPr>
        <p:txBody>
          <a:bodyPr/>
          <a:lstStyle/>
          <a:p>
            <a:r>
              <a:rPr lang="az-Latn-A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Beynəlxalq Hesabatlar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7E4E134-056E-4E9B-B398-984598853E3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az-Latn-AZ" dirty="0"/>
              <a:t>2</a:t>
            </a:r>
            <a:r>
              <a:rPr lang="en-US" dirty="0"/>
              <a:t>5</a:t>
            </a:r>
            <a:endParaRPr lang="en" dirty="0"/>
          </a:p>
        </p:txBody>
      </p:sp>
      <p:pic>
        <p:nvPicPr>
          <p:cNvPr id="5" name="Graphic 4" descr="Chevron arrows">
            <a:extLst>
              <a:ext uri="{FF2B5EF4-FFF2-40B4-BE49-F238E27FC236}">
                <a16:creationId xmlns:a16="http://schemas.microsoft.com/office/drawing/2014/main" id="{32F9DDE1-CE8D-4BC0-B193-8DF0915A199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52400" y="1383196"/>
            <a:ext cx="2133600" cy="1219200"/>
          </a:xfrm>
          <a:prstGeom prst="rect">
            <a:avLst/>
          </a:prstGeom>
        </p:spPr>
      </p:pic>
      <p:pic>
        <p:nvPicPr>
          <p:cNvPr id="6" name="Graphic 5" descr="Chevron arrows">
            <a:extLst>
              <a:ext uri="{FF2B5EF4-FFF2-40B4-BE49-F238E27FC236}">
                <a16:creationId xmlns:a16="http://schemas.microsoft.com/office/drawing/2014/main" id="{03B8ACAD-7517-4D5A-BDA0-C4D42D402EB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 rot="10800000">
            <a:off x="6506575" y="3366600"/>
            <a:ext cx="2133600" cy="1219200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F9B3D947-7736-4A62-B8AF-E1284F0606FB}"/>
              </a:ext>
            </a:extLst>
          </p:cNvPr>
          <p:cNvSpPr/>
          <p:nvPr/>
        </p:nvSpPr>
        <p:spPr>
          <a:xfrm>
            <a:off x="1931789" y="1412194"/>
            <a:ext cx="722215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z-Latn-AZ" sz="2000" b="1" dirty="0">
                <a:solidFill>
                  <a:schemeClr val="tx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BMT-nin Uşaq hüquqları Komitəsinin Cenevrə şəhərində keçirilən 92-ci sessiyasında Azərbaycan Hökumətinin “Uşaq hüquqları haqqında Konvensiyası”nın icrasına dair beşinci və altıncı birgə dövri məruzəsi</a:t>
            </a:r>
            <a:endParaRPr lang="en-US" sz="2000" b="1" dirty="0">
              <a:solidFill>
                <a:schemeClr val="tx1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631F05FF-5BE2-4F07-AE98-2127BE2DD9A8}"/>
              </a:ext>
            </a:extLst>
          </p:cNvPr>
          <p:cNvSpPr/>
          <p:nvPr/>
        </p:nvSpPr>
        <p:spPr>
          <a:xfrm>
            <a:off x="0" y="3269577"/>
            <a:ext cx="670560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z-Latn-AZ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BMT-nin Qadınlara qarşı ayrı-seçkiliyin ləğv olunması üzrə Komitəsinin Cenevrə şəhərində keçirilən 82-ci sessiyasında Azərbaycan Hökumətinin “Qadınlara qarşı ayrı-seçkiliyin bütün formalarının aradan qaldırılması üzrə Konvensiyası”nın icrasına dair altıncı dövri hesabatı </a:t>
            </a:r>
            <a:endParaRPr lang="en-US" sz="18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91210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zoom dir="in"/>
      </p:transition>
    </mc:Choice>
    <mc:Fallback xmlns="">
      <p:transition spd="slow">
        <p:zoom dir="in"/>
      </p:transition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24EC0842-E87C-4D2F-8CB4-D75573A167C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26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01AA5B94-521C-4554-8444-ECEB2D659E8F}"/>
              </a:ext>
            </a:extLst>
          </p:cNvPr>
          <p:cNvSpPr/>
          <p:nvPr/>
        </p:nvSpPr>
        <p:spPr>
          <a:xfrm>
            <a:off x="228599" y="0"/>
            <a:ext cx="8610601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z-Latn-AZ" sz="1800" b="1" dirty="0">
                <a:solidFill>
                  <a:schemeClr val="tx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BMT-nin Uşaq hüquqları Komitəsinin Cenevrə şəhərində keçirilən 92-ci sessiyasında Azərbaycan Hökumətinin “Uşaq hüquqları haqqında Konvensiyası”nın icrasına dair beşinci və altıncı birgə dövri məruzəsi</a:t>
            </a:r>
            <a:endParaRPr lang="en-US" sz="1800" b="1" dirty="0">
              <a:solidFill>
                <a:schemeClr val="tx1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Slide Number Placeholder 1">
            <a:extLst>
              <a:ext uri="{FF2B5EF4-FFF2-40B4-BE49-F238E27FC236}">
                <a16:creationId xmlns:a16="http://schemas.microsoft.com/office/drawing/2014/main" id="{8E966C49-7541-4245-B5D5-74E1770AE9C3}"/>
              </a:ext>
            </a:extLst>
          </p:cNvPr>
          <p:cNvSpPr txBox="1">
            <a:spLocks/>
          </p:cNvSpPr>
          <p:nvPr/>
        </p:nvSpPr>
        <p:spPr>
          <a:xfrm>
            <a:off x="8524343" y="4966800"/>
            <a:ext cx="351300" cy="405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200" b="0" i="0" u="none" strike="noStrike" cap="none">
                <a:solidFill>
                  <a:schemeClr val="accent2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200" b="0" i="0" u="none" strike="noStrike" cap="none">
                <a:solidFill>
                  <a:schemeClr val="accent2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200" b="0" i="0" u="none" strike="noStrike" cap="none">
                <a:solidFill>
                  <a:schemeClr val="accent2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200" b="0" i="0" u="none" strike="noStrike" cap="none">
                <a:solidFill>
                  <a:schemeClr val="accent2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200" b="0" i="0" u="none" strike="noStrike" cap="none">
                <a:solidFill>
                  <a:schemeClr val="accent2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200" b="0" i="0" u="none" strike="noStrike" cap="none">
                <a:solidFill>
                  <a:schemeClr val="accent2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200" b="0" i="0" u="none" strike="noStrike" cap="none">
                <a:solidFill>
                  <a:schemeClr val="accent2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200" b="0" i="0" u="none" strike="noStrike" cap="none">
                <a:solidFill>
                  <a:schemeClr val="accent2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200" b="0" i="0" u="none" strike="noStrike" cap="none">
                <a:solidFill>
                  <a:schemeClr val="accent2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9pPr>
          </a:lstStyle>
          <a:p>
            <a:endParaRPr lang="en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A0D1D590-CF8D-4B03-A2E8-BE634D9A9E9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1368" y="1581150"/>
            <a:ext cx="3927494" cy="294562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91B5D705-4359-4691-A7C0-2BFE6461EE9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48276" y="1047750"/>
            <a:ext cx="3801539" cy="285115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32000927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FD6F5E9E-B594-4622-8663-2D3DCAAEF78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27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817C5D63-EFC3-4D5B-94A3-58AE9ED961EB}"/>
              </a:ext>
            </a:extLst>
          </p:cNvPr>
          <p:cNvSpPr/>
          <p:nvPr/>
        </p:nvSpPr>
        <p:spPr>
          <a:xfrm>
            <a:off x="1219200" y="1657350"/>
            <a:ext cx="655320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Font typeface="Arial" pitchFamily="34" charset="0"/>
              <a:buNone/>
            </a:pPr>
            <a:r>
              <a:rPr lang="en-US" sz="7000" i="1" spc="-405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Diqqətinizə</a:t>
            </a:r>
            <a:r>
              <a:rPr lang="en-US" sz="7000" i="1" spc="-40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7000" i="1" spc="-585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görə</a:t>
            </a:r>
            <a:r>
              <a:rPr lang="en-US" sz="7000" i="1" spc="-58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7000" i="1" spc="-705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minnətdaram</a:t>
            </a:r>
            <a:r>
              <a:rPr lang="en-US" sz="7000" i="1" spc="-70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  <a:endParaRPr lang="ru-RU" sz="7000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29010"/>
      </p:ext>
    </p:extLst>
  </p:cSld>
  <p:clrMapOvr>
    <a:masterClrMapping/>
  </p:clrMapOvr>
  <p:transition spd="slow"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Google Shape;222;p14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az-Latn-AZ" dirty="0"/>
              <a:t>2</a:t>
            </a:r>
            <a:endParaRPr dirty="0"/>
          </a:p>
        </p:txBody>
      </p:sp>
      <p:graphicFrame>
        <p:nvGraphicFramePr>
          <p:cNvPr id="9" name="Diagram 8"/>
          <p:cNvGraphicFramePr/>
          <p:nvPr>
            <p:extLst>
              <p:ext uri="{D42A27DB-BD31-4B8C-83A1-F6EECF244321}">
                <p14:modId xmlns:p14="http://schemas.microsoft.com/office/powerpoint/2010/main" val="3446672120"/>
              </p:ext>
            </p:extLst>
          </p:nvPr>
        </p:nvGraphicFramePr>
        <p:xfrm>
          <a:off x="838200" y="209550"/>
          <a:ext cx="7467600" cy="4749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ransition spd="slow">
    <p:wip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0999" y="285750"/>
            <a:ext cx="8458201" cy="616256"/>
          </a:xfrm>
        </p:spPr>
        <p:txBody>
          <a:bodyPr/>
          <a:lstStyle/>
          <a:p>
            <a:r>
              <a:rPr lang="az-Latn-A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Dövlət Komitəsi tərəfindən rəy və təklif verilmiş </a:t>
            </a:r>
            <a:br>
              <a:rPr lang="az-Latn-A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az-Latn-A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qanunvericilik layihələri, təklif və tövsiyyə sənədləri</a:t>
            </a:r>
            <a:br>
              <a:rPr lang="en-US" sz="2400" dirty="0"/>
            </a:br>
            <a:endParaRPr lang="en-US" sz="24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az-Latn-AZ" dirty="0"/>
              <a:t>3</a:t>
            </a:r>
            <a:endParaRPr lang="en" dirty="0"/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2789954140"/>
              </p:ext>
            </p:extLst>
          </p:nvPr>
        </p:nvGraphicFramePr>
        <p:xfrm>
          <a:off x="533400" y="1276350"/>
          <a:ext cx="8077200" cy="3733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34280543"/>
      </p:ext>
    </p:extLst>
  </p:cSld>
  <p:clrMapOvr>
    <a:masterClrMapping/>
  </p:clrMapOvr>
  <p:transition spd="slow">
    <p:wheel spokes="1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Google Shape;215;p13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4</a:t>
            </a:r>
            <a:endParaRPr dirty="0"/>
          </a:p>
        </p:txBody>
      </p:sp>
      <p:sp>
        <p:nvSpPr>
          <p:cNvPr id="9" name="Title 2"/>
          <p:cNvSpPr>
            <a:spLocks noGrp="1"/>
          </p:cNvSpPr>
          <p:nvPr>
            <p:ph type="title"/>
          </p:nvPr>
        </p:nvSpPr>
        <p:spPr>
          <a:xfrm>
            <a:off x="228600" y="152400"/>
            <a:ext cx="8915275" cy="616256"/>
          </a:xfrm>
        </p:spPr>
        <p:txBody>
          <a:bodyPr>
            <a:noAutofit/>
          </a:bodyPr>
          <a:lstStyle/>
          <a:p>
            <a:r>
              <a:rPr lang="en-US" sz="17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n-US" sz="17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Uşaqların</a:t>
            </a:r>
            <a:r>
              <a:rPr lang="en-US" sz="17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cinsi</a:t>
            </a:r>
            <a:r>
              <a:rPr lang="en-US" sz="17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istismardan</a:t>
            </a:r>
            <a:r>
              <a:rPr lang="en-US" sz="17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və</a:t>
            </a:r>
            <a:r>
              <a:rPr lang="en-US" sz="17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cinsi</a:t>
            </a:r>
            <a:r>
              <a:rPr lang="en-US" sz="17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zorakılıqdan</a:t>
            </a:r>
            <a:r>
              <a:rPr lang="en-US" sz="17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müdafiəsi</a:t>
            </a:r>
            <a:r>
              <a:rPr lang="en-US" sz="17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haqqında</a:t>
            </a:r>
            <a:r>
              <a:rPr lang="en-US" sz="17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 </a:t>
            </a:r>
            <a:r>
              <a:rPr lang="en-US" sz="17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Avropa</a:t>
            </a:r>
            <a:r>
              <a:rPr lang="en-US" sz="17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Şurası</a:t>
            </a:r>
            <a:r>
              <a:rPr lang="en-US" sz="17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Konvensiyası</a:t>
            </a:r>
            <a:r>
              <a:rPr lang="en-US" sz="17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(Lanzarote </a:t>
            </a:r>
            <a:r>
              <a:rPr lang="en-US" sz="17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Konvensiyası</a:t>
            </a:r>
            <a:r>
              <a:rPr lang="en-US" sz="17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17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tələblərinə</a:t>
            </a:r>
            <a:r>
              <a:rPr lang="en-US" sz="17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uyğun</a:t>
            </a:r>
            <a:r>
              <a:rPr lang="en-US" sz="17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olaraq</a:t>
            </a:r>
            <a:r>
              <a:rPr lang="en-US" sz="17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7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müvafiq</a:t>
            </a:r>
            <a:r>
              <a:rPr lang="en-US" sz="17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qanunvericilik</a:t>
            </a:r>
            <a:r>
              <a:rPr lang="en-US" sz="17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aktlarına</a:t>
            </a:r>
            <a:r>
              <a:rPr lang="en-US" sz="17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əlavə</a:t>
            </a:r>
            <a:r>
              <a:rPr lang="en-US" sz="17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və</a:t>
            </a:r>
            <a:r>
              <a:rPr lang="en-US" sz="17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dəyişiklik</a:t>
            </a:r>
            <a:r>
              <a:rPr lang="en-US" sz="17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edil</a:t>
            </a:r>
            <a:r>
              <a:rPr lang="az-Latn-AZ" sz="17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məsi haqqında Azərbaycan Respublikası Prezidentin Fərmanı</a:t>
            </a:r>
            <a:endParaRPr lang="en-US" sz="1700" b="1" cap="none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10C0FA94-2B63-4034-830E-9D0CBFBC0EF6}"/>
              </a:ext>
            </a:extLst>
          </p:cNvPr>
          <p:cNvGrpSpPr/>
          <p:nvPr/>
        </p:nvGrpSpPr>
        <p:grpSpPr>
          <a:xfrm>
            <a:off x="914400" y="971550"/>
            <a:ext cx="7629400" cy="3878344"/>
            <a:chOff x="1009774" y="582"/>
            <a:chExt cx="9565318" cy="6044795"/>
          </a:xfrm>
        </p:grpSpPr>
        <p:sp>
          <p:nvSpPr>
            <p:cNvPr id="8" name="Arrow: Pentagon 7">
              <a:extLst>
                <a:ext uri="{FF2B5EF4-FFF2-40B4-BE49-F238E27FC236}">
                  <a16:creationId xmlns:a16="http://schemas.microsoft.com/office/drawing/2014/main" id="{8AC40F0E-1B3E-4C60-8B26-651205DF055E}"/>
                </a:ext>
              </a:extLst>
            </p:cNvPr>
            <p:cNvSpPr/>
            <p:nvPr/>
          </p:nvSpPr>
          <p:spPr>
            <a:xfrm rot="10800000">
              <a:off x="1009774" y="582"/>
              <a:ext cx="9565318" cy="6044793"/>
            </a:xfrm>
            <a:prstGeom prst="homePlate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0" name="Arrow: Pentagon 4">
              <a:extLst>
                <a:ext uri="{FF2B5EF4-FFF2-40B4-BE49-F238E27FC236}">
                  <a16:creationId xmlns:a16="http://schemas.microsoft.com/office/drawing/2014/main" id="{1CFD6CFE-12CC-447D-A120-321AECD05507}"/>
                </a:ext>
              </a:extLst>
            </p:cNvPr>
            <p:cNvSpPr txBox="1"/>
            <p:nvPr/>
          </p:nvSpPr>
          <p:spPr>
            <a:xfrm>
              <a:off x="2080532" y="584"/>
              <a:ext cx="8054120" cy="604479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401863" tIns="106680" rIns="199136" bIns="106680" numCol="1" spcCol="1270" anchor="ctr" anchorCtr="0">
              <a:noAutofit/>
            </a:bodyPr>
            <a:lstStyle/>
            <a:p>
              <a:pPr marL="0" lvl="0" indent="0" algn="ctr" defTabSz="1244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az-Latn-AZ" sz="2000" b="1" dirty="0">
                  <a:solidFill>
                    <a:schemeClr val="bg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4 Məcəllə </a:t>
              </a:r>
            </a:p>
            <a:p>
              <a:pPr marL="0" lvl="0" indent="0" algn="ctr" defTabSz="1244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az-Latn-AZ" sz="1700" dirty="0">
                  <a:solidFill>
                    <a:schemeClr val="bg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(</a:t>
              </a:r>
              <a:r>
                <a:rPr lang="en-US" sz="1700" dirty="0">
                  <a:solidFill>
                    <a:schemeClr val="bg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“</a:t>
              </a:r>
              <a:r>
                <a:rPr lang="en-US" sz="1700" dirty="0" err="1">
                  <a:solidFill>
                    <a:schemeClr val="bg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Azərbaycan</a:t>
              </a:r>
              <a:r>
                <a:rPr lang="en-US" sz="1700" dirty="0">
                  <a:solidFill>
                    <a:schemeClr val="bg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1700" dirty="0" err="1">
                  <a:solidFill>
                    <a:schemeClr val="bg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Respublikasının</a:t>
              </a:r>
              <a:r>
                <a:rPr lang="en-US" sz="1700" dirty="0">
                  <a:solidFill>
                    <a:schemeClr val="bg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1700" dirty="0" err="1">
                  <a:solidFill>
                    <a:schemeClr val="bg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Əmək</a:t>
              </a:r>
              <a:r>
                <a:rPr lang="en-US" sz="1700" dirty="0">
                  <a:solidFill>
                    <a:schemeClr val="bg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1700" dirty="0" err="1">
                  <a:solidFill>
                    <a:schemeClr val="bg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Məcəlləsində</a:t>
              </a:r>
              <a:r>
                <a:rPr lang="en-US" sz="1700" dirty="0">
                  <a:solidFill>
                    <a:schemeClr val="bg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en-US" sz="1700" dirty="0" err="1">
                  <a:solidFill>
                    <a:schemeClr val="bg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Ailə</a:t>
              </a:r>
              <a:r>
                <a:rPr lang="en-US" sz="1700" dirty="0">
                  <a:solidFill>
                    <a:schemeClr val="bg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1700" dirty="0" err="1">
                  <a:solidFill>
                    <a:schemeClr val="bg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Məcəlləsində</a:t>
              </a:r>
              <a:r>
                <a:rPr lang="en-US" sz="1700" dirty="0">
                  <a:solidFill>
                    <a:schemeClr val="bg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en-US" sz="1700" dirty="0" err="1">
                  <a:solidFill>
                    <a:schemeClr val="bg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Cinayət</a:t>
              </a:r>
              <a:r>
                <a:rPr lang="en-US" sz="1700" dirty="0">
                  <a:solidFill>
                    <a:schemeClr val="bg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1700" dirty="0" err="1">
                  <a:solidFill>
                    <a:schemeClr val="bg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Məcəlləsində</a:t>
              </a:r>
              <a:r>
                <a:rPr lang="en-US" sz="1700" dirty="0">
                  <a:solidFill>
                    <a:schemeClr val="bg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en-US" sz="1700" dirty="0" err="1">
                  <a:solidFill>
                    <a:schemeClr val="bg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Cinayət-Prosessual</a:t>
              </a:r>
              <a:r>
                <a:rPr lang="en-US" sz="1700" dirty="0">
                  <a:solidFill>
                    <a:schemeClr val="bg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1700" dirty="0" err="1">
                  <a:solidFill>
                    <a:schemeClr val="bg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Məcəlləsində</a:t>
              </a:r>
              <a:r>
                <a:rPr lang="az-Latn-AZ" sz="1700" dirty="0">
                  <a:solidFill>
                    <a:schemeClr val="bg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)</a:t>
              </a:r>
            </a:p>
            <a:p>
              <a:pPr marL="0" lvl="0" indent="0" algn="ctr" defTabSz="1244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az-Latn-AZ" sz="17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marL="0" lvl="0" indent="0" algn="ctr" defTabSz="1244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az-Latn-AZ" sz="2000" b="1" dirty="0">
                  <a:solidFill>
                    <a:schemeClr val="bg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 Qanun</a:t>
              </a:r>
            </a:p>
            <a:p>
              <a:pPr lvl="0" algn="ctr" defTabSz="1244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az-Latn-AZ" sz="1700" dirty="0">
                  <a:solidFill>
                    <a:schemeClr val="bg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(</a:t>
              </a:r>
              <a:r>
                <a:rPr lang="en-US" sz="1700" dirty="0">
                  <a:solidFill>
                    <a:schemeClr val="bg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“</a:t>
              </a:r>
              <a:r>
                <a:rPr lang="en-US" sz="1700" dirty="0" err="1">
                  <a:solidFill>
                    <a:schemeClr val="bg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Uşaq</a:t>
              </a:r>
              <a:r>
                <a:rPr lang="en-US" sz="1700" dirty="0">
                  <a:solidFill>
                    <a:schemeClr val="bg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1700" dirty="0" err="1">
                  <a:solidFill>
                    <a:schemeClr val="bg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hüquqları</a:t>
              </a:r>
              <a:r>
                <a:rPr lang="en-US" sz="1700" dirty="0">
                  <a:solidFill>
                    <a:schemeClr val="bg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1700" dirty="0" err="1">
                  <a:solidFill>
                    <a:schemeClr val="bg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haqqında</a:t>
              </a:r>
              <a:r>
                <a:rPr lang="en-US" sz="1700" dirty="0">
                  <a:solidFill>
                    <a:schemeClr val="bg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”, “</a:t>
              </a:r>
              <a:r>
                <a:rPr lang="en-US" sz="1700" dirty="0" err="1">
                  <a:solidFill>
                    <a:schemeClr val="bg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Vəkillər</a:t>
              </a:r>
              <a:r>
                <a:rPr lang="en-US" sz="1700" dirty="0">
                  <a:solidFill>
                    <a:schemeClr val="bg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1700" dirty="0" err="1">
                  <a:solidFill>
                    <a:schemeClr val="bg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və</a:t>
              </a:r>
              <a:r>
                <a:rPr lang="en-US" sz="1700" dirty="0">
                  <a:solidFill>
                    <a:schemeClr val="bg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1700" dirty="0" err="1">
                  <a:solidFill>
                    <a:schemeClr val="bg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vəkillik</a:t>
              </a:r>
              <a:r>
                <a:rPr lang="en-US" sz="1700" dirty="0">
                  <a:solidFill>
                    <a:schemeClr val="bg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1700" dirty="0" err="1">
                  <a:solidFill>
                    <a:schemeClr val="bg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fəaliyyəti</a:t>
              </a:r>
              <a:r>
                <a:rPr lang="en-US" sz="1700" dirty="0">
                  <a:solidFill>
                    <a:schemeClr val="bg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1700" dirty="0" err="1">
                  <a:solidFill>
                    <a:schemeClr val="bg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haqqında</a:t>
              </a:r>
              <a:r>
                <a:rPr lang="en-US" sz="1700" dirty="0">
                  <a:solidFill>
                    <a:schemeClr val="bg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”, “</a:t>
              </a:r>
              <a:r>
                <a:rPr lang="en-US" sz="1700" dirty="0" err="1">
                  <a:solidFill>
                    <a:schemeClr val="bg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Təhsil</a:t>
              </a:r>
              <a:r>
                <a:rPr lang="en-US" sz="1700" dirty="0">
                  <a:solidFill>
                    <a:schemeClr val="bg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1700" dirty="0" err="1">
                  <a:solidFill>
                    <a:schemeClr val="bg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haqqında</a:t>
              </a:r>
              <a:r>
                <a:rPr lang="en-US" sz="1700" dirty="0">
                  <a:solidFill>
                    <a:schemeClr val="bg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”, “</a:t>
              </a:r>
              <a:r>
                <a:rPr lang="en-US" sz="1700" dirty="0" err="1">
                  <a:solidFill>
                    <a:schemeClr val="bg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Sosial</a:t>
              </a:r>
              <a:r>
                <a:rPr lang="en-US" sz="1700" dirty="0">
                  <a:solidFill>
                    <a:schemeClr val="bg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1700" dirty="0" err="1">
                  <a:solidFill>
                    <a:schemeClr val="bg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xidmət</a:t>
              </a:r>
              <a:r>
                <a:rPr lang="en-US" sz="1700" dirty="0">
                  <a:solidFill>
                    <a:schemeClr val="bg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1700" dirty="0" err="1">
                  <a:solidFill>
                    <a:schemeClr val="bg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haqqında</a:t>
              </a:r>
              <a:r>
                <a:rPr lang="en-US" sz="1700" dirty="0">
                  <a:solidFill>
                    <a:schemeClr val="bg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”, “</a:t>
              </a:r>
              <a:r>
                <a:rPr lang="en-US" sz="1700" dirty="0" err="1">
                  <a:solidFill>
                    <a:schemeClr val="bg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Azərbaycan</a:t>
              </a:r>
              <a:r>
                <a:rPr lang="en-US" sz="1700" dirty="0">
                  <a:solidFill>
                    <a:schemeClr val="bg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1700" dirty="0" err="1">
                  <a:solidFill>
                    <a:schemeClr val="bg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Respublikasında</a:t>
              </a:r>
              <a:r>
                <a:rPr lang="en-US" sz="1700" dirty="0">
                  <a:solidFill>
                    <a:schemeClr val="bg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1700" dirty="0" err="1">
                  <a:solidFill>
                    <a:schemeClr val="bg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dövlət</a:t>
              </a:r>
              <a:r>
                <a:rPr lang="en-US" sz="1700" dirty="0">
                  <a:solidFill>
                    <a:schemeClr val="bg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1700" dirty="0" err="1">
                  <a:solidFill>
                    <a:schemeClr val="bg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daktiloskopik</a:t>
              </a:r>
              <a:r>
                <a:rPr lang="en-US" sz="1700" dirty="0">
                  <a:solidFill>
                    <a:schemeClr val="bg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1700" dirty="0" err="1">
                  <a:solidFill>
                    <a:schemeClr val="bg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və</a:t>
              </a:r>
              <a:r>
                <a:rPr lang="en-US" sz="1700" dirty="0">
                  <a:solidFill>
                    <a:schemeClr val="bg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1700" dirty="0" err="1">
                  <a:solidFill>
                    <a:schemeClr val="bg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genom</a:t>
              </a:r>
              <a:r>
                <a:rPr lang="en-US" sz="1700" dirty="0">
                  <a:solidFill>
                    <a:schemeClr val="bg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1700" dirty="0" err="1">
                  <a:solidFill>
                    <a:schemeClr val="bg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qeydiyyatı</a:t>
              </a:r>
              <a:r>
                <a:rPr lang="en-US" sz="1700" dirty="0">
                  <a:solidFill>
                    <a:schemeClr val="bg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1700" dirty="0" err="1">
                  <a:solidFill>
                    <a:schemeClr val="bg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haqqında</a:t>
              </a:r>
              <a:r>
                <a:rPr lang="en-US" sz="1700" dirty="0">
                  <a:solidFill>
                    <a:schemeClr val="bg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” </a:t>
              </a:r>
              <a:r>
                <a:rPr lang="en-US" sz="1700" dirty="0" err="1">
                  <a:solidFill>
                    <a:schemeClr val="bg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və</a:t>
              </a:r>
              <a:r>
                <a:rPr lang="en-US" sz="1700" dirty="0">
                  <a:solidFill>
                    <a:schemeClr val="bg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“</a:t>
              </a:r>
              <a:r>
                <a:rPr lang="en-US" sz="1700" dirty="0" err="1">
                  <a:solidFill>
                    <a:schemeClr val="bg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Ümumi</a:t>
              </a:r>
              <a:r>
                <a:rPr lang="en-US" sz="1700" dirty="0">
                  <a:solidFill>
                    <a:schemeClr val="bg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1700" dirty="0" err="1">
                  <a:solidFill>
                    <a:schemeClr val="bg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təhsil</a:t>
              </a:r>
              <a:r>
                <a:rPr lang="en-US" sz="1700" dirty="0">
                  <a:solidFill>
                    <a:schemeClr val="bg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1700" dirty="0" err="1">
                  <a:solidFill>
                    <a:schemeClr val="bg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haqqında</a:t>
              </a:r>
              <a:r>
                <a:rPr lang="en-US" sz="1700" dirty="0">
                  <a:solidFill>
                    <a:schemeClr val="bg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”</a:t>
              </a:r>
              <a:r>
                <a:rPr lang="az-Latn-AZ" sz="1700" dirty="0">
                  <a:solidFill>
                    <a:schemeClr val="bg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)</a:t>
              </a:r>
              <a:endParaRPr lang="en-US" sz="1700" kern="12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7" name="Oval 6">
            <a:extLst>
              <a:ext uri="{FF2B5EF4-FFF2-40B4-BE49-F238E27FC236}">
                <a16:creationId xmlns:a16="http://schemas.microsoft.com/office/drawing/2014/main" id="{9093A843-A1A8-4E89-B271-00B957DA3998}"/>
              </a:ext>
            </a:extLst>
          </p:cNvPr>
          <p:cNvSpPr/>
          <p:nvPr/>
        </p:nvSpPr>
        <p:spPr>
          <a:xfrm>
            <a:off x="228600" y="1581150"/>
            <a:ext cx="2607058" cy="2590800"/>
          </a:xfrm>
          <a:prstGeom prst="ellipse">
            <a:avLst/>
          </a:prstGeom>
          <a:blipFill rotWithShape="0">
            <a:blip r:embed="rId3"/>
            <a:stretch>
              <a:fillRect/>
            </a:stretch>
          </a:blip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</p:spTree>
  </p:cSld>
  <p:clrMapOvr>
    <a:masterClrMapping/>
  </p:clrMapOvr>
  <p:transition spd="slow">
    <p:push dir="u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1467672-B4FC-45DF-8308-A871F495A2C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5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89F2D13-8589-44A1-8BA0-32A83647C122}"/>
              </a:ext>
            </a:extLst>
          </p:cNvPr>
          <p:cNvSpPr/>
          <p:nvPr/>
        </p:nvSpPr>
        <p:spPr>
          <a:xfrm>
            <a:off x="381000" y="133350"/>
            <a:ext cx="8153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z-Latn-AZ" sz="3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Hesabatlar</a:t>
            </a:r>
            <a:endParaRPr lang="en-US" sz="3600" dirty="0">
              <a:solidFill>
                <a:schemeClr val="tx1"/>
              </a:solidFill>
            </a:endParaRPr>
          </a:p>
        </p:txBody>
      </p:sp>
      <p:graphicFrame>
        <p:nvGraphicFramePr>
          <p:cNvPr id="9" name="Diagram 8">
            <a:extLst>
              <a:ext uri="{FF2B5EF4-FFF2-40B4-BE49-F238E27FC236}">
                <a16:creationId xmlns:a16="http://schemas.microsoft.com/office/drawing/2014/main" id="{67875AD0-A1C2-4DFE-8FD7-BD101DA432A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070302223"/>
              </p:ext>
            </p:extLst>
          </p:nvPr>
        </p:nvGraphicFramePr>
        <p:xfrm>
          <a:off x="152526" y="1276350"/>
          <a:ext cx="8381874" cy="37147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1" name="Rectangle 10">
            <a:extLst>
              <a:ext uri="{FF2B5EF4-FFF2-40B4-BE49-F238E27FC236}">
                <a16:creationId xmlns:a16="http://schemas.microsoft.com/office/drawing/2014/main" id="{2F96DCC3-843B-4846-A1B6-698FA7D78C0A}"/>
              </a:ext>
            </a:extLst>
          </p:cNvPr>
          <p:cNvSpPr/>
          <p:nvPr/>
        </p:nvSpPr>
        <p:spPr>
          <a:xfrm>
            <a:off x="377687" y="2192237"/>
            <a:ext cx="3508513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Ailə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Qadın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və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Uşaq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Problemləri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üzrə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Dövlət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Komitəsinin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2021-2023-cü </a:t>
            </a:r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illər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üzrə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Kommunikasiya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Strategiyası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A8037DC3-D6B0-489B-8EEC-F12F5D91E811}"/>
              </a:ext>
            </a:extLst>
          </p:cNvPr>
          <p:cNvSpPr/>
          <p:nvPr/>
        </p:nvSpPr>
        <p:spPr>
          <a:xfrm>
            <a:off x="4572001" y="2346126"/>
            <a:ext cx="3657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Ailə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Qadın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və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Uşaq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Problemləri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üzrə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Dövlət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Komitəsinin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Sosial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Media </a:t>
            </a:r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Siyasəti</a:t>
            </a:r>
            <a:endParaRPr lang="en-US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02359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3EC42F9-10C8-4301-A86F-1546ED93EB0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6</a:t>
            </a:r>
            <a:endParaRPr lang="en" dirty="0"/>
          </a:p>
        </p:txBody>
      </p:sp>
      <p:grpSp>
        <p:nvGrpSpPr>
          <p:cNvPr id="6" name="Google Shape;1553;p48">
            <a:extLst>
              <a:ext uri="{FF2B5EF4-FFF2-40B4-BE49-F238E27FC236}">
                <a16:creationId xmlns:a16="http://schemas.microsoft.com/office/drawing/2014/main" id="{4CD19C8C-7DC1-4474-A705-BDE10F5D2199}"/>
              </a:ext>
            </a:extLst>
          </p:cNvPr>
          <p:cNvGrpSpPr/>
          <p:nvPr/>
        </p:nvGrpSpPr>
        <p:grpSpPr>
          <a:xfrm>
            <a:off x="2203171" y="1109094"/>
            <a:ext cx="4282936" cy="3707819"/>
            <a:chOff x="7050768" y="5526199"/>
            <a:chExt cx="719953" cy="647534"/>
          </a:xfrm>
        </p:grpSpPr>
        <p:sp>
          <p:nvSpPr>
            <p:cNvPr id="7" name="Google Shape;1554;p48">
              <a:extLst>
                <a:ext uri="{FF2B5EF4-FFF2-40B4-BE49-F238E27FC236}">
                  <a16:creationId xmlns:a16="http://schemas.microsoft.com/office/drawing/2014/main" id="{8C16BDCA-2DE6-43C2-A289-FB01049DDA1A}"/>
                </a:ext>
              </a:extLst>
            </p:cNvPr>
            <p:cNvSpPr/>
            <p:nvPr/>
          </p:nvSpPr>
          <p:spPr>
            <a:xfrm>
              <a:off x="7465241" y="5526199"/>
              <a:ext cx="168000" cy="1689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68575" tIns="34275" rIns="68575" bIns="34275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endPara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" name="Google Shape;1555;p48">
              <a:extLst>
                <a:ext uri="{FF2B5EF4-FFF2-40B4-BE49-F238E27FC236}">
                  <a16:creationId xmlns:a16="http://schemas.microsoft.com/office/drawing/2014/main" id="{A6E8F840-3CD6-406D-AE1D-7A63C0B37752}"/>
                </a:ext>
              </a:extLst>
            </p:cNvPr>
            <p:cNvSpPr/>
            <p:nvPr/>
          </p:nvSpPr>
          <p:spPr>
            <a:xfrm>
              <a:off x="7189726" y="5526199"/>
              <a:ext cx="168000" cy="16890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68575" tIns="34275" rIns="68575" bIns="34275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endPara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" name="Google Shape;1556;p48">
              <a:extLst>
                <a:ext uri="{FF2B5EF4-FFF2-40B4-BE49-F238E27FC236}">
                  <a16:creationId xmlns:a16="http://schemas.microsoft.com/office/drawing/2014/main" id="{BCCAFC07-5FB0-4934-954B-E058DDDD49CE}"/>
                </a:ext>
              </a:extLst>
            </p:cNvPr>
            <p:cNvSpPr/>
            <p:nvPr/>
          </p:nvSpPr>
          <p:spPr>
            <a:xfrm>
              <a:off x="7465241" y="6004833"/>
              <a:ext cx="168000" cy="168900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txBody>
            <a:bodyPr spcFirstLastPara="1" wrap="square" lIns="68575" tIns="34275" rIns="68575" bIns="34275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endPara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" name="Google Shape;1557;p48">
              <a:extLst>
                <a:ext uri="{FF2B5EF4-FFF2-40B4-BE49-F238E27FC236}">
                  <a16:creationId xmlns:a16="http://schemas.microsoft.com/office/drawing/2014/main" id="{E9D65CF6-022F-42B5-A8EE-C65911909F1A}"/>
                </a:ext>
              </a:extLst>
            </p:cNvPr>
            <p:cNvSpPr/>
            <p:nvPr/>
          </p:nvSpPr>
          <p:spPr>
            <a:xfrm>
              <a:off x="7602721" y="5765701"/>
              <a:ext cx="168000" cy="168300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68575" tIns="34275" rIns="68575" bIns="34275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endPara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" name="Google Shape;1558;p48">
              <a:extLst>
                <a:ext uri="{FF2B5EF4-FFF2-40B4-BE49-F238E27FC236}">
                  <a16:creationId xmlns:a16="http://schemas.microsoft.com/office/drawing/2014/main" id="{329C4237-88B7-4E3A-A18C-575A1C68F7D7}"/>
                </a:ext>
              </a:extLst>
            </p:cNvPr>
            <p:cNvSpPr/>
            <p:nvPr/>
          </p:nvSpPr>
          <p:spPr>
            <a:xfrm>
              <a:off x="7050768" y="5765701"/>
              <a:ext cx="168600" cy="168300"/>
            </a:xfrm>
            <a:prstGeom prst="ellipse">
              <a:avLst/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68575" tIns="34275" rIns="68575" bIns="34275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endPara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" name="Google Shape;1559;p48">
              <a:extLst>
                <a:ext uri="{FF2B5EF4-FFF2-40B4-BE49-F238E27FC236}">
                  <a16:creationId xmlns:a16="http://schemas.microsoft.com/office/drawing/2014/main" id="{8EBF36E6-8353-4D83-98A5-6AC79DC6A1D4}"/>
                </a:ext>
              </a:extLst>
            </p:cNvPr>
            <p:cNvSpPr/>
            <p:nvPr/>
          </p:nvSpPr>
          <p:spPr>
            <a:xfrm>
              <a:off x="7189726" y="6004833"/>
              <a:ext cx="168000" cy="168900"/>
            </a:xfrm>
            <a:prstGeom prst="ellipse">
              <a:avLst/>
            </a:prstGeom>
            <a:solidFill>
              <a:schemeClr val="accent5"/>
            </a:solidFill>
            <a:ln>
              <a:noFill/>
            </a:ln>
          </p:spPr>
          <p:txBody>
            <a:bodyPr spcFirstLastPara="1" wrap="square" lIns="68575" tIns="34275" rIns="68575" bIns="34275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endPara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" name="Google Shape;1560;p48">
              <a:extLst>
                <a:ext uri="{FF2B5EF4-FFF2-40B4-BE49-F238E27FC236}">
                  <a16:creationId xmlns:a16="http://schemas.microsoft.com/office/drawing/2014/main" id="{7DCC0FB4-062E-4E47-9DA0-471D0AABB8E8}"/>
                </a:ext>
              </a:extLst>
            </p:cNvPr>
            <p:cNvSpPr/>
            <p:nvPr/>
          </p:nvSpPr>
          <p:spPr>
            <a:xfrm>
              <a:off x="7134476" y="5655289"/>
              <a:ext cx="139512" cy="149620"/>
            </a:xfrm>
            <a:custGeom>
              <a:avLst/>
              <a:gdLst/>
              <a:ahLst/>
              <a:cxnLst/>
              <a:rect l="l" t="t" r="r" b="b"/>
              <a:pathLst>
                <a:path w="306" h="328" extrusionOk="0">
                  <a:moveTo>
                    <a:pt x="305" y="101"/>
                  </a:moveTo>
                  <a:cubicBezTo>
                    <a:pt x="231" y="101"/>
                    <a:pt x="166" y="61"/>
                    <a:pt x="132" y="0"/>
                  </a:cubicBezTo>
                  <a:cubicBezTo>
                    <a:pt x="140" y="114"/>
                    <a:pt x="103" y="178"/>
                    <a:pt x="0" y="227"/>
                  </a:cubicBezTo>
                  <a:cubicBezTo>
                    <a:pt x="1" y="227"/>
                    <a:pt x="1" y="227"/>
                    <a:pt x="1" y="227"/>
                  </a:cubicBezTo>
                  <a:cubicBezTo>
                    <a:pt x="75" y="227"/>
                    <a:pt x="140" y="268"/>
                    <a:pt x="174" y="328"/>
                  </a:cubicBezTo>
                  <a:cubicBezTo>
                    <a:pt x="166" y="214"/>
                    <a:pt x="203" y="151"/>
                    <a:pt x="306" y="101"/>
                  </a:cubicBezTo>
                  <a:cubicBezTo>
                    <a:pt x="306" y="101"/>
                    <a:pt x="305" y="101"/>
                    <a:pt x="305" y="10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68575" tIns="34275" rIns="68575" bIns="34275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endPara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" name="Google Shape;1561;p48">
              <a:extLst>
                <a:ext uri="{FF2B5EF4-FFF2-40B4-BE49-F238E27FC236}">
                  <a16:creationId xmlns:a16="http://schemas.microsoft.com/office/drawing/2014/main" id="{69CB24E0-AFFE-4940-911B-AFF473CCB33F}"/>
                </a:ext>
              </a:extLst>
            </p:cNvPr>
            <p:cNvSpPr/>
            <p:nvPr/>
          </p:nvSpPr>
          <p:spPr>
            <a:xfrm>
              <a:off x="7351783" y="5564482"/>
              <a:ext cx="119371" cy="92287"/>
            </a:xfrm>
            <a:custGeom>
              <a:avLst/>
              <a:gdLst/>
              <a:ahLst/>
              <a:cxnLst/>
              <a:rect l="l" t="t" r="r" b="b"/>
              <a:pathLst>
                <a:path w="262" h="202" extrusionOk="0">
                  <a:moveTo>
                    <a:pt x="234" y="101"/>
                  </a:moveTo>
                  <a:cubicBezTo>
                    <a:pt x="234" y="64"/>
                    <a:pt x="245" y="30"/>
                    <a:pt x="262" y="0"/>
                  </a:cubicBezTo>
                  <a:cubicBezTo>
                    <a:pt x="167" y="65"/>
                    <a:pt x="95" y="65"/>
                    <a:pt x="0" y="0"/>
                  </a:cubicBezTo>
                  <a:cubicBezTo>
                    <a:pt x="17" y="30"/>
                    <a:pt x="28" y="64"/>
                    <a:pt x="28" y="101"/>
                  </a:cubicBezTo>
                  <a:cubicBezTo>
                    <a:pt x="28" y="138"/>
                    <a:pt x="17" y="172"/>
                    <a:pt x="0" y="202"/>
                  </a:cubicBezTo>
                  <a:cubicBezTo>
                    <a:pt x="95" y="138"/>
                    <a:pt x="167" y="138"/>
                    <a:pt x="262" y="202"/>
                  </a:cubicBezTo>
                  <a:cubicBezTo>
                    <a:pt x="245" y="172"/>
                    <a:pt x="234" y="138"/>
                    <a:pt x="234" y="10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68575" tIns="34275" rIns="68575" bIns="34275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endPara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5" name="Google Shape;1562;p48">
              <a:extLst>
                <a:ext uri="{FF2B5EF4-FFF2-40B4-BE49-F238E27FC236}">
                  <a16:creationId xmlns:a16="http://schemas.microsoft.com/office/drawing/2014/main" id="{72F691CA-73EC-46AE-B3C4-899A0073A056}"/>
                </a:ext>
              </a:extLst>
            </p:cNvPr>
            <p:cNvSpPr/>
            <p:nvPr/>
          </p:nvSpPr>
          <p:spPr>
            <a:xfrm>
              <a:off x="7548579" y="5894792"/>
              <a:ext cx="138958" cy="149249"/>
            </a:xfrm>
            <a:custGeom>
              <a:avLst/>
              <a:gdLst/>
              <a:ahLst/>
              <a:cxnLst/>
              <a:rect l="l" t="t" r="r" b="b"/>
              <a:pathLst>
                <a:path w="305" h="327" extrusionOk="0">
                  <a:moveTo>
                    <a:pt x="304" y="101"/>
                  </a:moveTo>
                  <a:cubicBezTo>
                    <a:pt x="230" y="101"/>
                    <a:pt x="165" y="60"/>
                    <a:pt x="131" y="0"/>
                  </a:cubicBezTo>
                  <a:cubicBezTo>
                    <a:pt x="139" y="114"/>
                    <a:pt x="103" y="177"/>
                    <a:pt x="0" y="227"/>
                  </a:cubicBezTo>
                  <a:cubicBezTo>
                    <a:pt x="1" y="227"/>
                    <a:pt x="1" y="227"/>
                    <a:pt x="2" y="227"/>
                  </a:cubicBezTo>
                  <a:cubicBezTo>
                    <a:pt x="76" y="227"/>
                    <a:pt x="140" y="267"/>
                    <a:pt x="175" y="327"/>
                  </a:cubicBezTo>
                  <a:cubicBezTo>
                    <a:pt x="166" y="214"/>
                    <a:pt x="203" y="151"/>
                    <a:pt x="305" y="101"/>
                  </a:cubicBezTo>
                  <a:cubicBezTo>
                    <a:pt x="305" y="101"/>
                    <a:pt x="304" y="101"/>
                    <a:pt x="304" y="10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68575" tIns="34275" rIns="68575" bIns="34275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endPara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6" name="Google Shape;1563;p48">
              <a:extLst>
                <a:ext uri="{FF2B5EF4-FFF2-40B4-BE49-F238E27FC236}">
                  <a16:creationId xmlns:a16="http://schemas.microsoft.com/office/drawing/2014/main" id="{499F9323-B6AA-42A2-B823-E0A730FAF1EE}"/>
                </a:ext>
              </a:extLst>
            </p:cNvPr>
            <p:cNvSpPr/>
            <p:nvPr/>
          </p:nvSpPr>
          <p:spPr>
            <a:xfrm>
              <a:off x="7548579" y="5655844"/>
              <a:ext cx="138958" cy="149065"/>
            </a:xfrm>
            <a:custGeom>
              <a:avLst/>
              <a:gdLst/>
              <a:ahLst/>
              <a:cxnLst/>
              <a:rect l="l" t="t" r="r" b="b"/>
              <a:pathLst>
                <a:path w="305" h="327" extrusionOk="0">
                  <a:moveTo>
                    <a:pt x="131" y="327"/>
                  </a:moveTo>
                  <a:cubicBezTo>
                    <a:pt x="165" y="267"/>
                    <a:pt x="230" y="226"/>
                    <a:pt x="304" y="226"/>
                  </a:cubicBezTo>
                  <a:cubicBezTo>
                    <a:pt x="304" y="226"/>
                    <a:pt x="305" y="226"/>
                    <a:pt x="305" y="226"/>
                  </a:cubicBezTo>
                  <a:cubicBezTo>
                    <a:pt x="203" y="176"/>
                    <a:pt x="166" y="113"/>
                    <a:pt x="175" y="0"/>
                  </a:cubicBezTo>
                  <a:cubicBezTo>
                    <a:pt x="140" y="60"/>
                    <a:pt x="76" y="100"/>
                    <a:pt x="2" y="100"/>
                  </a:cubicBezTo>
                  <a:cubicBezTo>
                    <a:pt x="1" y="100"/>
                    <a:pt x="1" y="100"/>
                    <a:pt x="0" y="100"/>
                  </a:cubicBezTo>
                  <a:cubicBezTo>
                    <a:pt x="103" y="150"/>
                    <a:pt x="139" y="213"/>
                    <a:pt x="131" y="327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68575" tIns="34275" rIns="68575" bIns="34275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endPara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7" name="Google Shape;1564;p48">
              <a:extLst>
                <a:ext uri="{FF2B5EF4-FFF2-40B4-BE49-F238E27FC236}">
                  <a16:creationId xmlns:a16="http://schemas.microsoft.com/office/drawing/2014/main" id="{747DC1D5-7F04-46E7-BDD9-BC9A53CD5411}"/>
                </a:ext>
              </a:extLst>
            </p:cNvPr>
            <p:cNvSpPr/>
            <p:nvPr/>
          </p:nvSpPr>
          <p:spPr>
            <a:xfrm>
              <a:off x="7134476" y="5894792"/>
              <a:ext cx="139512" cy="149620"/>
            </a:xfrm>
            <a:custGeom>
              <a:avLst/>
              <a:gdLst/>
              <a:ahLst/>
              <a:cxnLst/>
              <a:rect l="l" t="t" r="r" b="b"/>
              <a:pathLst>
                <a:path w="306" h="328" extrusionOk="0">
                  <a:moveTo>
                    <a:pt x="132" y="328"/>
                  </a:moveTo>
                  <a:cubicBezTo>
                    <a:pt x="166" y="267"/>
                    <a:pt x="231" y="227"/>
                    <a:pt x="305" y="227"/>
                  </a:cubicBezTo>
                  <a:cubicBezTo>
                    <a:pt x="305" y="227"/>
                    <a:pt x="306" y="227"/>
                    <a:pt x="306" y="227"/>
                  </a:cubicBezTo>
                  <a:cubicBezTo>
                    <a:pt x="203" y="177"/>
                    <a:pt x="166" y="114"/>
                    <a:pt x="174" y="0"/>
                  </a:cubicBezTo>
                  <a:cubicBezTo>
                    <a:pt x="140" y="60"/>
                    <a:pt x="75" y="101"/>
                    <a:pt x="1" y="101"/>
                  </a:cubicBezTo>
                  <a:cubicBezTo>
                    <a:pt x="1" y="101"/>
                    <a:pt x="1" y="101"/>
                    <a:pt x="0" y="101"/>
                  </a:cubicBezTo>
                  <a:cubicBezTo>
                    <a:pt x="103" y="150"/>
                    <a:pt x="140" y="214"/>
                    <a:pt x="132" y="328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68575" tIns="34275" rIns="68575" bIns="34275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endPara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8" name="Google Shape;1565;p48">
              <a:extLst>
                <a:ext uri="{FF2B5EF4-FFF2-40B4-BE49-F238E27FC236}">
                  <a16:creationId xmlns:a16="http://schemas.microsoft.com/office/drawing/2014/main" id="{EE95CA7E-2125-4331-839C-20AE7CC5BF36}"/>
                </a:ext>
              </a:extLst>
            </p:cNvPr>
            <p:cNvSpPr/>
            <p:nvPr/>
          </p:nvSpPr>
          <p:spPr>
            <a:xfrm>
              <a:off x="7351783" y="6043117"/>
              <a:ext cx="119371" cy="92102"/>
            </a:xfrm>
            <a:custGeom>
              <a:avLst/>
              <a:gdLst/>
              <a:ahLst/>
              <a:cxnLst/>
              <a:rect l="l" t="t" r="r" b="b"/>
              <a:pathLst>
                <a:path w="262" h="202" extrusionOk="0">
                  <a:moveTo>
                    <a:pt x="234" y="101"/>
                  </a:moveTo>
                  <a:cubicBezTo>
                    <a:pt x="234" y="64"/>
                    <a:pt x="245" y="30"/>
                    <a:pt x="262" y="0"/>
                  </a:cubicBezTo>
                  <a:cubicBezTo>
                    <a:pt x="167" y="64"/>
                    <a:pt x="95" y="64"/>
                    <a:pt x="0" y="0"/>
                  </a:cubicBezTo>
                  <a:cubicBezTo>
                    <a:pt x="17" y="30"/>
                    <a:pt x="28" y="64"/>
                    <a:pt x="28" y="101"/>
                  </a:cubicBezTo>
                  <a:cubicBezTo>
                    <a:pt x="28" y="138"/>
                    <a:pt x="17" y="172"/>
                    <a:pt x="0" y="202"/>
                  </a:cubicBezTo>
                  <a:cubicBezTo>
                    <a:pt x="95" y="137"/>
                    <a:pt x="167" y="137"/>
                    <a:pt x="262" y="202"/>
                  </a:cubicBezTo>
                  <a:cubicBezTo>
                    <a:pt x="245" y="172"/>
                    <a:pt x="234" y="138"/>
                    <a:pt x="234" y="10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68575" tIns="34275" rIns="68575" bIns="34275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endPara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9" name="Arrow: Up 18">
            <a:extLst>
              <a:ext uri="{FF2B5EF4-FFF2-40B4-BE49-F238E27FC236}">
                <a16:creationId xmlns:a16="http://schemas.microsoft.com/office/drawing/2014/main" id="{F24E4D5C-8478-4941-A4F7-FC0E453A63B1}"/>
              </a:ext>
            </a:extLst>
          </p:cNvPr>
          <p:cNvSpPr/>
          <p:nvPr/>
        </p:nvSpPr>
        <p:spPr>
          <a:xfrm rot="18242831">
            <a:off x="2811930" y="1024774"/>
            <a:ext cx="272991" cy="346817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Arrow: Up 19">
            <a:extLst>
              <a:ext uri="{FF2B5EF4-FFF2-40B4-BE49-F238E27FC236}">
                <a16:creationId xmlns:a16="http://schemas.microsoft.com/office/drawing/2014/main" id="{088F887C-A9BC-4C6E-909B-B1C1EAB3D9A0}"/>
              </a:ext>
            </a:extLst>
          </p:cNvPr>
          <p:cNvSpPr/>
          <p:nvPr/>
        </p:nvSpPr>
        <p:spPr>
          <a:xfrm rot="15064433">
            <a:off x="2693410" y="4347744"/>
            <a:ext cx="272991" cy="346817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Arrow: Up 20">
            <a:extLst>
              <a:ext uri="{FF2B5EF4-FFF2-40B4-BE49-F238E27FC236}">
                <a16:creationId xmlns:a16="http://schemas.microsoft.com/office/drawing/2014/main" id="{24BB5F47-2AAE-4E80-8F7E-61971E41A205}"/>
              </a:ext>
            </a:extLst>
          </p:cNvPr>
          <p:cNvSpPr/>
          <p:nvPr/>
        </p:nvSpPr>
        <p:spPr>
          <a:xfrm rot="6876651">
            <a:off x="5727076" y="4369392"/>
            <a:ext cx="272991" cy="346817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Arrow: Up 21">
            <a:extLst>
              <a:ext uri="{FF2B5EF4-FFF2-40B4-BE49-F238E27FC236}">
                <a16:creationId xmlns:a16="http://schemas.microsoft.com/office/drawing/2014/main" id="{40A806B4-9F7D-48E2-BB9F-F32BEAF41690}"/>
              </a:ext>
            </a:extLst>
          </p:cNvPr>
          <p:cNvSpPr/>
          <p:nvPr/>
        </p:nvSpPr>
        <p:spPr>
          <a:xfrm rot="5224521">
            <a:off x="6574695" y="2788937"/>
            <a:ext cx="272991" cy="346817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Arrow: Up 22">
            <a:extLst>
              <a:ext uri="{FF2B5EF4-FFF2-40B4-BE49-F238E27FC236}">
                <a16:creationId xmlns:a16="http://schemas.microsoft.com/office/drawing/2014/main" id="{112D45A8-89DF-47B3-8669-D6F0C9F4F474}"/>
              </a:ext>
            </a:extLst>
          </p:cNvPr>
          <p:cNvSpPr/>
          <p:nvPr/>
        </p:nvSpPr>
        <p:spPr>
          <a:xfrm rot="16200000">
            <a:off x="1856486" y="2797606"/>
            <a:ext cx="272991" cy="346817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Arrow: Up 23">
            <a:extLst>
              <a:ext uri="{FF2B5EF4-FFF2-40B4-BE49-F238E27FC236}">
                <a16:creationId xmlns:a16="http://schemas.microsoft.com/office/drawing/2014/main" id="{0B6A2EAC-4EDA-41D5-ACDF-9FF6F3D2F5F5}"/>
              </a:ext>
            </a:extLst>
          </p:cNvPr>
          <p:cNvSpPr/>
          <p:nvPr/>
        </p:nvSpPr>
        <p:spPr>
          <a:xfrm rot="3616007">
            <a:off x="5620703" y="1008899"/>
            <a:ext cx="272991" cy="346817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8338DBFA-409D-4734-A83C-FCF361684FE3}"/>
              </a:ext>
            </a:extLst>
          </p:cNvPr>
          <p:cNvSpPr/>
          <p:nvPr/>
        </p:nvSpPr>
        <p:spPr>
          <a:xfrm>
            <a:off x="228600" y="146904"/>
            <a:ext cx="81534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az-Latn-AZ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raşdırma və təhlillər</a:t>
            </a:r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EA654532-7B08-466C-A6BB-EC1E997A64DF}"/>
              </a:ext>
            </a:extLst>
          </p:cNvPr>
          <p:cNvSpPr/>
          <p:nvPr/>
        </p:nvSpPr>
        <p:spPr>
          <a:xfrm>
            <a:off x="5717802" y="717293"/>
            <a:ext cx="3470363" cy="6155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US" sz="17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Ölkədə</a:t>
            </a:r>
            <a:r>
              <a:rPr lang="en-US" sz="17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qohum</a:t>
            </a:r>
            <a:r>
              <a:rPr lang="en-US" sz="17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evlilikləri</a:t>
            </a:r>
            <a:r>
              <a:rPr lang="en-US" sz="17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üzrə</a:t>
            </a:r>
            <a:r>
              <a:rPr lang="en-US" sz="17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vəziyyətin</a:t>
            </a:r>
            <a:r>
              <a:rPr lang="en-US" sz="17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öyrənilməsi</a:t>
            </a:r>
            <a:endParaRPr lang="en-US" sz="1700" b="1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A05E6A0A-A1CD-415D-BDE8-A90B0BF67DD1}"/>
              </a:ext>
            </a:extLst>
          </p:cNvPr>
          <p:cNvSpPr/>
          <p:nvPr/>
        </p:nvSpPr>
        <p:spPr>
          <a:xfrm>
            <a:off x="6936274" y="2309294"/>
            <a:ext cx="2207726" cy="11387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US" sz="17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Azərbaycanda</a:t>
            </a:r>
            <a:r>
              <a:rPr lang="en-US" sz="17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erkən</a:t>
            </a:r>
            <a:r>
              <a:rPr lang="en-US" sz="17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uşaqlıq</a:t>
            </a:r>
            <a:r>
              <a:rPr lang="en-US" sz="17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dövründə</a:t>
            </a:r>
            <a:r>
              <a:rPr lang="en-US" sz="17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xidmətlərin</a:t>
            </a:r>
            <a:r>
              <a:rPr lang="en-US" sz="17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əlçatanlığı</a:t>
            </a:r>
            <a:r>
              <a:rPr lang="en-US" sz="17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və</a:t>
            </a:r>
            <a:r>
              <a:rPr lang="en-US" sz="17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təminatı</a:t>
            </a:r>
            <a:endParaRPr lang="en-US" sz="1700" b="1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1BB7109E-B89E-4F3F-9062-5FB31B728AD2}"/>
              </a:ext>
            </a:extLst>
          </p:cNvPr>
          <p:cNvSpPr/>
          <p:nvPr/>
        </p:nvSpPr>
        <p:spPr>
          <a:xfrm>
            <a:off x="-77362" y="1980438"/>
            <a:ext cx="2010300" cy="17081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US" sz="15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Uşaqlara</a:t>
            </a:r>
            <a:r>
              <a:rPr lang="en-US" sz="15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5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qarşı</a:t>
            </a:r>
            <a:r>
              <a:rPr lang="en-US" sz="15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5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zorakılıq</a:t>
            </a:r>
            <a:r>
              <a:rPr lang="en-US" sz="15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5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hallarının</a:t>
            </a:r>
            <a:r>
              <a:rPr lang="en-US" sz="15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5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səbəbləri</a:t>
            </a:r>
            <a:r>
              <a:rPr lang="en-US" sz="15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5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miqyası</a:t>
            </a:r>
            <a:r>
              <a:rPr lang="en-US" sz="15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5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nəticələri</a:t>
            </a:r>
            <a:r>
              <a:rPr lang="en-US" sz="15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5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və</a:t>
            </a:r>
            <a:r>
              <a:rPr lang="en-US" sz="15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5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qarşısının</a:t>
            </a:r>
            <a:r>
              <a:rPr lang="en-US" sz="15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5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alınması:Qanunvericilik</a:t>
            </a:r>
            <a:r>
              <a:rPr lang="en-US" sz="15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5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və</a:t>
            </a:r>
            <a:r>
              <a:rPr lang="en-US" sz="15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5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onun</a:t>
            </a:r>
            <a:r>
              <a:rPr lang="en-US" sz="15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5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tətbiqi</a:t>
            </a:r>
            <a:r>
              <a:rPr lang="en-US" sz="15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5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praktikası</a:t>
            </a:r>
            <a:endParaRPr lang="en-US" sz="1500" b="1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61D808DD-B58D-4F51-AD6C-399C1BE5B391}"/>
              </a:ext>
            </a:extLst>
          </p:cNvPr>
          <p:cNvSpPr/>
          <p:nvPr/>
        </p:nvSpPr>
        <p:spPr>
          <a:xfrm>
            <a:off x="6078072" y="4147218"/>
            <a:ext cx="2518254" cy="8771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US" sz="17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Təhsil</a:t>
            </a:r>
            <a:r>
              <a:rPr lang="en-US" sz="17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müəssisələrində</a:t>
            </a:r>
            <a:r>
              <a:rPr lang="en-US" sz="17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rəhbər</a:t>
            </a:r>
            <a:r>
              <a:rPr lang="en-US" sz="17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vəzifələrdə</a:t>
            </a:r>
            <a:r>
              <a:rPr lang="en-US" sz="17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gender </a:t>
            </a:r>
            <a:r>
              <a:rPr lang="en-US" sz="17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bərabərsizliyi</a:t>
            </a:r>
            <a:endParaRPr lang="en-US" sz="1700" b="1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D7DFB108-62A2-4431-B683-E719D8173F7F}"/>
              </a:ext>
            </a:extLst>
          </p:cNvPr>
          <p:cNvSpPr/>
          <p:nvPr/>
        </p:nvSpPr>
        <p:spPr>
          <a:xfrm>
            <a:off x="1083859" y="775614"/>
            <a:ext cx="1795212" cy="6155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US" sz="17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Medianın</a:t>
            </a:r>
            <a:r>
              <a:rPr lang="en-US" sz="17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intiharlara</a:t>
            </a:r>
            <a:r>
              <a:rPr lang="en-US" sz="17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təsir</a:t>
            </a:r>
            <a:r>
              <a:rPr lang="az-Latn-AZ" sz="17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endParaRPr lang="en-US" sz="1700" b="1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EA143EDE-2E0A-4C76-83D1-601EEEC20873}"/>
              </a:ext>
            </a:extLst>
          </p:cNvPr>
          <p:cNvSpPr/>
          <p:nvPr/>
        </p:nvSpPr>
        <p:spPr>
          <a:xfrm>
            <a:off x="1083859" y="4278022"/>
            <a:ext cx="1599122" cy="6155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US" sz="17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Erkən</a:t>
            </a:r>
            <a:r>
              <a:rPr lang="en-US" sz="17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nikah </a:t>
            </a:r>
            <a:r>
              <a:rPr lang="en-US" sz="17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halları</a:t>
            </a:r>
            <a:endParaRPr lang="en-US" sz="1700" b="1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27222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Google Shape;215;p13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7</a:t>
            </a:r>
            <a:endParaRPr dirty="0"/>
          </a:p>
        </p:txBody>
      </p:sp>
      <p:sp>
        <p:nvSpPr>
          <p:cNvPr id="9" name="Title 2"/>
          <p:cNvSpPr>
            <a:spLocks noGrp="1"/>
          </p:cNvSpPr>
          <p:nvPr>
            <p:ph type="title"/>
          </p:nvPr>
        </p:nvSpPr>
        <p:spPr>
          <a:xfrm>
            <a:off x="304800" y="209550"/>
            <a:ext cx="7924800" cy="616256"/>
          </a:xfrm>
        </p:spPr>
        <p:txBody>
          <a:bodyPr>
            <a:normAutofit/>
          </a:bodyPr>
          <a:lstStyle/>
          <a:p>
            <a:r>
              <a:rPr lang="en-US" sz="2800" b="1" dirty="0">
                <a:ln w="13335" cmpd="sng">
                  <a:noFill/>
                  <a:prstDash val="solid"/>
                </a:ln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A</a:t>
            </a:r>
            <a:r>
              <a:rPr lang="az-Latn-AZ" sz="2800" b="1" dirty="0">
                <a:ln w="13335" cmpd="sng">
                  <a:noFill/>
                  <a:prstDash val="solid"/>
                </a:ln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ilə məsələləri sahəsində fəaliyyətlər</a:t>
            </a:r>
            <a:endParaRPr lang="en-US" sz="3000" cap="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2781766736"/>
              </p:ext>
            </p:extLst>
          </p:nvPr>
        </p:nvGraphicFramePr>
        <p:xfrm>
          <a:off x="381000" y="1123951"/>
          <a:ext cx="8382000" cy="3962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7" name="Title 1"/>
          <p:cNvSpPr txBox="1">
            <a:spLocks/>
          </p:cNvSpPr>
          <p:nvPr/>
        </p:nvSpPr>
        <p:spPr>
          <a:xfrm>
            <a:off x="533400" y="2411818"/>
            <a:ext cx="1905000" cy="1074332"/>
          </a:xfrm>
          <a:prstGeom prst="rect">
            <a:avLst/>
          </a:prstGeom>
        </p:spPr>
        <p:txBody>
          <a:bodyPr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lvl="0" algn="ctr"/>
            <a:r>
              <a:rPr lang="en-US" sz="2000" b="1" dirty="0">
                <a:solidFill>
                  <a:schemeClr val="bg1">
                    <a:lumMod val="25000"/>
                    <a:lumOff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az-Latn-AZ" sz="2000" b="1" dirty="0">
                <a:solidFill>
                  <a:schemeClr val="bg1">
                    <a:lumMod val="25000"/>
                    <a:lumOff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ru-RU" sz="2000" b="1" dirty="0" err="1">
                <a:solidFill>
                  <a:schemeClr val="bg1">
                    <a:lumMod val="25000"/>
                    <a:lumOff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əlim</a:t>
            </a:r>
            <a:r>
              <a:rPr lang="ru-RU" sz="2000" b="1" dirty="0">
                <a:solidFill>
                  <a:schemeClr val="bg1">
                    <a:lumMod val="25000"/>
                    <a:lumOff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b="1" dirty="0" err="1">
                <a:solidFill>
                  <a:schemeClr val="bg1">
                    <a:lumMod val="25000"/>
                    <a:lumOff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seminar</a:t>
            </a:r>
            <a:r>
              <a:rPr lang="ru-RU" sz="2000" b="1" dirty="0">
                <a:solidFill>
                  <a:schemeClr val="bg1">
                    <a:lumMod val="25000"/>
                    <a:lumOff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chemeClr val="bg1">
                    <a:lumMod val="25000"/>
                    <a:lumOff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və</a:t>
            </a:r>
            <a:r>
              <a:rPr lang="ru-RU" sz="2000" b="1" dirty="0">
                <a:solidFill>
                  <a:schemeClr val="bg1">
                    <a:lumMod val="25000"/>
                    <a:lumOff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chemeClr val="bg1">
                    <a:lumMod val="25000"/>
                    <a:lumOff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icma</a:t>
            </a:r>
            <a:r>
              <a:rPr lang="ru-RU" sz="2000" b="1" dirty="0">
                <a:solidFill>
                  <a:schemeClr val="bg1">
                    <a:lumMod val="25000"/>
                    <a:lumOff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chemeClr val="bg1">
                    <a:lumMod val="25000"/>
                    <a:lumOff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görüşləri</a:t>
            </a:r>
            <a:endParaRPr lang="en-US" sz="2000" b="1" dirty="0">
              <a:solidFill>
                <a:schemeClr val="bg1">
                  <a:lumMod val="25000"/>
                  <a:lumOff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3505200" y="2948984"/>
            <a:ext cx="1905000" cy="849498"/>
          </a:xfrm>
          <a:prstGeom prst="rect">
            <a:avLst/>
          </a:prstGeom>
        </p:spPr>
        <p:txBody>
          <a:bodyPr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lvl="0" algn="ctr"/>
            <a:r>
              <a:rPr lang="en-US" sz="2400" b="1" dirty="0">
                <a:solidFill>
                  <a:schemeClr val="bg1">
                    <a:lumMod val="25000"/>
                    <a:lumOff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az-Latn-AZ" sz="2400" b="1" dirty="0">
                <a:solidFill>
                  <a:schemeClr val="bg1">
                    <a:lumMod val="25000"/>
                    <a:lumOff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ayihə</a:t>
            </a:r>
            <a:endParaRPr lang="en-US" sz="2400" b="1" dirty="0">
              <a:solidFill>
                <a:schemeClr val="bg1">
                  <a:lumMod val="25000"/>
                  <a:lumOff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6477000" y="2426243"/>
            <a:ext cx="1905000" cy="849498"/>
          </a:xfrm>
          <a:prstGeom prst="rect">
            <a:avLst/>
          </a:prstGeom>
        </p:spPr>
        <p:txBody>
          <a:bodyPr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lvl="0" algn="ctr"/>
            <a:r>
              <a:rPr lang="az-Latn-AZ" sz="2400" b="1" dirty="0">
                <a:solidFill>
                  <a:schemeClr val="bg1">
                    <a:lumMod val="25000"/>
                    <a:lumOff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İştirakçı</a:t>
            </a:r>
            <a:endParaRPr lang="en-US" sz="2400" b="1" dirty="0">
              <a:solidFill>
                <a:schemeClr val="bg1">
                  <a:lumMod val="25000"/>
                  <a:lumOff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41612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Google Shape;222;p14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8</a:t>
            </a:r>
            <a:endParaRPr dirty="0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1956973432"/>
              </p:ext>
            </p:extLst>
          </p:nvPr>
        </p:nvGraphicFramePr>
        <p:xfrm>
          <a:off x="228600" y="209550"/>
          <a:ext cx="8686800" cy="4724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Content Placeholder 5"/>
          <p:cNvSpPr txBox="1">
            <a:spLocks/>
          </p:cNvSpPr>
          <p:nvPr/>
        </p:nvSpPr>
        <p:spPr>
          <a:xfrm>
            <a:off x="3429000" y="2419350"/>
            <a:ext cx="2133600" cy="914400"/>
          </a:xfrm>
          <a:prstGeom prst="rect">
            <a:avLst/>
          </a:prstGeom>
          <a:noFill/>
          <a:ln>
            <a:noFill/>
          </a:ln>
          <a:effectLst>
            <a:outerShdw blurRad="42863" dist="9525" dir="5400000" algn="bl" rotWithShape="0">
              <a:schemeClr val="lt1">
                <a:alpha val="25000"/>
              </a:schemeClr>
            </a:outerShdw>
          </a:effectLst>
        </p:spPr>
        <p:txBody>
          <a:bodyPr spcFirstLastPara="1" wrap="square" lIns="0" tIns="0" rIns="0" bIns="0" anchor="t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800"/>
              <a:buFont typeface="Inria Sans"/>
              <a:buChar char="⬥"/>
              <a:defRPr sz="2400" b="0" i="0" u="none" strike="noStrike" cap="none">
                <a:solidFill>
                  <a:schemeClr val="dk1"/>
                </a:solidFill>
                <a:latin typeface="Inria Sans"/>
                <a:ea typeface="Inria Sans"/>
                <a:cs typeface="Inria Sans"/>
                <a:sym typeface="Inria Sans"/>
              </a:defRPr>
            </a:lvl1pPr>
            <a:lvl2pPr marL="914400" marR="0" lvl="1" indent="-3429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Inria Sans"/>
              <a:buChar char="⬦"/>
              <a:defRPr sz="2400" b="0" i="0" u="none" strike="noStrike" cap="none">
                <a:solidFill>
                  <a:schemeClr val="dk1"/>
                </a:solidFill>
                <a:latin typeface="Inria Sans"/>
                <a:ea typeface="Inria Sans"/>
                <a:cs typeface="Inria Sans"/>
                <a:sym typeface="Inria Sans"/>
              </a:defRPr>
            </a:lvl2pPr>
            <a:lvl3pPr marL="1371600" marR="0" lvl="2" indent="-3810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SzPts val="2400"/>
              <a:buFont typeface="Inria Sans"/>
              <a:buChar char="⬩"/>
              <a:defRPr sz="2400" b="0" i="0" u="none" strike="noStrike" cap="none">
                <a:solidFill>
                  <a:schemeClr val="dk1"/>
                </a:solidFill>
                <a:latin typeface="Inria Sans"/>
                <a:ea typeface="Inria Sans"/>
                <a:cs typeface="Inria Sans"/>
                <a:sym typeface="Inria Sans"/>
              </a:defRPr>
            </a:lvl3pPr>
            <a:lvl4pPr marL="1828800" marR="0" lvl="3" indent="-3810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Inria Sans"/>
              <a:buChar char="●"/>
              <a:defRPr sz="2400" b="0" i="0" u="none" strike="noStrike" cap="none">
                <a:solidFill>
                  <a:schemeClr val="dk1"/>
                </a:solidFill>
                <a:latin typeface="Inria Sans"/>
                <a:ea typeface="Inria Sans"/>
                <a:cs typeface="Inria Sans"/>
                <a:sym typeface="Inria Sans"/>
              </a:defRPr>
            </a:lvl4pPr>
            <a:lvl5pPr marL="2286000" marR="0" lvl="4" indent="-3810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Inria Sans"/>
              <a:buChar char="○"/>
              <a:defRPr sz="2400" b="0" i="0" u="none" strike="noStrike" cap="none">
                <a:solidFill>
                  <a:schemeClr val="dk1"/>
                </a:solidFill>
                <a:latin typeface="Inria Sans"/>
                <a:ea typeface="Inria Sans"/>
                <a:cs typeface="Inria Sans"/>
                <a:sym typeface="Inria Sans"/>
              </a:defRPr>
            </a:lvl5pPr>
            <a:lvl6pPr marL="2743200" marR="0" lvl="5" indent="-3810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Inria Sans"/>
              <a:buChar char="■"/>
              <a:defRPr sz="2400" b="0" i="0" u="none" strike="noStrike" cap="none">
                <a:solidFill>
                  <a:schemeClr val="dk1"/>
                </a:solidFill>
                <a:latin typeface="Inria Sans"/>
                <a:ea typeface="Inria Sans"/>
                <a:cs typeface="Inria Sans"/>
                <a:sym typeface="Inria Sans"/>
              </a:defRPr>
            </a:lvl6pPr>
            <a:lvl7pPr marL="3200400" marR="0" lvl="6" indent="-3810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Inria Sans"/>
              <a:buChar char="●"/>
              <a:defRPr sz="2400" b="0" i="0" u="none" strike="noStrike" cap="none">
                <a:solidFill>
                  <a:schemeClr val="dk1"/>
                </a:solidFill>
                <a:latin typeface="Inria Sans"/>
                <a:ea typeface="Inria Sans"/>
                <a:cs typeface="Inria Sans"/>
                <a:sym typeface="Inria Sans"/>
              </a:defRPr>
            </a:lvl7pPr>
            <a:lvl8pPr marL="3657600" marR="0" lvl="7" indent="-3810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Inria Sans"/>
              <a:buChar char="○"/>
              <a:defRPr sz="2400" b="0" i="0" u="none" strike="noStrike" cap="none">
                <a:solidFill>
                  <a:schemeClr val="dk1"/>
                </a:solidFill>
                <a:latin typeface="Inria Sans"/>
                <a:ea typeface="Inria Sans"/>
                <a:cs typeface="Inria Sans"/>
                <a:sym typeface="Inria Sans"/>
              </a:defRPr>
            </a:lvl8pPr>
            <a:lvl9pPr marL="4114800" marR="0" lvl="8" indent="-381000" algn="l" rtl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chemeClr val="dk1"/>
              </a:buClr>
              <a:buSzPts val="2400"/>
              <a:buFont typeface="Inria Sans"/>
              <a:buChar char="■"/>
              <a:defRPr sz="2400" b="0" i="0" u="none" strike="noStrike" cap="none">
                <a:solidFill>
                  <a:schemeClr val="dk1"/>
                </a:solidFill>
                <a:latin typeface="Inria Sans"/>
                <a:ea typeface="Inria Sans"/>
                <a:cs typeface="Inria Sans"/>
                <a:sym typeface="Inria Sans"/>
              </a:defRPr>
            </a:lvl9pPr>
          </a:lstStyle>
          <a:p>
            <a:pPr algn="ctr">
              <a:buFont typeface="Wingdings" panose="05000000000000000000" pitchFamily="2" charset="2"/>
              <a:buChar char="q"/>
            </a:pPr>
            <a:r>
              <a:rPr lang="az-Latn-A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6 LAYİHƏ</a:t>
            </a:r>
          </a:p>
        </p:txBody>
      </p:sp>
    </p:spTree>
    <p:extLst>
      <p:ext uri="{BB962C8B-B14F-4D97-AF65-F5344CB8AC3E}">
        <p14:creationId xmlns:p14="http://schemas.microsoft.com/office/powerpoint/2010/main" val="68100214"/>
      </p:ext>
    </p:extLst>
  </p:cSld>
  <p:clrMapOvr>
    <a:masterClrMapping/>
  </p:clrMapOvr>
  <p:transition spd="slow">
    <p:wheel spokes="1"/>
  </p:transition>
</p:sld>
</file>

<file path=ppt/theme/theme1.xml><?xml version="1.0" encoding="utf-8"?>
<a:theme xmlns:a="http://schemas.openxmlformats.org/drawingml/2006/main" name="Gurney template">
  <a:themeElements>
    <a:clrScheme name="Custom 347">
      <a:dk1>
        <a:srgbClr val="FFFFFF"/>
      </a:dk1>
      <a:lt1>
        <a:srgbClr val="082A44"/>
      </a:lt1>
      <a:dk2>
        <a:srgbClr val="B1D2DB"/>
      </a:dk2>
      <a:lt2>
        <a:srgbClr val="6F98B3"/>
      </a:lt2>
      <a:accent1>
        <a:srgbClr val="1D4C7A"/>
      </a:accent1>
      <a:accent2>
        <a:srgbClr val="1781A1"/>
      </a:accent2>
      <a:accent3>
        <a:srgbClr val="2DA8C8"/>
      </a:accent3>
      <a:accent4>
        <a:srgbClr val="10E7D9"/>
      </a:accent4>
      <a:accent5>
        <a:srgbClr val="24D8A0"/>
      </a:accent5>
      <a:accent6>
        <a:srgbClr val="A7F5B8"/>
      </a:accent6>
      <a:hlink>
        <a:srgbClr val="FFFFFF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2108</TotalTime>
  <Words>1015</Words>
  <Application>Microsoft Office PowerPoint</Application>
  <PresentationFormat>On-screen Show (16:9)</PresentationFormat>
  <Paragraphs>188</Paragraphs>
  <Slides>28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6" baseType="lpstr">
      <vt:lpstr>Arial</vt:lpstr>
      <vt:lpstr>Calibri</vt:lpstr>
      <vt:lpstr>Inria Sans</vt:lpstr>
      <vt:lpstr>Saira Semi Condensed</vt:lpstr>
      <vt:lpstr>Times New Roman</vt:lpstr>
      <vt:lpstr>Titillium Web</vt:lpstr>
      <vt:lpstr>Wingdings</vt:lpstr>
      <vt:lpstr>Gurney template</vt:lpstr>
      <vt:lpstr>PowerPoint Presentation</vt:lpstr>
      <vt:lpstr>   Normativ hüquqi bazanın təkmilləşdirilməsi </vt:lpstr>
      <vt:lpstr>PowerPoint Presentation</vt:lpstr>
      <vt:lpstr>Dövlət Komitəsi tərəfindən rəy və təklif verilmiş  qanunvericilik layihələri, təklif və tövsiyyə sənədləri </vt:lpstr>
      <vt:lpstr>“Uşaqların cinsi istismardan və cinsi zorakılıqdan müdafiəsi haqqında” Avropa Şurası Konvensiyası (Lanzarote Konvensiyası) tələblərinə uyğun olaraq, müvafiq qanunvericilik aktlarına əlavə və dəyişiklik edilməsi haqqında Azərbaycan Respublikası Prezidentin Fərmanı</vt:lpstr>
      <vt:lpstr>PowerPoint Presentation</vt:lpstr>
      <vt:lpstr>PowerPoint Presentation</vt:lpstr>
      <vt:lpstr>Ailə məsələləri sahəsində fəaliyyətlər</vt:lpstr>
      <vt:lpstr>PowerPoint Presentation</vt:lpstr>
      <vt:lpstr>Qadın və gender məsələləri sahəsində fəaliyyətlər</vt:lpstr>
      <vt:lpstr>Qadın Resurs Mərkəzləri</vt:lpstr>
      <vt:lpstr>Uşaq məsələləri sahəsində fəaliyyətlər</vt:lpstr>
      <vt:lpstr>PowerPoint Presentation</vt:lpstr>
      <vt:lpstr>Uşaq və Ailələrə Dəstək Mərkəzləri</vt:lpstr>
      <vt:lpstr>PowerPoint Presentation</vt:lpstr>
      <vt:lpstr>PowerPoint Presentation</vt:lpstr>
      <vt:lpstr>Dövlət Komitəsinə daxil olan vətəndaş müraciətləri</vt:lpstr>
      <vt:lpstr>PowerPoint Presentation</vt:lpstr>
      <vt:lpstr>PowerPoint Presentation</vt:lpstr>
      <vt:lpstr>PowerPoint Presentation</vt:lpstr>
      <vt:lpstr>«Qadın Dəstək Xətti»nə daxil olan müraciətlərin təhlili (116-111)</vt:lpstr>
      <vt:lpstr>PowerPoint Presentation</vt:lpstr>
      <vt:lpstr>PowerPoint Presentation</vt:lpstr>
      <vt:lpstr>PowerPoint Presentation</vt:lpstr>
      <vt:lpstr>PowerPoint Presentation</vt:lpstr>
      <vt:lpstr>Beynəlxalq Hesabatlar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Azərbaycan Respublikası  Ailə, Qadın və  Uşaq Problemləri üzrə Dövlət  Komitəsinin 2022-ci il birinci yarımili üzrə HESABATI</dc:title>
  <dc:creator>Kol1</dc:creator>
  <cp:lastModifiedBy>Kristofer Katovich</cp:lastModifiedBy>
  <cp:revision>113</cp:revision>
  <dcterms:modified xsi:type="dcterms:W3CDTF">2023-07-19T07:30:30Z</dcterms:modified>
</cp:coreProperties>
</file>